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26" r:id="rId2"/>
    <p:sldId id="283" r:id="rId3"/>
    <p:sldId id="286" r:id="rId4"/>
    <p:sldId id="258" r:id="rId5"/>
    <p:sldId id="287" r:id="rId6"/>
    <p:sldId id="315" r:id="rId7"/>
    <p:sldId id="316" r:id="rId8"/>
    <p:sldId id="317" r:id="rId9"/>
    <p:sldId id="318" r:id="rId10"/>
    <p:sldId id="319" r:id="rId11"/>
    <p:sldId id="272" r:id="rId12"/>
    <p:sldId id="290" r:id="rId13"/>
    <p:sldId id="271" r:id="rId14"/>
    <p:sldId id="278" r:id="rId15"/>
    <p:sldId id="279" r:id="rId16"/>
    <p:sldId id="281" r:id="rId17"/>
    <p:sldId id="282" r:id="rId18"/>
    <p:sldId id="299" r:id="rId19"/>
    <p:sldId id="291" r:id="rId20"/>
    <p:sldId id="293" r:id="rId21"/>
    <p:sldId id="294" r:id="rId22"/>
    <p:sldId id="295" r:id="rId23"/>
    <p:sldId id="298" r:id="rId24"/>
    <p:sldId id="292" r:id="rId25"/>
    <p:sldId id="301" r:id="rId26"/>
    <p:sldId id="303" r:id="rId27"/>
    <p:sldId id="305" r:id="rId28"/>
    <p:sldId id="306" r:id="rId29"/>
    <p:sldId id="302" r:id="rId30"/>
    <p:sldId id="313" r:id="rId31"/>
    <p:sldId id="310" r:id="rId32"/>
    <p:sldId id="321" r:id="rId33"/>
    <p:sldId id="309" r:id="rId34"/>
    <p:sldId id="322" r:id="rId35"/>
    <p:sldId id="307" r:id="rId36"/>
    <p:sldId id="323" r:id="rId37"/>
    <p:sldId id="312" r:id="rId38"/>
    <p:sldId id="324" r:id="rId39"/>
    <p:sldId id="320" r:id="rId40"/>
    <p:sldId id="314" r:id="rId41"/>
  </p:sldIdLst>
  <p:sldSz cx="9144000" cy="6858000" type="screen4x3"/>
  <p:notesSz cx="6858000" cy="9144000"/>
  <p:custDataLst>
    <p:tags r:id="rId43"/>
  </p:custDataLst>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showPr showNarration="1">
    <p:present/>
    <p:sldAll/>
    <p:penClr>
      <a:srgbClr val="FF0000"/>
    </p:penClr>
  </p:showPr>
  <p:clrMru>
    <a:srgbClr val="265C42"/>
    <a:srgbClr val="FF3399"/>
    <a:srgbClr val="FF6600"/>
    <a:srgbClr val="A59D35"/>
    <a:srgbClr val="B3EF7D"/>
    <a:srgbClr val="DBDB7F"/>
    <a:srgbClr val="B4AD1E"/>
    <a:srgbClr val="8CCB87"/>
    <a:srgbClr val="A0CCA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61862" autoAdjust="0"/>
  </p:normalViewPr>
  <p:slideViewPr>
    <p:cSldViewPr>
      <p:cViewPr>
        <p:scale>
          <a:sx n="66" d="100"/>
          <a:sy n="66" d="100"/>
        </p:scale>
        <p:origin x="-2010" y="-3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4CC2AF-B296-4705-9D27-73FE44A015FB}" type="datetimeFigureOut">
              <a:rPr lang="en-US" smtClean="0"/>
              <a:pPr/>
              <a:t>3/25/2009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CCA493-EA69-4D06-A786-917999AE92A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kidshealth.org/parent/food/general/food_labels.html" TargetMode="External"/><Relationship Id="rId3" Type="http://schemas.openxmlformats.org/officeDocument/2006/relationships/hyperlink" Target="http://kidshealth.org/parent/food/general/family_meals.html" TargetMode="External"/><Relationship Id="rId7" Type="http://schemas.openxmlformats.org/officeDocument/2006/relationships/hyperlink" Target="http://kidshealth.org/parent/food/weight/portions.html"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kidshealth.org/parent/food/general/fiber.html" TargetMode="External"/><Relationship Id="rId5" Type="http://schemas.openxmlformats.org/officeDocument/2006/relationships/hyperlink" Target="http://kidshealth.org/parent/food/general/kids_cook.html" TargetMode="External"/><Relationship Id="rId10" Type="http://schemas.openxmlformats.org/officeDocument/2006/relationships/hyperlink" Target="http://kidshealth.org/parent/food/general/lunch.html" TargetMode="External"/><Relationship Id="rId4" Type="http://schemas.openxmlformats.org/officeDocument/2006/relationships/hyperlink" Target="http://kidshealth.org/parent/food/general/toddler_meals.html" TargetMode="External"/><Relationship Id="rId9" Type="http://schemas.openxmlformats.org/officeDocument/2006/relationships/hyperlink" Target="http://kidshealth.org/parent/food/general/food_safety.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child in the classroom whose last meat was dinner the night before has gone about sixteen hours without food, and that child is hungry, whether he knows it or not. A nutritious breakfast will provide energy for several hours-until lunch, in fact. Is any kind of breakfast better than no breakfast at all? Unfortunately, no. A doughnut, for example, provides a quick rush of energy that lasts about 40 minutes, about the length of time it takes the youngster to get from the breakfast table to his classroom!</a:t>
            </a:r>
          </a:p>
          <a:p>
            <a:r>
              <a:rPr lang="en-US" dirty="0" smtClean="0"/>
              <a:t>     Traditionally, teachers schedule "heavy" subjects, such as reading and arithmetic, during the morning hours, and so it becomes even more important that the child's brain be fueled. The following suggestions have proved helpful in sending youngsters off to school ready to team.</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Offer options. "Here's what's for breakfast. You have two choices. Pick one of them." Just be sure that both choices have high nutritive value.</a:t>
            </a:r>
          </a:p>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pPr lvl="1"/>
            <a:r>
              <a:rPr lang="en-US" dirty="0" smtClean="0"/>
              <a:t>Put the blender to good use. Concoct a shake or smoothie with milk, vanilla, and a couple of tablespoons of honey. There is an unlimited assortment of blended breakfast drinks with all sorts of combinations: orange juice, bananas, apple juice, wheat germ, etc. Eight ounces of such a drink served over shaved ice with a couple of slices of whole, wheat toast will keep any youngster on his toes until noon. </a:t>
            </a:r>
            <a:br>
              <a:rPr lang="en-US" dirty="0" smtClean="0"/>
            </a:br>
            <a:endParaRPr lang="en-US" dirty="0" smtClean="0"/>
          </a:p>
          <a:p>
            <a:pPr lvl="1"/>
            <a:r>
              <a:rPr lang="en-US" dirty="0" smtClean="0"/>
              <a:t>If the youngster likes cereal, dry or cooked, give it an extra boost with a sprinkling of wheat germ. chopped nuts, raisins, or other fruit.</a:t>
            </a:r>
            <a:br>
              <a:rPr lang="en-US" dirty="0" smtClean="0"/>
            </a:br>
            <a:endParaRPr lang="en-US" dirty="0" smtClean="0"/>
          </a:p>
          <a:p>
            <a:pPr lvl="1"/>
            <a:r>
              <a:rPr lang="en-US" dirty="0" smtClean="0"/>
              <a:t>Leftover pizza doesn't make a bad breakfast. It's more nutritious than any other fast food, and you can increase its nutrition by adding extra cheese.</a:t>
            </a:r>
            <a:br>
              <a:rPr lang="en-US" dirty="0" smtClean="0"/>
            </a:br>
            <a:endParaRPr lang="en-US" dirty="0" smtClean="0"/>
          </a:p>
          <a:p>
            <a:pPr lvl="1"/>
            <a:r>
              <a:rPr lang="en-US" dirty="0" smtClean="0"/>
              <a:t>Layer yogurt, fruit, and granola in glasses for a parfait look.</a:t>
            </a:r>
            <a:br>
              <a:rPr lang="en-US" dirty="0" smtClean="0"/>
            </a:br>
            <a:endParaRPr lang="en-US" dirty="0" smtClean="0"/>
          </a:p>
          <a:p>
            <a:pPr lvl="1"/>
            <a:r>
              <a:rPr lang="en-US" dirty="0" smtClean="0"/>
              <a:t>Try a breakfast buffet with sliced fresh fruits, finger food vegetables, hard-boiled eggs, whole-wheat muffins. The more colorful, the better, and kids love to help themselves.</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a:t>
            </a:r>
            <a:r>
              <a:rPr lang="en-US" baseline="0" dirty="0" smtClean="0"/>
              <a:t> recipe for the breakfast is </a:t>
            </a:r>
            <a:r>
              <a:rPr lang="en-US" dirty="0" smtClean="0"/>
              <a:t>Broccoli and Cheddar Frittata. You</a:t>
            </a:r>
            <a:r>
              <a:rPr lang="en-US" baseline="0" dirty="0" smtClean="0"/>
              <a:t> can learn at your own pace on the following slides.</a:t>
            </a:r>
            <a:endParaRPr lang="en-US" dirty="0" smtClean="0"/>
          </a:p>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sack lunch! Does the child give, trade, or throw most of it away? (The clue is if he comes home ready to eat anything and everything in the refrigerator!) It's altogether possible that the youngster is jettisoning his sack lunch because he is bored to tears with it, so it's time for the parents to get creative. One clever parent inserts a smaller bag labeled "this is for trading" into the larger bag, and it seems to work wonders! The following suggestions may help.</a:t>
            </a:r>
          </a:p>
          <a:p>
            <a:pPr lvl="1">
              <a:buFont typeface="Arial" pitchFamily="34" charset="0"/>
              <a:buChar char="•"/>
            </a:pPr>
            <a:r>
              <a:rPr lang="en-US" dirty="0" smtClean="0"/>
              <a:t>Apples and oranges certainly qualify on all counts-nutritious, no preparation, relatively inexpensive. But they're also easy to toss in the garbage can! Get a couple of plastic containers with lids that stay on and fill them with fruit cocktail, applesauce, mandarin orange slices, yogurt, even popcorn or Crackerjacks.</a:t>
            </a:r>
            <a:br>
              <a:rPr lang="en-US" dirty="0" smtClean="0"/>
            </a:br>
            <a:endParaRPr lang="en-US" dirty="0" smtClean="0"/>
          </a:p>
          <a:p>
            <a:pPr lvl="1">
              <a:buFont typeface="Arial" pitchFamily="34" charset="0"/>
              <a:buChar char="•"/>
            </a:pPr>
            <a:r>
              <a:rPr lang="en-US" dirty="0" smtClean="0"/>
              <a:t>Use cookie cutters to shape sandwiches, crinkle-cut carrots, stuff some celery. If your youngster is a peanut butter addict-and most are-add any of the following to peanut butter for a change from the tried and true peanut butter and jelly sandwich: chopped dates or nuts, raisins, bacon bits, applesauce, crushed pineapple.</a:t>
            </a:r>
            <a:br>
              <a:rPr lang="en-US" dirty="0" smtClean="0"/>
            </a:br>
            <a:endParaRPr lang="en-US" dirty="0" smtClean="0"/>
          </a:p>
          <a:p>
            <a:pPr lvl="1">
              <a:buFont typeface="Arial" pitchFamily="34" charset="0"/>
              <a:buChar char="•"/>
            </a:pPr>
            <a:r>
              <a:rPr lang="en-US" dirty="0" smtClean="0"/>
              <a:t>Mix tuna fish or canned salmon with sliced cucumbers, sprouts, grated carrots hard boiled eggs, chopped celery, etc. </a:t>
            </a:r>
          </a:p>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pitchFamily="34" charset="0"/>
              <a:buChar char="•"/>
            </a:pPr>
            <a:r>
              <a:rPr lang="en-US" dirty="0" smtClean="0"/>
              <a:t>Apples and oranges certainly qualify on all counts-nutritious, no preparation, relatively inexpensive. But they're also easy to toss in the garbage can! Get a couple of plastic containers with lids that stay on and fill them with fruit cocktail, applesauce, mandarin orange slices, yogurt, even popcorn or Crackerjacks.</a:t>
            </a:r>
            <a:br>
              <a:rPr lang="en-US" dirty="0" smtClean="0"/>
            </a:br>
            <a:endParaRPr lang="en-US" dirty="0" smtClean="0"/>
          </a:p>
          <a:p>
            <a:pPr lvl="1">
              <a:buFont typeface="Arial" pitchFamily="34" charset="0"/>
              <a:buChar char="•"/>
            </a:pPr>
            <a:r>
              <a:rPr lang="en-US" dirty="0" smtClean="0"/>
              <a:t>Use cookie cutters to shape sandwiches, crinkle-cut carrots, stuff some celery. If your youngster is a peanut butter addict-and most are-add any of the following to peanut butter for a change from the tried and true peanut butter and jelly sandwich: chopped dates or nuts, raisins, bacon bits, applesauce, crushed pineapple.</a:t>
            </a:r>
            <a:br>
              <a:rPr lang="en-US" dirty="0" smtClean="0"/>
            </a:br>
            <a:endParaRPr lang="en-US" dirty="0" smtClean="0"/>
          </a:p>
          <a:p>
            <a:pPr lvl="1">
              <a:buFont typeface="Arial" pitchFamily="34" charset="0"/>
              <a:buChar char="•"/>
            </a:pPr>
            <a:r>
              <a:rPr lang="en-US" dirty="0" smtClean="0"/>
              <a:t>Mix tuna fish or canned salmon with sliced cucumbers, sprouts, grated carrots hard boiled eggs, chopped celery, etc. </a:t>
            </a:r>
          </a:p>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a:t>
            </a:r>
            <a:r>
              <a:rPr lang="en-US" baseline="0" dirty="0" smtClean="0"/>
              <a:t> recipe for lunch is </a:t>
            </a:r>
            <a:r>
              <a:rPr lang="en-US" b="1" dirty="0" smtClean="0">
                <a:effectLst>
                  <a:outerShdw blurRad="38100" dist="38100" dir="2700000" algn="tl">
                    <a:srgbClr val="C0C0C0"/>
                  </a:outerShdw>
                </a:effectLst>
              </a:rPr>
              <a:t>Chopped </a:t>
            </a:r>
            <a:r>
              <a:rPr lang="en-US" b="1" dirty="0" err="1" smtClean="0">
                <a:effectLst>
                  <a:outerShdw blurRad="38100" dist="38100" dir="2700000" algn="tl">
                    <a:srgbClr val="C0C0C0"/>
                  </a:outerShdw>
                </a:effectLst>
              </a:rPr>
              <a:t>Nicoise</a:t>
            </a:r>
            <a:r>
              <a:rPr lang="en-US" b="1" dirty="0" smtClean="0">
                <a:effectLst>
                  <a:outerShdw blurRad="38100" dist="38100" dir="2700000" algn="tl">
                    <a:srgbClr val="C0C0C0"/>
                  </a:outerShdw>
                </a:effectLst>
              </a:rPr>
              <a:t> Salad</a:t>
            </a:r>
            <a:br>
              <a:rPr lang="en-US" b="1" dirty="0" smtClean="0">
                <a:effectLst>
                  <a:outerShdw blurRad="38100" dist="38100" dir="2700000" algn="tl">
                    <a:srgbClr val="C0C0C0"/>
                  </a:outerShdw>
                </a:effectLst>
              </a:rPr>
            </a:br>
            <a:r>
              <a:rPr lang="en-US" dirty="0" smtClean="0"/>
              <a:t>. You</a:t>
            </a:r>
            <a:r>
              <a:rPr lang="en-US" baseline="0" dirty="0" smtClean="0"/>
              <a:t> can learn at your own pace on the following slides.</a:t>
            </a:r>
            <a:endParaRPr lang="en-US" dirty="0" smtClean="0"/>
          </a:p>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a child has entered the primary grades, it is no longer possible for him to eat whenever he feels hungry, and it can be a long time between lunch and the final bell. Most youngsters arrive home wanting and needing an immediate energy boost. It's a great opportunity to add some "in nutrients to the youngster's diet. To many youngsters a snack automatically means something sweet; however, sugar should be removed from the diet as much as possible except for special occasions.</a:t>
            </a:r>
          </a:p>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pPr lvl="1">
              <a:buFont typeface="Arial" pitchFamily="34" charset="0"/>
              <a:buChar char="•"/>
            </a:pPr>
            <a:r>
              <a:rPr lang="en-US" dirty="0" smtClean="0"/>
              <a:t>Post a "what's inside for a snack" list on the refrigerator door and let the child help himself.</a:t>
            </a:r>
            <a:br>
              <a:rPr lang="en-US" dirty="0" smtClean="0"/>
            </a:br>
            <a:endParaRPr lang="en-US" dirty="0" smtClean="0"/>
          </a:p>
          <a:p>
            <a:pPr lvl="1">
              <a:buFont typeface="Arial" pitchFamily="34" charset="0"/>
              <a:buChar char="•"/>
            </a:pPr>
            <a:r>
              <a:rPr lang="en-US" dirty="0" smtClean="0"/>
              <a:t>Select a special spot where the child will find either that day's snack or a note telling him where to find it. (Sample: "You'll find fresh orange juice popsicles in the freezer.")</a:t>
            </a:r>
            <a:br>
              <a:rPr lang="en-US" dirty="0" smtClean="0"/>
            </a:br>
            <a:endParaRPr lang="en-US" dirty="0" smtClean="0"/>
          </a:p>
          <a:p>
            <a:pPr lvl="1">
              <a:buFont typeface="Arial" pitchFamily="34" charset="0"/>
              <a:buChar char="•"/>
            </a:pPr>
            <a:r>
              <a:rPr lang="en-US" dirty="0" smtClean="0"/>
              <a:t>Keep a supply of trail mix in a moisture-proof container. The combinations are limitless: nuts, coconut shavings, dates, sunflower seeds, pretzel sticks, banana chips, etc.</a:t>
            </a:r>
            <a:br>
              <a:rPr lang="en-US" dirty="0" smtClean="0"/>
            </a:br>
            <a:endParaRPr lang="en-US" dirty="0" smtClean="0"/>
          </a:p>
          <a:p>
            <a:pPr lvl="1">
              <a:buFont typeface="Arial" pitchFamily="34" charset="0"/>
              <a:buChar char="•"/>
            </a:pPr>
            <a:r>
              <a:rPr lang="en-US" dirty="0" smtClean="0"/>
              <a:t>Most youngsters like dried fruits, especially if they can spread them with peanut butter or a fruit butter.</a:t>
            </a:r>
            <a:br>
              <a:rPr lang="en-US" dirty="0" smtClean="0"/>
            </a:br>
            <a:endParaRPr lang="en-US" dirty="0" smtClean="0"/>
          </a:p>
          <a:p>
            <a:pPr lvl="1">
              <a:buFont typeface="Arial" pitchFamily="34" charset="0"/>
              <a:buChar char="•"/>
            </a:pPr>
            <a:r>
              <a:rPr lang="en-US" dirty="0" smtClean="0"/>
              <a:t>Popcorn-youngsters love it as a snack, and it can also be sprinkled on soup.</a:t>
            </a:r>
            <a:br>
              <a:rPr lang="en-US" dirty="0" smtClean="0"/>
            </a:br>
            <a:endParaRPr lang="en-US" dirty="0" smtClean="0"/>
          </a:p>
          <a:p>
            <a:pPr lvl="1">
              <a:buFont typeface="Arial" pitchFamily="34" charset="0"/>
              <a:buChar char="•"/>
            </a:pPr>
            <a:r>
              <a:rPr lang="en-US" dirty="0" smtClean="0"/>
              <a:t>Cheese, cheese, cheese-spread, melted or in chunks. Whole wheat crackers. </a:t>
            </a:r>
          </a:p>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parents want their children to be healthy. As elementary school aged children go through remarkable physical changes of all kinds, their food intake becomes a critical aspect of this growth and development. Recent research shows that nourishing food not only makes a child healthier, it makes him emotionally more stable, and it improves school performance. It appears then that paying attention to our children's diets pays high dividends. If only our children thought so, too! Because children tend to rank their parents' views on food along with their unpopular views on curfews, rock music, hair styles, etc., it is up to the parents to, first of all, be clever about insinuating nutritious foods into the family menus and, secondly, take a reasonable but hard line when other approaches fail.</a:t>
            </a:r>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time-honored tradition of breakfast, lunch, and dinner seems the best way to ensure a balanced diet, but the fact is that we may not need three meals a day. A better solution for some families may be more frequent, lighter meals. And it really isn't a matter of life and death if a family member misses dinner. No child ever starved to death because he was playing softball and forgot to come home for dinner. Common sense, flexibility, and creativity go a long way to make the evening meal pleasant.</a:t>
            </a:r>
          </a:p>
          <a:p>
            <a:pPr lvl="1"/>
            <a:r>
              <a:rPr lang="en-US" dirty="0" smtClean="0"/>
              <a:t>Let the youngsters serve themselves. In this way they can decide how much to put on their plates and can always take a second serving if they want it. Involve your youngsters in the family menu. Let them suggest foods, familiar and unfamiliar, although some of their choices may need to be discussed in terms of whether or not they fit into the family budget. Occasionally take your children to the grocery store. It's a good place to give them choices. ("Do you want broiled chicken or fish for dinner? Peas or green beans? " "Pick out some fruit for your lunches this week") What you don't buy is as important as what you do buy. If</a:t>
            </a:r>
            <a:r>
              <a:rPr lang="en-US" b="1" dirty="0" smtClean="0"/>
              <a:t> </a:t>
            </a:r>
            <a:r>
              <a:rPr lang="en-US" dirty="0" smtClean="0"/>
              <a:t>you don't buy potato chips and sodas, your youngsters won't be able to snack on them.</a:t>
            </a:r>
            <a:br>
              <a:rPr lang="en-US" dirty="0" smtClean="0"/>
            </a:br>
            <a:r>
              <a:rPr lang="en-US" dirty="0" smtClean="0"/>
              <a:t/>
            </a:r>
            <a:br>
              <a:rPr lang="en-US" dirty="0" smtClean="0"/>
            </a:br>
            <a:endParaRPr lang="en-US" dirty="0" smtClean="0"/>
          </a:p>
          <a:p>
            <a:pPr lvl="1"/>
            <a:r>
              <a:rPr lang="en-US" dirty="0" smtClean="0"/>
              <a:t>Make food look attractive and interesting. One mother cuts liver into bite-sized pieces and sticks toothpicks in each piece. Her children eat the pieces lollipop-style with a great degree of gusto!</a:t>
            </a:r>
            <a:br>
              <a:rPr lang="en-US" dirty="0" smtClean="0"/>
            </a:br>
            <a:r>
              <a:rPr lang="en-US" dirty="0" smtClean="0"/>
              <a:t/>
            </a:r>
            <a:br>
              <a:rPr lang="en-US" dirty="0" smtClean="0"/>
            </a:br>
            <a:endParaRPr lang="en-US" dirty="0" smtClean="0"/>
          </a:p>
          <a:p>
            <a:pPr lvl="1"/>
            <a:r>
              <a:rPr lang="en-US" dirty="0" smtClean="0"/>
              <a:t>Turn off the television set. Make the dinner table a place for good conversation. </a:t>
            </a:r>
          </a:p>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a:t>
            </a:r>
            <a:r>
              <a:rPr lang="en-US" baseline="0" dirty="0" smtClean="0"/>
              <a:t> recipe for dinner is </a:t>
            </a:r>
            <a:r>
              <a:rPr lang="en-US" b="1" dirty="0" smtClean="0"/>
              <a:t>Shrimp Scampi with Artichokes </a:t>
            </a:r>
            <a:r>
              <a:rPr lang="en-US" b="1" dirty="0" smtClean="0">
                <a:effectLst>
                  <a:outerShdw blurRad="38100" dist="38100" dir="2700000" algn="tl">
                    <a:srgbClr val="C0C0C0"/>
                  </a:outerShdw>
                </a:effectLst>
              </a:rPr>
              <a:t/>
            </a:r>
            <a:br>
              <a:rPr lang="en-US" b="1" dirty="0" smtClean="0">
                <a:effectLst>
                  <a:outerShdw blurRad="38100" dist="38100" dir="2700000" algn="tl">
                    <a:srgbClr val="C0C0C0"/>
                  </a:outerShdw>
                </a:effectLst>
              </a:rPr>
            </a:br>
            <a:r>
              <a:rPr lang="en-US" dirty="0" smtClean="0"/>
              <a:t>. You</a:t>
            </a:r>
            <a:r>
              <a:rPr lang="en-US" baseline="0" dirty="0" smtClean="0"/>
              <a:t> can learn at your own pace on the following slides.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of the foods served in fast food restaurants have fat as their main source of calories. Even milk shakes are often nude with highly saturated coconut oil. In addition, their foods are usually low in iron, fiber, and vitamins, and extremely high in sodium. Unfortunately, youngsters are exposed to virtually thousands of junk food television commercials a year, and parents might as well accept the fact that occasionally their children are going to head for a fast food restaurant. However, they'll survive, especially if their daily diet is nutritious.</a:t>
            </a:r>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33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37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all love our children, but let’s make sure we start</a:t>
            </a:r>
            <a:r>
              <a:rPr lang="en-US" baseline="0" dirty="0" smtClean="0"/>
              <a:t> giving them a happier and healthier tomorrow today!!</a:t>
            </a:r>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40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the next a few slides, we’ll look more into </a:t>
            </a:r>
            <a:r>
              <a:rPr lang="en-US" sz="1200" b="1" dirty="0" smtClean="0">
                <a:solidFill>
                  <a:schemeClr val="bg1"/>
                </a:solidFill>
              </a:rPr>
              <a:t>Reasons for kids to eat healthy food, Good Eating</a:t>
            </a:r>
            <a:r>
              <a:rPr lang="en-US" sz="1200" b="1" baseline="0" dirty="0" smtClean="0">
                <a:solidFill>
                  <a:schemeClr val="bg1"/>
                </a:solidFill>
              </a:rPr>
              <a:t> </a:t>
            </a:r>
            <a:r>
              <a:rPr lang="en-US" sz="1200" b="1" dirty="0" smtClean="0">
                <a:solidFill>
                  <a:schemeClr val="bg1"/>
                </a:solidFill>
              </a:rPr>
              <a:t>habits to keep, we’ll go</a:t>
            </a:r>
            <a:r>
              <a:rPr lang="en-US" sz="1200" b="1" baseline="0" dirty="0" smtClean="0">
                <a:solidFill>
                  <a:schemeClr val="bg1"/>
                </a:solidFill>
              </a:rPr>
              <a:t> over three important meals, and introduce some good recipes.  Junk food is included as well. In the end, we’ll have some link available for video tutorials, and of course, to test how much you have learned, take a quiz! Feel free to navigate to your favorite sections by clicking on these boxes around the photo, or simply click Continue to explore more.</a:t>
            </a:r>
            <a:endParaRPr lang="en-US" sz="1200"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Whether you have a toddler or a teen, here are five of the best strategies to improve nutrition and encourage smart eating habits:</a:t>
            </a:r>
          </a:p>
          <a:p>
            <a:r>
              <a:rPr lang="en-US" dirty="0" smtClean="0"/>
              <a:t>Have regular </a:t>
            </a:r>
            <a:r>
              <a:rPr lang="en-US" dirty="0" smtClean="0">
                <a:hlinkClick r:id="rId3" action="ppaction://hlinkfile"/>
              </a:rPr>
              <a:t>family meals</a:t>
            </a:r>
            <a:r>
              <a:rPr lang="en-US" dirty="0" smtClean="0"/>
              <a:t>. </a:t>
            </a:r>
          </a:p>
          <a:p>
            <a:r>
              <a:rPr lang="en-US" dirty="0" smtClean="0"/>
              <a:t>Serve a variety of healthy foods and snacks. </a:t>
            </a:r>
          </a:p>
          <a:p>
            <a:r>
              <a:rPr lang="en-US" dirty="0" smtClean="0"/>
              <a:t>Be a role model by eating healthy yourself. </a:t>
            </a:r>
          </a:p>
          <a:p>
            <a:r>
              <a:rPr lang="en-US" dirty="0" smtClean="0">
                <a:hlinkClick r:id="rId4" action="ppaction://hlinkfile"/>
              </a:rPr>
              <a:t>Avoid battles</a:t>
            </a:r>
            <a:r>
              <a:rPr lang="en-US" dirty="0" smtClean="0"/>
              <a:t> over food. </a:t>
            </a:r>
          </a:p>
          <a:p>
            <a:r>
              <a:rPr lang="en-US" dirty="0" smtClean="0">
                <a:hlinkClick r:id="rId5" action="ppaction://hlinkfile"/>
              </a:rPr>
              <a:t>Involve kids</a:t>
            </a:r>
            <a:r>
              <a:rPr lang="en-US" dirty="0" smtClean="0"/>
              <a:t> in the process. </a:t>
            </a:r>
          </a:p>
          <a:p>
            <a:r>
              <a:rPr lang="en-US" dirty="0" smtClean="0"/>
              <a:t>But it's not easy when everyone is juggling busy schedules and convenience food, such as fast food, is so readily available.</a:t>
            </a:r>
          </a:p>
          <a:p>
            <a:r>
              <a:rPr lang="en-US" dirty="0" smtClean="0"/>
              <a:t>Here are some ways to incorporate all five strategies into your routine.</a:t>
            </a:r>
          </a:p>
          <a:p>
            <a:r>
              <a:rPr lang="en-US" b="1" dirty="0" smtClean="0"/>
              <a:t>Family Meals</a:t>
            </a:r>
          </a:p>
          <a:p>
            <a:r>
              <a:rPr lang="en-US" dirty="0" smtClean="0"/>
              <a:t>Family meals are a comforting ritual for both parents and kids. Children like the predictability of family meals and parents get a chance to catch up with their kids. Kids who take part in regular family meals are also:</a:t>
            </a:r>
          </a:p>
          <a:p>
            <a:r>
              <a:rPr lang="en-US" dirty="0" smtClean="0"/>
              <a:t>more likely to eat fruits, vegetables, and grains </a:t>
            </a:r>
          </a:p>
          <a:p>
            <a:r>
              <a:rPr lang="en-US" dirty="0" smtClean="0"/>
              <a:t>less likely to snack on unhealthy foods </a:t>
            </a:r>
          </a:p>
          <a:p>
            <a:r>
              <a:rPr lang="en-US" dirty="0" smtClean="0"/>
              <a:t>less likely to smoke, use marijuana, or drink alcohol </a:t>
            </a:r>
          </a:p>
          <a:p>
            <a:r>
              <a:rPr lang="en-US" dirty="0" smtClean="0"/>
              <a:t>In addition, family meals offer the chance to introduce kids to new foods and to act as a role model for healthy eating.</a:t>
            </a:r>
          </a:p>
          <a:p>
            <a:r>
              <a:rPr lang="en-US" dirty="0" smtClean="0"/>
              <a:t>Teens may turn up their noses at the prospect of a family meal — not surprising because they're busy and want to be more independent. Yet studies find that teens still want their parents' advice and counsel, so use mealtime as a chance to reconnect. Also, consider trying these strategies:</a:t>
            </a:r>
          </a:p>
          <a:p>
            <a:r>
              <a:rPr lang="en-US" dirty="0" smtClean="0"/>
              <a:t>Allow your teen to invite a friend to dinner. </a:t>
            </a:r>
          </a:p>
          <a:p>
            <a:r>
              <a:rPr lang="en-US" dirty="0" smtClean="0"/>
              <a:t>Involve your teen in meal planning and preparation. </a:t>
            </a:r>
          </a:p>
          <a:p>
            <a:r>
              <a:rPr lang="en-US" dirty="0" smtClean="0"/>
              <a:t>Keep mealtime calm and congenial — no lectures or arguing. </a:t>
            </a:r>
          </a:p>
          <a:p>
            <a:r>
              <a:rPr lang="en-US" dirty="0" smtClean="0"/>
              <a:t>What counts as a family meal? Any time you and your family eat together — whether it's takeout food or a home-cooked meal with all the trimmings. Strive for nutritious food and a time when everyone can be there. This may mean eating dinner a little later to accommodate a child who's at sports practice. It can also mean setting aside time on the weekends, such as Sunday brunch, when it may be more convenient to gather as a group.</a:t>
            </a:r>
          </a:p>
          <a:p>
            <a:r>
              <a:rPr lang="en-US" b="1" dirty="0" smtClean="0"/>
              <a:t>Stocking Up on Healthy Foods</a:t>
            </a:r>
          </a:p>
          <a:p>
            <a:r>
              <a:rPr lang="en-US" dirty="0" smtClean="0"/>
              <a:t>Kids, especially younger ones, will eat mostly what's available at home. That's why it's important to control the supply lines — the foods that you serve for meals and have on hand for snacks. Follow these basic guidelines:</a:t>
            </a:r>
          </a:p>
          <a:p>
            <a:r>
              <a:rPr lang="en-US" b="1" dirty="0" smtClean="0"/>
              <a:t>Work fruits and vegetables into the daily routine</a:t>
            </a:r>
            <a:r>
              <a:rPr lang="en-US" dirty="0" smtClean="0"/>
              <a:t>, aiming for the goal of at least five servings a day. Be sure you serve fruit or vegetables at every meal. </a:t>
            </a:r>
          </a:p>
          <a:p>
            <a:r>
              <a:rPr lang="en-US" b="1" dirty="0" smtClean="0"/>
              <a:t>Make it easy for kids to choose healthy snacks</a:t>
            </a:r>
            <a:r>
              <a:rPr lang="en-US" dirty="0" smtClean="0"/>
              <a:t> by keeping fruits and vegetables on hand and ready to eat. Other good snacks include low-fat yogurt, peanut butter and celery, or whole-grain crackers and cheese. </a:t>
            </a:r>
          </a:p>
          <a:p>
            <a:r>
              <a:rPr lang="en-US" b="1" dirty="0" smtClean="0"/>
              <a:t>Serve lean meats and other good sources of protein</a:t>
            </a:r>
            <a:r>
              <a:rPr lang="en-US" dirty="0" smtClean="0"/>
              <a:t>, such as fish, eggs, beans, and nuts. </a:t>
            </a:r>
          </a:p>
          <a:p>
            <a:r>
              <a:rPr lang="en-US" b="1" dirty="0" smtClean="0"/>
              <a:t>Choose whole-grain breads and cereals</a:t>
            </a:r>
            <a:r>
              <a:rPr lang="en-US" dirty="0" smtClean="0"/>
              <a:t> so kids get more </a:t>
            </a:r>
            <a:r>
              <a:rPr lang="en-US" dirty="0" smtClean="0">
                <a:hlinkClick r:id="rId6" action="ppaction://hlinkfile"/>
              </a:rPr>
              <a:t>fiber</a:t>
            </a:r>
            <a:r>
              <a:rPr lang="en-US" dirty="0" smtClean="0"/>
              <a:t>. </a:t>
            </a:r>
          </a:p>
          <a:p>
            <a:r>
              <a:rPr lang="en-US" b="1" dirty="0" smtClean="0"/>
              <a:t>Limit fat intake</a:t>
            </a:r>
            <a:r>
              <a:rPr lang="en-US" dirty="0" smtClean="0"/>
              <a:t> by avoiding deep-fried foods and choosing healthier cooking methods, such as broiling, grilling, roasting, and steaming. Choose low-fat or nonfat dairy products. </a:t>
            </a:r>
          </a:p>
          <a:p>
            <a:r>
              <a:rPr lang="en-US" b="1" dirty="0" smtClean="0"/>
              <a:t>Limit fast food and low-nutrient snacks</a:t>
            </a:r>
            <a:r>
              <a:rPr lang="en-US" dirty="0" smtClean="0"/>
              <a:t>, such as chips and candy. But don't completely ban favorite snacks from your home. Instead, make them "once-in-a-while" foods, so kids don't feel deprived. </a:t>
            </a:r>
          </a:p>
          <a:p>
            <a:r>
              <a:rPr lang="en-US" b="1" dirty="0" smtClean="0"/>
              <a:t>Limit sugary drinks</a:t>
            </a:r>
            <a:r>
              <a:rPr lang="en-US" dirty="0" smtClean="0"/>
              <a:t>, such as soda and fruit-flavored drinks. Serve water and low-fat milk instead. </a:t>
            </a:r>
          </a:p>
          <a:p>
            <a:r>
              <a:rPr lang="en-US" b="1" dirty="0" smtClean="0"/>
              <a:t>How to Be a Role Model</a:t>
            </a:r>
          </a:p>
          <a:p>
            <a:r>
              <a:rPr lang="en-US" dirty="0" smtClean="0"/>
              <a:t>The best way for you to encourage healthy eating is to eat well yourself. Kids will follow the lead of the adults they see every day. By eating fruits and vegetables and not overindulging in the less nutritious stuff, you'll be sending the right message.</a:t>
            </a:r>
          </a:p>
          <a:p>
            <a:r>
              <a:rPr lang="en-US" dirty="0" smtClean="0"/>
              <a:t>Another way to be a good role model is to serve appropriate </a:t>
            </a:r>
            <a:r>
              <a:rPr lang="en-US" dirty="0" smtClean="0">
                <a:hlinkClick r:id="rId7" action="ppaction://hlinkfile"/>
              </a:rPr>
              <a:t>portions</a:t>
            </a:r>
            <a:r>
              <a:rPr lang="en-US" dirty="0" smtClean="0"/>
              <a:t> and not overeat. Talk about your feelings of fullness, especially with younger children. You might say, "This is delicious, but I'm full, so I'm going to stop eating." Similarly, parents who are always dieting or complaining about their bodies may foster these same negative feelings in their kids. Try to keep a positive approach about food.</a:t>
            </a:r>
          </a:p>
          <a:p>
            <a:r>
              <a:rPr lang="en-US" b="1" dirty="0" smtClean="0"/>
              <a:t>Don't Battle Over Food</a:t>
            </a:r>
          </a:p>
          <a:p>
            <a:r>
              <a:rPr lang="en-US" dirty="0" smtClean="0"/>
              <a:t>It's easy for food to become a source of conflict. Well-intentioned parents might find themselves bargaining or bribing kids so they eat the healthy food in front of them. A better strategy is to give kids some control, but to also limit the kind of foods available at home.</a:t>
            </a:r>
          </a:p>
          <a:p>
            <a:r>
              <a:rPr lang="en-US" dirty="0" smtClean="0"/>
              <a:t>Kids should decide if they're hungry, what they will eat from the foods served, and when they're full. Parents control which foods are available to the child, both at mealtime and between meals. Here are some guidelines to follow:</a:t>
            </a:r>
          </a:p>
          <a:p>
            <a:r>
              <a:rPr lang="en-US" b="1" dirty="0" smtClean="0"/>
              <a:t>Establish a predictable schedule of meals and snacks.</a:t>
            </a:r>
            <a:r>
              <a:rPr lang="en-US" dirty="0" smtClean="0"/>
              <a:t> It's OK to choose not to eat when both parents and kids know when to expect the next meal or snack. </a:t>
            </a:r>
          </a:p>
          <a:p>
            <a:r>
              <a:rPr lang="en-US" b="1" dirty="0" smtClean="0"/>
              <a:t>Don't force kids to clean their plates.</a:t>
            </a:r>
            <a:r>
              <a:rPr lang="en-US" dirty="0" smtClean="0"/>
              <a:t> Doing so teaches kids to override feelings of fullness. </a:t>
            </a:r>
          </a:p>
          <a:p>
            <a:r>
              <a:rPr lang="en-US" b="1" dirty="0" smtClean="0"/>
              <a:t>Don't bribe or reward kids with food.</a:t>
            </a:r>
            <a:r>
              <a:rPr lang="en-US" dirty="0" smtClean="0"/>
              <a:t> Avoid using dessert as the prize for eating the meal. </a:t>
            </a:r>
          </a:p>
          <a:p>
            <a:r>
              <a:rPr lang="en-US" b="1" dirty="0" smtClean="0"/>
              <a:t>Don't use food as a way of showing love.</a:t>
            </a:r>
            <a:r>
              <a:rPr lang="en-US" dirty="0" smtClean="0"/>
              <a:t> When you want to show love, give kids a hug, some of your time, or praise. </a:t>
            </a:r>
          </a:p>
          <a:p>
            <a:r>
              <a:rPr lang="en-US" b="1" dirty="0" smtClean="0"/>
              <a:t>Get Kids Involved</a:t>
            </a:r>
          </a:p>
          <a:p>
            <a:r>
              <a:rPr lang="en-US" dirty="0" smtClean="0"/>
              <a:t>Most kids will enjoy deciding what to make for dinner. Talk to them about making choices and planning a balanced meal. Some might even want to help shop for ingredients and prepare the meal. At the store, teach kids to check out </a:t>
            </a:r>
            <a:r>
              <a:rPr lang="en-US" dirty="0" smtClean="0">
                <a:hlinkClick r:id="rId8" action="ppaction://hlinkfile"/>
              </a:rPr>
              <a:t>food labels</a:t>
            </a:r>
            <a:r>
              <a:rPr lang="en-US" dirty="0" smtClean="0"/>
              <a:t> to begin understanding what to look for.</a:t>
            </a:r>
          </a:p>
          <a:p>
            <a:r>
              <a:rPr lang="en-US" dirty="0" smtClean="0"/>
              <a:t>In the </a:t>
            </a:r>
            <a:r>
              <a:rPr lang="en-US" dirty="0" smtClean="0">
                <a:hlinkClick r:id="rId9" action="ppaction://hlinkfile"/>
              </a:rPr>
              <a:t>kitchen</a:t>
            </a:r>
            <a:r>
              <a:rPr lang="en-US" dirty="0" smtClean="0"/>
              <a:t>, select age-appropriate tasks so kids can play a part without getting injured or feeling overwhelmed. And at the end of the meal, don't forget to praise the chef.</a:t>
            </a:r>
          </a:p>
          <a:p>
            <a:r>
              <a:rPr lang="en-US" dirty="0" smtClean="0">
                <a:hlinkClick r:id="rId10" action="ppaction://hlinkfile"/>
              </a:rPr>
              <a:t>School lunches</a:t>
            </a:r>
            <a:r>
              <a:rPr lang="en-US" dirty="0" smtClean="0"/>
              <a:t> can be another learning lesson for kids. More important, if you can get them thinking about what they eat for lunch, you might be able to help them make positive changes. Brainstorm about what kinds of foods they'd like for lunch or go to the grocery store to shop together for healthy, packable foods.</a:t>
            </a:r>
          </a:p>
          <a:p>
            <a:r>
              <a:rPr lang="en-US" dirty="0" smtClean="0"/>
              <a:t>There's another important reason why kids should be involved: It can help prepare them to make good decisions on their own about the foods they want to eat. That's not to say they'll suddenly want a salad instead of </a:t>
            </a:r>
            <a:r>
              <a:rPr lang="en-US" dirty="0" err="1" smtClean="0"/>
              <a:t>french</a:t>
            </a:r>
            <a:r>
              <a:rPr lang="en-US" dirty="0" smtClean="0"/>
              <a:t> fries, but the mealtime habits you help create now </a:t>
            </a:r>
            <a:r>
              <a:rPr lang="en-US" b="1" dirty="0" smtClean="0"/>
              <a:t>can</a:t>
            </a:r>
            <a:r>
              <a:rPr lang="en-US" dirty="0" smtClean="0"/>
              <a:t> lead to a lifetime of healthier choices.</a:t>
            </a:r>
          </a:p>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CCA493-EA69-4D06-A786-917999AE92AB}"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D77F2FF-A26F-49C7-BB93-B97699624756}" type="slidenum">
              <a:rPr lang="en-US"/>
              <a:pPr/>
              <a:t>‹#›</a:t>
            </a:fld>
            <a:endParaRPr lang="en-US"/>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57AA0BD-8558-47E9-A74A-925AE219D070}" type="slidenum">
              <a:rPr lang="en-US"/>
              <a:pPr/>
              <a:t>‹#›</a:t>
            </a:fld>
            <a:endParaRPr lang="en-US"/>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F9F6FDF-84BE-4DD2-AC3D-2DD003C7862C}" type="slidenum">
              <a:rPr lang="en-US"/>
              <a:pPr/>
              <a:t>‹#›</a:t>
            </a:fld>
            <a:endParaRPr lang="en-US"/>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3D406E97-7438-4B70-9B21-020D0FEFE70B}" type="slidenum">
              <a:rPr lang="en-US"/>
              <a:pPr/>
              <a:t>‹#›</a:t>
            </a:fld>
            <a:endParaRPr lang="en-US"/>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6E59CF90-A8C3-4CD9-9712-7A5FD6625D72}" type="slidenum">
              <a:rPr lang="en-US"/>
              <a:pPr/>
              <a:t>‹#›</a:t>
            </a:fld>
            <a:endParaRPr lang="en-US"/>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C0A67AF-B9FE-4267-92C5-156E4EA0BEA4}" type="slidenum">
              <a:rPr lang="en-US"/>
              <a:pPr/>
              <a:t>‹#›</a:t>
            </a:fld>
            <a:endParaRPr lang="en-US"/>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2EA350C-0D55-47DB-8417-79F9C0056AA7}" type="slidenum">
              <a:rPr lang="en-US"/>
              <a:pPr/>
              <a:t>‹#›</a:t>
            </a:fld>
            <a:endParaRPr lang="en-US"/>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470DCE3-B236-4D55-8868-46CDDE84C134}" type="slidenum">
              <a:rPr lang="en-US"/>
              <a:pPr/>
              <a:t>‹#›</a:t>
            </a:fld>
            <a:endParaRPr lang="en-US"/>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678A62D-EF0F-4B50-8CB2-2FCF878A7B64}" type="slidenum">
              <a:rPr lang="en-US"/>
              <a:pPr/>
              <a:t>‹#›</a:t>
            </a:fld>
            <a:endParaRPr lang="en-US"/>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C1CDA5E-2600-49F8-B1F5-D4CFBCAF3989}" type="slidenum">
              <a:rPr lang="en-US"/>
              <a:pPr/>
              <a:t>‹#›</a:t>
            </a:fld>
            <a:endParaRPr lang="en-US"/>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FD8E24A-3FC2-4F28-86D6-90F0947A465C}" type="slidenum">
              <a:rPr lang="en-US"/>
              <a:pPr/>
              <a:t>‹#›</a:t>
            </a:fld>
            <a:endParaRPr lang="en-US"/>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6C39C99-DF9D-4135-A72A-AC7B42F3C021}" type="slidenum">
              <a:rPr lang="en-US"/>
              <a:pPr/>
              <a:t>‹#›</a:t>
            </a:fld>
            <a:endParaRPr lang="en-US"/>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E58E1F8-2B52-41B9-B6DF-328D8D89B638}" type="slidenum">
              <a:rPr lang="en-US"/>
              <a:pPr/>
              <a:t>‹#›</a:t>
            </a:fld>
            <a:endParaRPr lang="en-US"/>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BBB3E58-F893-47D0-9238-225DCE9439C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advClick="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audio3.wav"/><Relationship Id="rId1" Type="http://schemas.openxmlformats.org/officeDocument/2006/relationships/audio" Target="../media/audio11.wav"/><Relationship Id="rId6" Type="http://schemas.openxmlformats.org/officeDocument/2006/relationships/image" Target="../media/image6.png"/><Relationship Id="rId5" Type="http://schemas.openxmlformats.org/officeDocument/2006/relationships/image" Target="../media/image4.jpeg"/><Relationship Id="rId10" Type="http://schemas.openxmlformats.org/officeDocument/2006/relationships/image" Target="../media/image11.png"/><Relationship Id="rId4" Type="http://schemas.openxmlformats.org/officeDocument/2006/relationships/notesSlide" Target="../notesSlides/notesSlide9.xml"/><Relationship Id="rId9"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3.jpeg"/><Relationship Id="rId3" Type="http://schemas.openxmlformats.org/officeDocument/2006/relationships/slide" Target="slide12.xml"/><Relationship Id="rId7" Type="http://schemas.openxmlformats.org/officeDocument/2006/relationships/image" Target="../media/image5.jpeg"/><Relationship Id="rId12" Type="http://schemas.openxmlformats.org/officeDocument/2006/relationships/slide" Target="slide23.xml"/><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slide" Target="slide31.xml"/><Relationship Id="rId5" Type="http://schemas.openxmlformats.org/officeDocument/2006/relationships/slide" Target="slide18.xml"/><Relationship Id="rId10" Type="http://schemas.openxmlformats.org/officeDocument/2006/relationships/image" Target="../media/image22.jpeg"/><Relationship Id="rId4" Type="http://schemas.openxmlformats.org/officeDocument/2006/relationships/slide" Target="slide25.xml"/><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notesSlide" Target="../notesSlides/notesSlide10.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12.wav"/><Relationship Id="rId6" Type="http://schemas.openxmlformats.org/officeDocument/2006/relationships/image" Target="../media/image26.gif"/><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1.xml"/><Relationship Id="rId7" Type="http://schemas.openxmlformats.org/officeDocument/2006/relationships/image" Target="../media/image30.jpeg"/><Relationship Id="rId12"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audio" Target="../media/audio13.wav"/><Relationship Id="rId6" Type="http://schemas.openxmlformats.org/officeDocument/2006/relationships/image" Target="../media/image29.jpeg"/><Relationship Id="rId11" Type="http://schemas.openxmlformats.org/officeDocument/2006/relationships/slide" Target="slide14.xml"/><Relationship Id="rId5" Type="http://schemas.openxmlformats.org/officeDocument/2006/relationships/image" Target="../media/image28.jpeg"/><Relationship Id="rId10" Type="http://schemas.openxmlformats.org/officeDocument/2006/relationships/image" Target="../media/image31.jpeg"/><Relationship Id="rId4" Type="http://schemas.openxmlformats.org/officeDocument/2006/relationships/image" Target="../media/image27.gif"/><Relationship Id="rId9" Type="http://schemas.openxmlformats.org/officeDocument/2006/relationships/slide" Target="slide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slide" Target="slide15.xml"/><Relationship Id="rId2" Type="http://schemas.openxmlformats.org/officeDocument/2006/relationships/slideLayout" Target="../slideLayouts/slideLayout2.xml"/><Relationship Id="rId1" Type="http://schemas.openxmlformats.org/officeDocument/2006/relationships/audio" Target="../media/audio14.wav"/><Relationship Id="rId6" Type="http://schemas.openxmlformats.org/officeDocument/2006/relationships/slide" Target="slide11.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slide" Target="slide1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slide" Target="slide4.xml"/><Relationship Id="rId4" Type="http://schemas.openxmlformats.org/officeDocument/2006/relationships/slide" Target="slide11.xml"/></Relationships>
</file>

<file path=ppt/slides/_rels/slide18.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notesSlide" Target="../notesSlides/notesSlide14.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15.wav"/><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slide" Target="slide19.xml"/></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15.xml"/><Relationship Id="rId7"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audio" Target="../media/audio16.wav"/><Relationship Id="rId6" Type="http://schemas.openxmlformats.org/officeDocument/2006/relationships/image" Target="../media/image40.jpeg"/><Relationship Id="rId11" Type="http://schemas.openxmlformats.org/officeDocument/2006/relationships/slide" Target="slide20.xml"/><Relationship Id="rId5" Type="http://schemas.openxmlformats.org/officeDocument/2006/relationships/image" Target="../media/image39.jpeg"/><Relationship Id="rId10" Type="http://schemas.openxmlformats.org/officeDocument/2006/relationships/slide" Target="slide11.xml"/><Relationship Id="rId4" Type="http://schemas.openxmlformats.org/officeDocument/2006/relationships/image" Target="../media/image38.jpe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12.xml"/><Relationship Id="rId1" Type="http://schemas.openxmlformats.org/officeDocument/2006/relationships/audio" Target="../media/audio1.wav"/><Relationship Id="rId6" Type="http://schemas.openxmlformats.org/officeDocument/2006/relationships/image" Target="../media/image3.jpeg"/><Relationship Id="rId5" Type="http://schemas.openxmlformats.org/officeDocument/2006/relationships/image" Target="../media/image2.jpeg"/><Relationship Id="rId10" Type="http://schemas.openxmlformats.org/officeDocument/2006/relationships/image" Target="../media/image6.png"/><Relationship Id="rId4" Type="http://schemas.openxmlformats.org/officeDocument/2006/relationships/image" Target="../media/image1.jpeg"/><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slide" Target="slide21.xml"/><Relationship Id="rId2" Type="http://schemas.openxmlformats.org/officeDocument/2006/relationships/slideLayout" Target="../slideLayouts/slideLayout2.xml"/><Relationship Id="rId1" Type="http://schemas.openxmlformats.org/officeDocument/2006/relationships/audio" Target="../media/audio17.wav"/><Relationship Id="rId6" Type="http://schemas.openxmlformats.org/officeDocument/2006/relationships/slide" Target="slide11.xml"/><Relationship Id="rId5" Type="http://schemas.openxmlformats.org/officeDocument/2006/relationships/image" Target="../media/image6.pn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slide" Target="slide23.xml"/><Relationship Id="rId4" Type="http://schemas.openxmlformats.org/officeDocument/2006/relationships/slide" Target="slide11.xml"/></Relationships>
</file>

<file path=ppt/slides/_rels/slide23.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notesSlide" Target="../notesSlides/notesSlide18.xml"/><Relationship Id="rId7" Type="http://schemas.openxmlformats.org/officeDocument/2006/relationships/slide" Target="slide11.xml"/><Relationship Id="rId2" Type="http://schemas.openxmlformats.org/officeDocument/2006/relationships/slideLayout" Target="../slideLayouts/slideLayout2.xml"/><Relationship Id="rId1" Type="http://schemas.openxmlformats.org/officeDocument/2006/relationships/audio" Target="../media/audio18.wav"/><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notesSlide" Target="../notesSlides/notesSlide19.xml"/><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audio" Target="../media/audio19.wav"/><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slide" Target="slide25.xml"/><Relationship Id="rId4" Type="http://schemas.openxmlformats.org/officeDocument/2006/relationships/image" Target="../media/image23.jpeg"/><Relationship Id="rId9" Type="http://schemas.openxmlformats.org/officeDocument/2006/relationships/image" Target="../media/image51.jpeg"/></Relationships>
</file>

<file path=ppt/slides/_rels/slide2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slideLayout" Target="../slideLayouts/slideLayout2.xml"/><Relationship Id="rId7" Type="http://schemas.openxmlformats.org/officeDocument/2006/relationships/image" Target="../media/image54.jpeg"/><Relationship Id="rId12" Type="http://schemas.openxmlformats.org/officeDocument/2006/relationships/slide" Target="slide26.xml"/><Relationship Id="rId2" Type="http://schemas.openxmlformats.org/officeDocument/2006/relationships/audio" Target="../media/audio21.wav"/><Relationship Id="rId1" Type="http://schemas.openxmlformats.org/officeDocument/2006/relationships/audio" Target="../media/audio20.wav"/><Relationship Id="rId6" Type="http://schemas.openxmlformats.org/officeDocument/2006/relationships/image" Target="../media/image53.jpeg"/><Relationship Id="rId11" Type="http://schemas.openxmlformats.org/officeDocument/2006/relationships/slide" Target="slide11.xml"/><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notesSlide" Target="../notesSlides/notesSlide20.xml"/><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slide" Target="slide27.xml"/><Relationship Id="rId2" Type="http://schemas.openxmlformats.org/officeDocument/2006/relationships/slideLayout" Target="../slideLayouts/slideLayout2.xml"/><Relationship Id="rId1" Type="http://schemas.openxmlformats.org/officeDocument/2006/relationships/audio" Target="../media/audio22.wav"/><Relationship Id="rId6" Type="http://schemas.openxmlformats.org/officeDocument/2006/relationships/slide" Target="slide11.xml"/><Relationship Id="rId5" Type="http://schemas.openxmlformats.org/officeDocument/2006/relationships/image" Target="../media/image6.pn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slide" Target="slide4.xml"/><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22.xml"/><Relationship Id="rId7" Type="http://schemas.openxmlformats.org/officeDocument/2006/relationships/image" Target="../media/image62.jpeg"/><Relationship Id="rId12" Type="http://schemas.openxmlformats.org/officeDocument/2006/relationships/slide" Target="slide30.xml"/><Relationship Id="rId2" Type="http://schemas.openxmlformats.org/officeDocument/2006/relationships/slideLayout" Target="../slideLayouts/slideLayout2.xml"/><Relationship Id="rId1" Type="http://schemas.openxmlformats.org/officeDocument/2006/relationships/audio" Target="../media/audio23.wav"/><Relationship Id="rId6" Type="http://schemas.openxmlformats.org/officeDocument/2006/relationships/image" Target="../media/image61.jpeg"/><Relationship Id="rId11" Type="http://schemas.openxmlformats.org/officeDocument/2006/relationships/slide" Target="slide31.xml"/><Relationship Id="rId5" Type="http://schemas.openxmlformats.org/officeDocument/2006/relationships/image" Target="../media/image60.jpeg"/><Relationship Id="rId10" Type="http://schemas.openxmlformats.org/officeDocument/2006/relationships/image" Target="../media/image5.jpeg"/><Relationship Id="rId4" Type="http://schemas.openxmlformats.org/officeDocument/2006/relationships/image" Target="../media/image6.png"/><Relationship Id="rId9" Type="http://schemas.openxmlformats.org/officeDocument/2006/relationships/slide" Target="slide4.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9.jpeg"/><Relationship Id="rId12" Type="http://schemas.openxmlformats.org/officeDocument/2006/relationships/image" Target="../media/image11.png"/><Relationship Id="rId2" Type="http://schemas.openxmlformats.org/officeDocument/2006/relationships/audio" Target="../media/audio3.wav"/><Relationship Id="rId1" Type="http://schemas.openxmlformats.org/officeDocument/2006/relationships/audio" Target="../media/audio2.wav"/><Relationship Id="rId6" Type="http://schemas.openxmlformats.org/officeDocument/2006/relationships/image" Target="../media/image8.jpeg"/><Relationship Id="rId11" Type="http://schemas.openxmlformats.org/officeDocument/2006/relationships/slide" Target="slide31.xml"/><Relationship Id="rId5" Type="http://schemas.openxmlformats.org/officeDocument/2006/relationships/image" Target="../media/image7.png"/><Relationship Id="rId10" Type="http://schemas.openxmlformats.org/officeDocument/2006/relationships/image" Target="../media/image5.jpeg"/><Relationship Id="rId4" Type="http://schemas.openxmlformats.org/officeDocument/2006/relationships/notesSlide" Target="../notesSlides/notesSlide2.xml"/><Relationship Id="rId9"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hyperlink" Target="http://www.foodnetwork.com/ellies-energizing-lunches/video/index.html" TargetMode="External"/><Relationship Id="rId7" Type="http://schemas.openxmlformats.org/officeDocument/2006/relationships/slide" Target="slide31.xml"/><Relationship Id="rId2" Type="http://schemas.openxmlformats.org/officeDocument/2006/relationships/hyperlink" Target="http://www.foodnetwork.com/ellies-power-breakfasts/video/index.html" TargetMode="Externa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slide" Target="slide4.xml"/><Relationship Id="rId4" Type="http://schemas.openxmlformats.org/officeDocument/2006/relationships/hyperlink" Target="http://www.foodnetwork.com/ellies-healthy-dinner-ideas/video/index.html"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4.gif"/><Relationship Id="rId7"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image" Target="../media/image5.jpeg"/><Relationship Id="rId5" Type="http://schemas.openxmlformats.org/officeDocument/2006/relationships/image" Target="../media/image65.jpeg"/><Relationship Id="rId10" Type="http://schemas.openxmlformats.org/officeDocument/2006/relationships/slide" Target="slide4.xml"/><Relationship Id="rId4" Type="http://schemas.openxmlformats.org/officeDocument/2006/relationships/audio" Target="../media/audio24.wav"/><Relationship Id="rId9" Type="http://schemas.openxmlformats.org/officeDocument/2006/relationships/image" Target="../media/image68.jpeg"/></Relationships>
</file>

<file path=ppt/slides/_rels/slide32.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audio" Target="../media/audio25.wav"/><Relationship Id="rId4" Type="http://schemas.openxmlformats.org/officeDocument/2006/relationships/audio" Target="../media/audio24.wav"/></Relationships>
</file>

<file path=ppt/slides/_rels/slide34.xml.rels><?xml version="1.0" encoding="UTF-8" standalone="yes"?>
<Relationships xmlns="http://schemas.openxmlformats.org/package/2006/relationships"><Relationship Id="rId2" Type="http://schemas.openxmlformats.org/officeDocument/2006/relationships/slide" Target="slide3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audio" Target="../media/audio24.wav"/><Relationship Id="rId7" Type="http://schemas.openxmlformats.org/officeDocument/2006/relationships/audio" Target="../media/audio25.wav"/><Relationship Id="rId2" Type="http://schemas.openxmlformats.org/officeDocument/2006/relationships/image" Target="../media/image64.gif"/><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36.jpeg"/><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audio" Target="../media/audio24.wav"/><Relationship Id="rId4" Type="http://schemas.openxmlformats.org/officeDocument/2006/relationships/audio" Target="../media/audio25.wav"/></Relationships>
</file>

<file path=ppt/slides/_rels/slide38.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health.state.tn.us/kids/oral/images/maze2.jpg" TargetMode="External"/><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slide" Target="slide40.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slide" Target="slide29.xml"/><Relationship Id="rId3" Type="http://schemas.openxmlformats.org/officeDocument/2006/relationships/audio" Target="../media/audio5.wav"/><Relationship Id="rId7" Type="http://schemas.openxmlformats.org/officeDocument/2006/relationships/image" Target="../media/image13.png"/><Relationship Id="rId12" Type="http://schemas.openxmlformats.org/officeDocument/2006/relationships/slide" Target="slide30.xml"/><Relationship Id="rId2" Type="http://schemas.openxmlformats.org/officeDocument/2006/relationships/audio" Target="../media/audio4.wav"/><Relationship Id="rId1" Type="http://schemas.openxmlformats.org/officeDocument/2006/relationships/tags" Target="../tags/tag2.xml"/><Relationship Id="rId6" Type="http://schemas.openxmlformats.org/officeDocument/2006/relationships/image" Target="../media/image12.png"/><Relationship Id="rId11" Type="http://schemas.openxmlformats.org/officeDocument/2006/relationships/slide" Target="slide11.xml"/><Relationship Id="rId5" Type="http://schemas.openxmlformats.org/officeDocument/2006/relationships/notesSlide" Target="../notesSlides/notesSlide3.xml"/><Relationship Id="rId10" Type="http://schemas.openxmlformats.org/officeDocument/2006/relationships/image" Target="../media/image15.jpeg"/><Relationship Id="rId4" Type="http://schemas.openxmlformats.org/officeDocument/2006/relationships/slideLayout" Target="../slideLayouts/slideLayout4.xml"/><Relationship Id="rId9" Type="http://schemas.openxmlformats.org/officeDocument/2006/relationships/slide" Target="slide5.xml"/><Relationship Id="rId14" Type="http://schemas.openxmlformats.org/officeDocument/2006/relationships/slide" Target="slide31.xml"/></Relationships>
</file>

<file path=ppt/slides/_rels/slide4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audio" Target="../media/audio26.wav"/><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notesSlide" Target="../notesSlides/notesSlide26.xml"/><Relationship Id="rId9" Type="http://schemas.openxmlformats.org/officeDocument/2006/relationships/image" Target="../media/image74.png"/></Relationships>
</file>

<file path=ppt/slides/_rels/slide5.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audio3.wav"/><Relationship Id="rId1" Type="http://schemas.openxmlformats.org/officeDocument/2006/relationships/audio" Target="../media/audio6.wav"/><Relationship Id="rId6" Type="http://schemas.openxmlformats.org/officeDocument/2006/relationships/slide" Target="slide4.xml"/><Relationship Id="rId5" Type="http://schemas.openxmlformats.org/officeDocument/2006/relationships/image" Target="../media/image6.png"/><Relationship Id="rId10" Type="http://schemas.openxmlformats.org/officeDocument/2006/relationships/slide" Target="slide6.xml"/><Relationship Id="rId4" Type="http://schemas.openxmlformats.org/officeDocument/2006/relationships/notesSlide" Target="../notesSlides/notesSlide4.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slide" Target="slide7.xml"/><Relationship Id="rId2" Type="http://schemas.openxmlformats.org/officeDocument/2006/relationships/audio" Target="../media/audio3.wav"/><Relationship Id="rId1" Type="http://schemas.openxmlformats.org/officeDocument/2006/relationships/audio" Target="../media/audio7.wav"/><Relationship Id="rId6" Type="http://schemas.openxmlformats.org/officeDocument/2006/relationships/image" Target="../media/image6.png"/><Relationship Id="rId5" Type="http://schemas.openxmlformats.org/officeDocument/2006/relationships/image" Target="../media/image16.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slide" Target="slide8.xml"/><Relationship Id="rId2" Type="http://schemas.openxmlformats.org/officeDocument/2006/relationships/audio" Target="../media/audio3.wav"/><Relationship Id="rId1" Type="http://schemas.openxmlformats.org/officeDocument/2006/relationships/audio" Target="../media/audio8.wav"/><Relationship Id="rId6" Type="http://schemas.openxmlformats.org/officeDocument/2006/relationships/image" Target="../media/image17.jpe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slide" Target="slide9.xml"/><Relationship Id="rId2" Type="http://schemas.openxmlformats.org/officeDocument/2006/relationships/audio" Target="../media/audio3.wav"/><Relationship Id="rId1" Type="http://schemas.openxmlformats.org/officeDocument/2006/relationships/audio" Target="../media/audio9.wav"/><Relationship Id="rId6" Type="http://schemas.openxmlformats.org/officeDocument/2006/relationships/image" Target="../media/image18.jpe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slide" Target="slide10.xml"/><Relationship Id="rId2" Type="http://schemas.openxmlformats.org/officeDocument/2006/relationships/audio" Target="../media/audio3.wav"/><Relationship Id="rId1" Type="http://schemas.openxmlformats.org/officeDocument/2006/relationships/audio" Target="../media/audio10.wav"/><Relationship Id="rId6" Type="http://schemas.openxmlformats.org/officeDocument/2006/relationships/image" Target="../media/image3.jpeg"/><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Introductory</a:t>
            </a:r>
            <a:endParaRPr lang="en-US" dirty="0"/>
          </a:p>
        </p:txBody>
      </p:sp>
      <p:sp>
        <p:nvSpPr>
          <p:cNvPr id="3" name="Content Placeholder 2"/>
          <p:cNvSpPr>
            <a:spLocks noGrp="1"/>
          </p:cNvSpPr>
          <p:nvPr>
            <p:ph idx="1"/>
          </p:nvPr>
        </p:nvSpPr>
        <p:spPr>
          <a:xfrm>
            <a:off x="457200" y="1219200"/>
            <a:ext cx="8229600" cy="4525963"/>
          </a:xfrm>
        </p:spPr>
        <p:txBody>
          <a:bodyPr/>
          <a:lstStyle/>
          <a:p>
            <a:pPr lvl="0"/>
            <a:r>
              <a:rPr lang="en-US" dirty="0" smtClean="0"/>
              <a:t>Intended </a:t>
            </a:r>
            <a:r>
              <a:rPr lang="en-US" dirty="0" smtClean="0"/>
              <a:t>learner </a:t>
            </a:r>
            <a:r>
              <a:rPr lang="en-US" dirty="0" smtClean="0"/>
              <a:t>audience</a:t>
            </a:r>
          </a:p>
          <a:p>
            <a:pPr lvl="0">
              <a:buNone/>
            </a:pPr>
            <a:r>
              <a:rPr lang="en-US" dirty="0" smtClean="0"/>
              <a:t>   For all parents who have young children or teenagers to feed at home.</a:t>
            </a:r>
            <a:endParaRPr lang="en-US" dirty="0" smtClean="0"/>
          </a:p>
          <a:p>
            <a:pPr lvl="0"/>
            <a:r>
              <a:rPr lang="en-US" dirty="0" smtClean="0"/>
              <a:t>Learning objectives</a:t>
            </a:r>
          </a:p>
          <a:p>
            <a:pPr lvl="1"/>
            <a:r>
              <a:rPr lang="en-US" dirty="0" smtClean="0"/>
              <a:t>Know the reason why our children need healthy food</a:t>
            </a:r>
          </a:p>
          <a:p>
            <a:pPr lvl="1"/>
            <a:r>
              <a:rPr lang="en-US" dirty="0" smtClean="0"/>
              <a:t>Recognize good eating habits to keep</a:t>
            </a:r>
          </a:p>
          <a:p>
            <a:pPr lvl="1"/>
            <a:r>
              <a:rPr lang="en-US" dirty="0" smtClean="0"/>
              <a:t>Learn what we need to do to help our children eat healthy</a:t>
            </a:r>
          </a:p>
          <a:p>
            <a:pPr lvl="1"/>
            <a:r>
              <a:rPr lang="en-US" dirty="0" smtClean="0"/>
              <a:t>Get some meal recipes</a:t>
            </a:r>
            <a:endParaRPr lang="en-US" dirty="0" smtClean="0"/>
          </a:p>
          <a:p>
            <a:endParaRPr lang="en-US" dirty="0"/>
          </a:p>
        </p:txBody>
      </p:sp>
      <p:sp>
        <p:nvSpPr>
          <p:cNvPr id="4" name="Pentagon 3">
            <a:hlinkClick r:id="rId2" action="ppaction://hlinksldjump"/>
          </p:cNvPr>
          <p:cNvSpPr/>
          <p:nvPr/>
        </p:nvSpPr>
        <p:spPr bwMode="auto">
          <a:xfrm>
            <a:off x="0" y="6400800"/>
            <a:ext cx="24384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Let’s begin!</a:t>
            </a:r>
            <a:endParaRPr lang="en-US" b="1" dirty="0" smtClean="0">
              <a:solidFill>
                <a:schemeClr val="bg1"/>
              </a:solidFill>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Documents and Settings\Administrator\My Documents\My Pictures\Microsoft Clip Organizer\j0439337.jpg"/>
          <p:cNvPicPr>
            <a:picLocks noChangeAspect="1" noChangeArrowheads="1"/>
          </p:cNvPicPr>
          <p:nvPr/>
        </p:nvPicPr>
        <p:blipFill>
          <a:blip r:embed="rId5" cstate="print"/>
          <a:srcRect/>
          <a:stretch>
            <a:fillRect/>
          </a:stretch>
        </p:blipFill>
        <p:spPr bwMode="auto">
          <a:xfrm>
            <a:off x="2843260" y="1271927"/>
            <a:ext cx="3709940" cy="5586073"/>
          </a:xfrm>
          <a:prstGeom prst="rect">
            <a:avLst/>
          </a:prstGeom>
          <a:noFill/>
        </p:spPr>
      </p:pic>
      <p:sp>
        <p:nvSpPr>
          <p:cNvPr id="2" name="Title 1"/>
          <p:cNvSpPr>
            <a:spLocks noGrp="1"/>
          </p:cNvSpPr>
          <p:nvPr>
            <p:ph type="title"/>
          </p:nvPr>
        </p:nvSpPr>
        <p:spPr/>
        <p:txBody>
          <a:bodyPr/>
          <a:lstStyle/>
          <a:p>
            <a:r>
              <a:rPr lang="en-US" b="1" dirty="0" smtClean="0">
                <a:effectLst>
                  <a:outerShdw blurRad="38100" dist="38100" dir="2700000" algn="tl">
                    <a:srgbClr val="C0C0C0"/>
                  </a:outerShdw>
                </a:effectLst>
              </a:rPr>
              <a:t>Good Eating Habits to Keep</a:t>
            </a:r>
            <a:endParaRPr lang="en-US" dirty="0"/>
          </a:p>
        </p:txBody>
      </p:sp>
      <p:sp>
        <p:nvSpPr>
          <p:cNvPr id="3" name="Content Placeholder 2"/>
          <p:cNvSpPr>
            <a:spLocks noGrp="1"/>
          </p:cNvSpPr>
          <p:nvPr>
            <p:ph idx="1"/>
          </p:nvPr>
        </p:nvSpPr>
        <p:spPr/>
        <p:txBody>
          <a:bodyPr/>
          <a:lstStyle/>
          <a:p>
            <a:pPr algn="ctr">
              <a:buNone/>
            </a:pPr>
            <a:r>
              <a:rPr lang="en-US" b="1" dirty="0" smtClean="0"/>
              <a:t>Get Kids Involved</a:t>
            </a:r>
          </a:p>
          <a:p>
            <a:pPr>
              <a:buNone/>
            </a:pPr>
            <a:endParaRPr lang="en-US" dirty="0"/>
          </a:p>
        </p:txBody>
      </p:sp>
      <p:pic>
        <p:nvPicPr>
          <p:cNvPr id="6" name="Recorded Sound">
            <a:hlinkClick r:id="" action="ppaction://media"/>
          </p:cNvPr>
          <p:cNvPicPr>
            <a:picLocks noRot="1" noChangeAspect="1"/>
          </p:cNvPicPr>
          <p:nvPr>
            <a:wavAudioFile r:embed="rId1" name="Recorded Sound"/>
          </p:nvPr>
        </p:nvPicPr>
        <p:blipFill>
          <a:blip r:embed="rId6"/>
          <a:stretch>
            <a:fillRect/>
          </a:stretch>
        </p:blipFill>
        <p:spPr>
          <a:xfrm>
            <a:off x="7239000" y="5257800"/>
            <a:ext cx="304800" cy="304800"/>
          </a:xfrm>
          <a:prstGeom prst="rect">
            <a:avLst/>
          </a:prstGeom>
        </p:spPr>
      </p:pic>
      <p:pic>
        <p:nvPicPr>
          <p:cNvPr id="8" name="Picture 30" descr="mainPortal_orange">
            <a:hlinkClick r:id="rId7" action="ppaction://hlinksldjump"/>
          </p:cNvPr>
          <p:cNvPicPr>
            <a:picLocks noChangeAspect="1" noChangeArrowheads="1"/>
          </p:cNvPicPr>
          <p:nvPr/>
        </p:nvPicPr>
        <p:blipFill>
          <a:blip r:embed="rId8"/>
          <a:srcRect/>
          <a:stretch>
            <a:fillRect/>
          </a:stretch>
        </p:blipFill>
        <p:spPr bwMode="auto">
          <a:xfrm>
            <a:off x="6032500" y="6400800"/>
            <a:ext cx="3111500" cy="457200"/>
          </a:xfrm>
          <a:prstGeom prst="rect">
            <a:avLst/>
          </a:prstGeom>
          <a:noFill/>
        </p:spPr>
      </p:pic>
      <p:sp>
        <p:nvSpPr>
          <p:cNvPr id="10" name="Pentagon 9">
            <a:hlinkClick r:id="rId9" action="ppaction://hlinksldjump"/>
          </p:cNvPr>
          <p:cNvSpPr/>
          <p:nvPr/>
        </p:nvSpPr>
        <p:spPr bwMode="auto">
          <a:xfrm>
            <a:off x="0" y="6400800"/>
            <a:ext cx="25908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kumimoji="0" lang="en-US" sz="1800" b="1" i="0" u="none" strike="noStrike" cap="none" normalizeH="0" baseline="0" dirty="0" smtClean="0">
                <a:ln>
                  <a:noFill/>
                </a:ln>
                <a:solidFill>
                  <a:schemeClr val="bg1"/>
                </a:solidFill>
                <a:effectLst/>
                <a:latin typeface="Arial" charset="0"/>
              </a:rPr>
              <a:t>Three</a:t>
            </a:r>
            <a:r>
              <a:rPr kumimoji="0" lang="en-US" sz="1800" b="1" i="0" u="none" strike="noStrike" cap="none" normalizeH="0" dirty="0" smtClean="0">
                <a:ln>
                  <a:noFill/>
                </a:ln>
                <a:solidFill>
                  <a:schemeClr val="bg1"/>
                </a:solidFill>
                <a:effectLst/>
                <a:latin typeface="Arial" charset="0"/>
              </a:rPr>
              <a:t> Meals</a:t>
            </a:r>
            <a:endParaRPr kumimoji="0" lang="en-US" sz="1800" b="1" i="0" u="none" strike="noStrike" cap="none" normalizeH="0" baseline="0" dirty="0" smtClean="0">
              <a:ln>
                <a:noFill/>
              </a:ln>
              <a:solidFill>
                <a:schemeClr val="bg1"/>
              </a:solidFill>
              <a:effectLst/>
              <a:latin typeface="Arial" charset="0"/>
            </a:endParaRPr>
          </a:p>
        </p:txBody>
      </p:sp>
      <p:pic>
        <p:nvPicPr>
          <p:cNvPr id="9" name="Recorded Sound">
            <a:hlinkClick r:id="" action="ppaction://media"/>
          </p:cNvPr>
          <p:cNvPicPr>
            <a:picLocks noRot="1" noChangeAspect="1"/>
          </p:cNvPicPr>
          <p:nvPr>
            <a:wavAudioFile r:embed="rId2" name="Recorded Sound"/>
          </p:nvPr>
        </p:nvPicPr>
        <p:blipFill>
          <a:blip r:embed="rId10"/>
          <a:stretch>
            <a:fillRect/>
          </a:stretch>
        </p:blipFill>
        <p:spPr>
          <a:xfrm>
            <a:off x="5486400" y="3276600"/>
            <a:ext cx="304800" cy="304800"/>
          </a:xfrm>
          <a:prstGeom prst="rect">
            <a:avLst/>
          </a:prstGeom>
        </p:spPr>
      </p:pic>
      <p:sp>
        <p:nvSpPr>
          <p:cNvPr id="11" name="Rectangle 10"/>
          <p:cNvSpPr/>
          <p:nvPr/>
        </p:nvSpPr>
        <p:spPr>
          <a:xfrm rot="21087999">
            <a:off x="228600" y="2362200"/>
            <a:ext cx="4572000" cy="646331"/>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rgbClr val="FF3399"/>
                </a:solidFill>
                <a:effectLst>
                  <a:outerShdw blurRad="76200" dist="50800" dir="5400000" algn="tl" rotWithShape="0">
                    <a:srgbClr val="000000">
                      <a:alpha val="65000"/>
                    </a:srgbClr>
                  </a:outerShdw>
                </a:effectLst>
              </a:rPr>
              <a:t>Most kids enjoy deciding what to make for dinner</a:t>
            </a:r>
            <a:endParaRPr lang="en-US" b="1" spc="50" dirty="0">
              <a:ln w="11430"/>
              <a:solidFill>
                <a:srgbClr val="FF3399"/>
              </a:solidFill>
              <a:effectLst>
                <a:outerShdw blurRad="76200" dist="50800" dir="5400000" algn="tl" rotWithShape="0">
                  <a:srgbClr val="000000">
                    <a:alpha val="65000"/>
                  </a:srgbClr>
                </a:outerShdw>
              </a:effectLst>
            </a:endParaRPr>
          </a:p>
        </p:txBody>
      </p:sp>
      <p:sp>
        <p:nvSpPr>
          <p:cNvPr id="12" name="Rectangle 11"/>
          <p:cNvSpPr/>
          <p:nvPr/>
        </p:nvSpPr>
        <p:spPr>
          <a:xfrm rot="540222">
            <a:off x="4549593" y="2487373"/>
            <a:ext cx="4572000" cy="646331"/>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rgbClr val="265C42"/>
                </a:solidFill>
                <a:effectLst>
                  <a:outerShdw blurRad="76200" dist="50800" dir="5400000" algn="tl" rotWithShape="0">
                    <a:srgbClr val="000000">
                      <a:alpha val="65000"/>
                    </a:srgbClr>
                  </a:outerShdw>
                </a:effectLst>
              </a:rPr>
              <a:t>help shop for ingredients and prepare the meal</a:t>
            </a:r>
            <a:endParaRPr lang="en-US" b="1" spc="50" dirty="0">
              <a:ln w="11430"/>
              <a:solidFill>
                <a:srgbClr val="265C42"/>
              </a:solidFill>
              <a:effectLst>
                <a:outerShdw blurRad="76200" dist="50800" dir="5400000" algn="tl" rotWithShape="0">
                  <a:srgbClr val="000000">
                    <a:alpha val="65000"/>
                  </a:srgbClr>
                </a:outerShdw>
              </a:effectLst>
            </a:endParaRPr>
          </a:p>
        </p:txBody>
      </p:sp>
      <p:sp>
        <p:nvSpPr>
          <p:cNvPr id="13" name="Rectangle 12"/>
          <p:cNvSpPr/>
          <p:nvPr/>
        </p:nvSpPr>
        <p:spPr>
          <a:xfrm rot="20129786">
            <a:off x="-117679" y="3925984"/>
            <a:ext cx="4314001"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rgbClr val="00B0F0"/>
                </a:solidFill>
                <a:effectLst>
                  <a:outerShdw blurRad="76200" dist="50800" dir="5400000" algn="tl" rotWithShape="0">
                    <a:srgbClr val="000000">
                      <a:alpha val="65000"/>
                    </a:srgbClr>
                  </a:outerShdw>
                </a:effectLst>
              </a:rPr>
              <a:t>teach kids to check out food labels </a:t>
            </a:r>
            <a:endParaRPr lang="en-US" b="1" spc="50" dirty="0">
              <a:ln w="11430"/>
              <a:solidFill>
                <a:srgbClr val="00B0F0"/>
              </a:solidFill>
              <a:effectLst>
                <a:outerShdw blurRad="76200" dist="50800" dir="5400000" algn="tl" rotWithShape="0">
                  <a:srgbClr val="000000">
                    <a:alpha val="65000"/>
                  </a:srgbClr>
                </a:outerShdw>
              </a:effectLst>
            </a:endParaRPr>
          </a:p>
        </p:txBody>
      </p:sp>
      <p:sp>
        <p:nvSpPr>
          <p:cNvPr id="14" name="Rectangle 13"/>
          <p:cNvSpPr/>
          <p:nvPr/>
        </p:nvSpPr>
        <p:spPr>
          <a:xfrm>
            <a:off x="6629400" y="4114800"/>
            <a:ext cx="1909498"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rgbClr val="7030A0"/>
                </a:solidFill>
                <a:effectLst>
                  <a:outerShdw blurRad="76200" dist="50800" dir="5400000" algn="tl" rotWithShape="0">
                    <a:srgbClr val="000000">
                      <a:alpha val="65000"/>
                    </a:srgbClr>
                  </a:outerShdw>
                </a:effectLst>
              </a:rPr>
              <a:t>praise the chef</a:t>
            </a:r>
            <a:endParaRPr lang="en-US" b="1" spc="50" dirty="0">
              <a:ln w="11430"/>
              <a:solidFill>
                <a:srgbClr val="7030A0"/>
              </a:solidFill>
              <a:effectLst>
                <a:outerShdw blurRad="76200" dist="50800" dir="5400000" algn="tl" rotWithShape="0">
                  <a:srgbClr val="000000">
                    <a:alpha val="65000"/>
                  </a:srgbClr>
                </a:outerShdw>
              </a:effectLst>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000" fill="hold"/>
                                        <p:tgtEl>
                                          <p:spTgt spid="6"/>
                                        </p:tgtEl>
                                      </p:cBhvr>
                                    </p:cmd>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2000"/>
                                        <p:tgtEl>
                                          <p:spTgt spid="7"/>
                                        </p:tgtEl>
                                      </p:cBhvr>
                                    </p:animEffect>
                                  </p:childTnLst>
                                </p:cTn>
                              </p:par>
                            </p:childTnLst>
                          </p:cTn>
                        </p:par>
                        <p:par>
                          <p:cTn id="10" fill="hold">
                            <p:stCondLst>
                              <p:cond delay="36003"/>
                            </p:stCondLst>
                            <p:childTnLst>
                              <p:par>
                                <p:cTn id="11" presetID="1" presetClass="mediacall" presetSubtype="0" fill="hold" nodeType="afterEffect">
                                  <p:stCondLst>
                                    <p:cond delay="0"/>
                                  </p:stCondLst>
                                  <p:childTnLst>
                                    <p:cmd type="call" cmd="playFrom(0.0)">
                                      <p:cBhvr>
                                        <p:cTn id="12" dur="3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showWhenStopped="0">
                <p:cTn id="14"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Gateway-Diamond-Bar"/>
          <p:cNvPicPr>
            <a:picLocks noChangeAspect="1" noChangeArrowheads="1"/>
          </p:cNvPicPr>
          <p:nvPr/>
        </p:nvPicPr>
        <p:blipFill>
          <a:blip r:embed="rId2"/>
          <a:srcRect/>
          <a:stretch>
            <a:fillRect/>
          </a:stretch>
        </p:blipFill>
        <p:spPr bwMode="auto">
          <a:xfrm>
            <a:off x="0" y="990600"/>
            <a:ext cx="9144000" cy="228600"/>
          </a:xfrm>
          <a:prstGeom prst="rect">
            <a:avLst/>
          </a:prstGeom>
          <a:noFill/>
        </p:spPr>
      </p:pic>
      <p:sp>
        <p:nvSpPr>
          <p:cNvPr id="32772" name="Rectangle 4"/>
          <p:cNvSpPr>
            <a:spLocks noChangeArrowheads="1"/>
          </p:cNvSpPr>
          <p:nvPr/>
        </p:nvSpPr>
        <p:spPr bwMode="auto">
          <a:xfrm>
            <a:off x="0" y="1219200"/>
            <a:ext cx="9144000" cy="247650"/>
          </a:xfrm>
          <a:prstGeom prst="rect">
            <a:avLst/>
          </a:prstGeom>
          <a:solidFill>
            <a:srgbClr val="B3EF7D"/>
          </a:solidFill>
          <a:ln w="9525">
            <a:solidFill>
              <a:schemeClr val="tx1"/>
            </a:solidFill>
            <a:miter lim="800000"/>
            <a:headEnd/>
            <a:tailEnd/>
          </a:ln>
          <a:effectLst/>
        </p:spPr>
        <p:txBody>
          <a:bodyPr wrap="none" anchor="ctr"/>
          <a:lstStyle/>
          <a:p>
            <a:endParaRPr lang="en-US" b="1">
              <a:latin typeface="Book Antiqua" pitchFamily="18" charset="0"/>
            </a:endParaRPr>
          </a:p>
        </p:txBody>
      </p:sp>
      <p:sp>
        <p:nvSpPr>
          <p:cNvPr id="32773" name="Rectangle 5"/>
          <p:cNvSpPr>
            <a:spLocks noChangeArrowheads="1"/>
          </p:cNvSpPr>
          <p:nvPr/>
        </p:nvSpPr>
        <p:spPr bwMode="auto">
          <a:xfrm>
            <a:off x="0" y="457200"/>
            <a:ext cx="9144000" cy="381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4400" b="1" dirty="0" smtClean="0">
                <a:solidFill>
                  <a:schemeClr val="tx2"/>
                </a:solidFill>
                <a:effectLst>
                  <a:outerShdw blurRad="38100" dist="38100" dir="2700000" algn="tl">
                    <a:srgbClr val="C0C0C0"/>
                  </a:outerShdw>
                </a:effectLst>
                <a:latin typeface="+mj-lt"/>
                <a:ea typeface="+mj-ea"/>
                <a:cs typeface="+mj-cs"/>
              </a:rPr>
              <a:t>Three Meals</a:t>
            </a:r>
            <a:endParaRPr lang="en-US" sz="4400" b="1" dirty="0">
              <a:solidFill>
                <a:schemeClr val="tx2"/>
              </a:solidFill>
              <a:effectLst>
                <a:outerShdw blurRad="38100" dist="38100" dir="2700000" algn="tl">
                  <a:srgbClr val="C0C0C0"/>
                </a:outerShdw>
              </a:effectLst>
              <a:latin typeface="+mj-lt"/>
              <a:ea typeface="+mj-ea"/>
              <a:cs typeface="+mj-cs"/>
            </a:endParaRPr>
          </a:p>
        </p:txBody>
      </p:sp>
      <p:sp>
        <p:nvSpPr>
          <p:cNvPr id="32774" name="Rectangle 6">
            <a:hlinkClick r:id="rId3" action="ppaction://hlinksldjump"/>
          </p:cNvPr>
          <p:cNvSpPr>
            <a:spLocks noChangeArrowheads="1"/>
          </p:cNvSpPr>
          <p:nvPr/>
        </p:nvSpPr>
        <p:spPr bwMode="auto">
          <a:xfrm>
            <a:off x="152400" y="4648200"/>
            <a:ext cx="2057400" cy="685800"/>
          </a:xfrm>
          <a:prstGeom prst="rect">
            <a:avLst/>
          </a:prstGeom>
          <a:solidFill>
            <a:schemeClr val="tx1"/>
          </a:solidFill>
          <a:ln w="9525">
            <a:solidFill>
              <a:schemeClr val="tx1"/>
            </a:solidFill>
            <a:miter lim="800000"/>
            <a:headEnd/>
            <a:tailEnd/>
          </a:ln>
          <a:effectLst/>
        </p:spPr>
        <p:txBody>
          <a:bodyPr wrap="none" anchor="ctr"/>
          <a:lstStyle/>
          <a:p>
            <a:r>
              <a:rPr lang="en-US" b="1" dirty="0" smtClean="0">
                <a:solidFill>
                  <a:schemeClr val="bg1"/>
                </a:solidFill>
              </a:rPr>
              <a:t>Breakfast</a:t>
            </a:r>
            <a:endParaRPr lang="en-US" b="1" dirty="0">
              <a:solidFill>
                <a:schemeClr val="bg1"/>
              </a:solidFill>
            </a:endParaRPr>
          </a:p>
        </p:txBody>
      </p:sp>
      <p:sp>
        <p:nvSpPr>
          <p:cNvPr id="32776" name="Rectangle 8">
            <a:hlinkClick r:id="rId4" action="ppaction://hlinksldjump"/>
          </p:cNvPr>
          <p:cNvSpPr>
            <a:spLocks noChangeArrowheads="1"/>
          </p:cNvSpPr>
          <p:nvPr/>
        </p:nvSpPr>
        <p:spPr bwMode="auto">
          <a:xfrm>
            <a:off x="7086600" y="4648200"/>
            <a:ext cx="1752600" cy="685800"/>
          </a:xfrm>
          <a:prstGeom prst="rect">
            <a:avLst/>
          </a:prstGeom>
          <a:solidFill>
            <a:schemeClr val="tx1"/>
          </a:solidFill>
          <a:ln w="9525">
            <a:solidFill>
              <a:schemeClr val="tx1"/>
            </a:solidFill>
            <a:miter lim="800000"/>
            <a:headEnd/>
            <a:tailEnd/>
          </a:ln>
          <a:effectLst/>
        </p:spPr>
        <p:txBody>
          <a:bodyPr wrap="none" anchor="ctr"/>
          <a:lstStyle/>
          <a:p>
            <a:r>
              <a:rPr lang="en-US" b="1" dirty="0" smtClean="0">
                <a:solidFill>
                  <a:schemeClr val="bg1"/>
                </a:solidFill>
              </a:rPr>
              <a:t>Dinner</a:t>
            </a:r>
            <a:endParaRPr lang="en-US" b="1" dirty="0">
              <a:solidFill>
                <a:schemeClr val="bg1"/>
              </a:solidFill>
            </a:endParaRPr>
          </a:p>
        </p:txBody>
      </p:sp>
      <p:sp>
        <p:nvSpPr>
          <p:cNvPr id="32784" name="Rectangle 16">
            <a:hlinkClick r:id="rId5" action="ppaction://hlinksldjump"/>
          </p:cNvPr>
          <p:cNvSpPr>
            <a:spLocks noChangeArrowheads="1"/>
          </p:cNvSpPr>
          <p:nvPr/>
        </p:nvSpPr>
        <p:spPr bwMode="auto">
          <a:xfrm>
            <a:off x="2743200" y="4648200"/>
            <a:ext cx="1524000" cy="685800"/>
          </a:xfrm>
          <a:prstGeom prst="rect">
            <a:avLst/>
          </a:prstGeom>
          <a:solidFill>
            <a:schemeClr val="tx1"/>
          </a:solidFill>
          <a:ln w="9525">
            <a:solidFill>
              <a:schemeClr val="tx1"/>
            </a:solidFill>
            <a:miter lim="800000"/>
            <a:headEnd/>
            <a:tailEnd/>
          </a:ln>
          <a:effectLst/>
        </p:spPr>
        <p:txBody>
          <a:bodyPr wrap="none" anchor="ctr"/>
          <a:lstStyle/>
          <a:p>
            <a:r>
              <a:rPr lang="en-US" b="1" dirty="0" smtClean="0">
                <a:solidFill>
                  <a:schemeClr val="bg1"/>
                </a:solidFill>
              </a:rPr>
              <a:t>Lunch</a:t>
            </a:r>
            <a:endParaRPr lang="en-US" b="1" dirty="0">
              <a:solidFill>
                <a:schemeClr val="bg1"/>
              </a:solidFill>
            </a:endParaRPr>
          </a:p>
        </p:txBody>
      </p:sp>
      <p:pic>
        <p:nvPicPr>
          <p:cNvPr id="32788" name="Picture 20" descr="mainPortal_orange">
            <a:hlinkClick r:id="rId6" action="ppaction://hlinksldjump"/>
          </p:cNvPr>
          <p:cNvPicPr>
            <a:picLocks noChangeAspect="1" noChangeArrowheads="1"/>
          </p:cNvPicPr>
          <p:nvPr/>
        </p:nvPicPr>
        <p:blipFill>
          <a:blip r:embed="rId7"/>
          <a:srcRect/>
          <a:stretch>
            <a:fillRect/>
          </a:stretch>
        </p:blipFill>
        <p:spPr bwMode="auto">
          <a:xfrm>
            <a:off x="6032500" y="6410325"/>
            <a:ext cx="3111500" cy="457200"/>
          </a:xfrm>
          <a:prstGeom prst="rect">
            <a:avLst/>
          </a:prstGeom>
          <a:noFill/>
        </p:spPr>
      </p:pic>
      <p:pic>
        <p:nvPicPr>
          <p:cNvPr id="16" name="Picture 56" descr="http://i.ehow.com/images/GlobalPhoto/Articles/4676095/omelette-main_Full.jpg">
            <a:hlinkClick r:id="rId3" action="ppaction://hlinksldjump"/>
          </p:cNvPr>
          <p:cNvPicPr>
            <a:picLocks noChangeAspect="1" noChangeArrowheads="1"/>
          </p:cNvPicPr>
          <p:nvPr/>
        </p:nvPicPr>
        <p:blipFill>
          <a:blip r:embed="rId8"/>
          <a:srcRect/>
          <a:stretch>
            <a:fillRect/>
          </a:stretch>
        </p:blipFill>
        <p:spPr bwMode="auto">
          <a:xfrm>
            <a:off x="228600" y="2590801"/>
            <a:ext cx="2057400" cy="1556766"/>
          </a:xfrm>
          <a:prstGeom prst="rect">
            <a:avLst/>
          </a:prstGeom>
          <a:noFill/>
        </p:spPr>
      </p:pic>
      <p:pic>
        <p:nvPicPr>
          <p:cNvPr id="10" name="Picture 2" descr="http://img.foodnetwork.com/FOOD/2006/06/20/ek0110_salad1_lg.jpg">
            <a:hlinkClick r:id="rId5" action="ppaction://hlinksldjump"/>
          </p:cNvPr>
          <p:cNvPicPr>
            <a:picLocks noChangeAspect="1" noChangeArrowheads="1"/>
          </p:cNvPicPr>
          <p:nvPr/>
        </p:nvPicPr>
        <p:blipFill>
          <a:blip r:embed="rId9" cstate="print"/>
          <a:srcRect/>
          <a:stretch>
            <a:fillRect/>
          </a:stretch>
        </p:blipFill>
        <p:spPr bwMode="auto">
          <a:xfrm>
            <a:off x="2500747" y="2590800"/>
            <a:ext cx="1995053" cy="1524000"/>
          </a:xfrm>
          <a:prstGeom prst="rect">
            <a:avLst/>
          </a:prstGeom>
          <a:noFill/>
        </p:spPr>
      </p:pic>
      <p:pic>
        <p:nvPicPr>
          <p:cNvPr id="11" name="Picture 2" descr="http://img.foodnetwork.com/FOOD/2008/01/11/EK0401_Shrimp_Scampi_lg.jpg">
            <a:hlinkClick r:id="rId4" action="ppaction://hlinksldjump"/>
          </p:cNvPr>
          <p:cNvPicPr>
            <a:picLocks noChangeAspect="1" noChangeArrowheads="1"/>
          </p:cNvPicPr>
          <p:nvPr/>
        </p:nvPicPr>
        <p:blipFill>
          <a:blip r:embed="rId10" cstate="print"/>
          <a:srcRect/>
          <a:stretch>
            <a:fillRect/>
          </a:stretch>
        </p:blipFill>
        <p:spPr bwMode="auto">
          <a:xfrm>
            <a:off x="6934200" y="2590800"/>
            <a:ext cx="2031999" cy="1524000"/>
          </a:xfrm>
          <a:prstGeom prst="rect">
            <a:avLst/>
          </a:prstGeom>
          <a:noFill/>
        </p:spPr>
      </p:pic>
      <p:sp>
        <p:nvSpPr>
          <p:cNvPr id="12" name="Pentagon 11">
            <a:hlinkClick r:id="rId11" action="ppaction://hlinksldjump"/>
          </p:cNvPr>
          <p:cNvSpPr/>
          <p:nvPr/>
        </p:nvSpPr>
        <p:spPr bwMode="auto">
          <a:xfrm>
            <a:off x="0" y="6400800"/>
            <a:ext cx="24384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Quiz</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3" name="TextBox 12"/>
          <p:cNvSpPr txBox="1"/>
          <p:nvPr/>
        </p:nvSpPr>
        <p:spPr>
          <a:xfrm>
            <a:off x="990600" y="1676400"/>
            <a:ext cx="7086600" cy="707886"/>
          </a:xfrm>
          <a:prstGeom prst="rect">
            <a:avLst/>
          </a:prstGeom>
          <a:noFill/>
        </p:spPr>
        <p:txBody>
          <a:bodyPr wrap="square" rtlCol="0">
            <a:spAutoFit/>
          </a:bodyPr>
          <a:lstStyle/>
          <a:p>
            <a:r>
              <a:rPr lang="en-US" sz="2000" b="1" dirty="0" smtClean="0"/>
              <a:t>Click on pictures or boxes below to learn more about our daily meals.</a:t>
            </a:r>
            <a:endParaRPr lang="en-US" sz="2000" b="1" dirty="0"/>
          </a:p>
        </p:txBody>
      </p:sp>
      <p:pic>
        <p:nvPicPr>
          <p:cNvPr id="14" name="Picture 4" descr="Trail Mix ">
            <a:hlinkClick r:id="rId12" action="ppaction://hlinksldjump"/>
          </p:cNvPr>
          <p:cNvPicPr>
            <a:picLocks noChangeAspect="1" noChangeArrowheads="1"/>
          </p:cNvPicPr>
          <p:nvPr/>
        </p:nvPicPr>
        <p:blipFill>
          <a:blip r:embed="rId13"/>
          <a:srcRect/>
          <a:stretch>
            <a:fillRect/>
          </a:stretch>
        </p:blipFill>
        <p:spPr bwMode="auto">
          <a:xfrm>
            <a:off x="4724400" y="2590800"/>
            <a:ext cx="2032000" cy="1524000"/>
          </a:xfrm>
          <a:prstGeom prst="rect">
            <a:avLst/>
          </a:prstGeom>
          <a:noFill/>
        </p:spPr>
      </p:pic>
      <p:sp>
        <p:nvSpPr>
          <p:cNvPr id="15" name="Rectangle 8">
            <a:hlinkClick r:id="rId12" action="ppaction://hlinksldjump"/>
          </p:cNvPr>
          <p:cNvSpPr>
            <a:spLocks noChangeArrowheads="1"/>
          </p:cNvSpPr>
          <p:nvPr/>
        </p:nvSpPr>
        <p:spPr bwMode="auto">
          <a:xfrm>
            <a:off x="4648200" y="4648200"/>
            <a:ext cx="2209800" cy="685800"/>
          </a:xfrm>
          <a:prstGeom prst="rect">
            <a:avLst/>
          </a:prstGeom>
          <a:solidFill>
            <a:schemeClr val="tx1"/>
          </a:solidFill>
          <a:ln w="9525">
            <a:solidFill>
              <a:schemeClr val="tx1"/>
            </a:solidFill>
            <a:miter lim="800000"/>
            <a:headEnd/>
            <a:tailEnd/>
          </a:ln>
          <a:effectLst/>
        </p:spPr>
        <p:txBody>
          <a:bodyPr wrap="none" anchor="ctr"/>
          <a:lstStyle/>
          <a:p>
            <a:r>
              <a:rPr lang="en-US" b="1" dirty="0" smtClean="0">
                <a:solidFill>
                  <a:schemeClr val="bg1"/>
                </a:solidFill>
              </a:rPr>
              <a:t>After School Snack</a:t>
            </a:r>
            <a:endParaRPr lang="en-US" b="1" dirty="0">
              <a:solidFill>
                <a:schemeClr val="bg1"/>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32773"/>
                                        </p:tgtEl>
                                        <p:attrNameLst>
                                          <p:attrName>style.visibility</p:attrName>
                                        </p:attrNameLst>
                                      </p:cBhvr>
                                      <p:to>
                                        <p:strVal val="visible"/>
                                      </p:to>
                                    </p:set>
                                    <p:animEffect transition="in" filter="fade">
                                      <p:cBhvr>
                                        <p:cTn id="7" dur="1000"/>
                                        <p:tgtEl>
                                          <p:spTgt spid="32773"/>
                                        </p:tgtEl>
                                      </p:cBhvr>
                                    </p:animEffect>
                                    <p:anim calcmode="lin" valueType="num">
                                      <p:cBhvr>
                                        <p:cTn id="8" dur="1000" fill="hold"/>
                                        <p:tgtEl>
                                          <p:spTgt spid="32773"/>
                                        </p:tgtEl>
                                        <p:attrNameLst>
                                          <p:attrName>ppt_x</p:attrName>
                                        </p:attrNameLst>
                                      </p:cBhvr>
                                      <p:tavLst>
                                        <p:tav tm="0">
                                          <p:val>
                                            <p:strVal val="#ppt_x-.1"/>
                                          </p:val>
                                        </p:tav>
                                        <p:tav tm="100000">
                                          <p:val>
                                            <p:strVal val="#ppt_x"/>
                                          </p:val>
                                        </p:tav>
                                      </p:tavLst>
                                    </p:anim>
                                    <p:anim calcmode="lin" valueType="num">
                                      <p:cBhvr>
                                        <p:cTn id="9" dur="1000" fill="hold"/>
                                        <p:tgtEl>
                                          <p:spTgt spid="32773"/>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0"/>
                                  </p:iterate>
                                  <p:childTnLst>
                                    <p:set>
                                      <p:cBhvr>
                                        <p:cTn id="11" dur="1" fill="hold">
                                          <p:stCondLst>
                                            <p:cond delay="0"/>
                                          </p:stCondLst>
                                        </p:cTn>
                                        <p:tgtEl>
                                          <p:spTgt spid="32772"/>
                                        </p:tgtEl>
                                        <p:attrNameLst>
                                          <p:attrName>style.visibility</p:attrName>
                                        </p:attrNameLst>
                                      </p:cBhvr>
                                      <p:to>
                                        <p:strVal val="visible"/>
                                      </p:to>
                                    </p:set>
                                    <p:animEffect transition="in" filter="fade">
                                      <p:cBhvr>
                                        <p:cTn id="12" dur="700"/>
                                        <p:tgtEl>
                                          <p:spTgt spid="32772"/>
                                        </p:tgtEl>
                                      </p:cBhvr>
                                    </p:animEffect>
                                    <p:anim calcmode="lin" valueType="num">
                                      <p:cBhvr>
                                        <p:cTn id="13" dur="700" fill="hold"/>
                                        <p:tgtEl>
                                          <p:spTgt spid="32772"/>
                                        </p:tgtEl>
                                        <p:attrNameLst>
                                          <p:attrName>ppt_x</p:attrName>
                                        </p:attrNameLst>
                                      </p:cBhvr>
                                      <p:tavLst>
                                        <p:tav tm="0">
                                          <p:val>
                                            <p:strVal val="#ppt_x-.1"/>
                                          </p:val>
                                        </p:tav>
                                        <p:tav tm="100000">
                                          <p:val>
                                            <p:strVal val="#ppt_x"/>
                                          </p:val>
                                        </p:tav>
                                      </p:tavLst>
                                    </p:anim>
                                    <p:anim calcmode="lin" valueType="num">
                                      <p:cBhvr>
                                        <p:cTn id="14" dur="700" fill="hold"/>
                                        <p:tgtEl>
                                          <p:spTgt spid="32772"/>
                                        </p:tgtEl>
                                        <p:attrNameLst>
                                          <p:attrName>ppt_y</p:attrName>
                                        </p:attrNameLst>
                                      </p:cBhvr>
                                      <p:tavLst>
                                        <p:tav tm="0">
                                          <p:val>
                                            <p:strVal val="#ppt_y"/>
                                          </p:val>
                                        </p:tav>
                                        <p:tav tm="100000">
                                          <p:val>
                                            <p:strVal val="#ppt_y"/>
                                          </p:val>
                                        </p:tav>
                                      </p:tavLst>
                                    </p:anim>
                                  </p:childTnLst>
                                </p:cTn>
                              </p:par>
                            </p:childTnLst>
                          </p:cTn>
                        </p:par>
                        <p:par>
                          <p:cTn id="15" fill="hold">
                            <p:stCondLst>
                              <p:cond delay="1900"/>
                            </p:stCondLst>
                            <p:childTnLst>
                              <p:par>
                                <p:cTn id="16" presetID="3" presetClass="entr" presetSubtype="10" fill="hold" grpId="0" nodeType="afterEffect">
                                  <p:stCondLst>
                                    <p:cond delay="0"/>
                                  </p:stCondLst>
                                  <p:childTnLst>
                                    <p:set>
                                      <p:cBhvr>
                                        <p:cTn id="17" dur="1" fill="hold">
                                          <p:stCondLst>
                                            <p:cond delay="0"/>
                                          </p:stCondLst>
                                        </p:cTn>
                                        <p:tgtEl>
                                          <p:spTgt spid="32774"/>
                                        </p:tgtEl>
                                        <p:attrNameLst>
                                          <p:attrName>style.visibility</p:attrName>
                                        </p:attrNameLst>
                                      </p:cBhvr>
                                      <p:to>
                                        <p:strVal val="visible"/>
                                      </p:to>
                                    </p:set>
                                    <p:animEffect transition="in" filter="blinds(horizontal)">
                                      <p:cBhvr>
                                        <p:cTn id="18" dur="500"/>
                                        <p:tgtEl>
                                          <p:spTgt spid="32774"/>
                                        </p:tgtEl>
                                      </p:cBhvr>
                                    </p:animEffect>
                                  </p:childTnLst>
                                </p:cTn>
                              </p:par>
                            </p:childTnLst>
                          </p:cTn>
                        </p:par>
                        <p:par>
                          <p:cTn id="19" fill="hold">
                            <p:stCondLst>
                              <p:cond delay="2400"/>
                            </p:stCondLst>
                            <p:childTnLst>
                              <p:par>
                                <p:cTn id="20" presetID="3" presetClass="entr" presetSubtype="10" fill="hold" grpId="0" nodeType="afterEffect">
                                  <p:stCondLst>
                                    <p:cond delay="0"/>
                                  </p:stCondLst>
                                  <p:childTnLst>
                                    <p:set>
                                      <p:cBhvr>
                                        <p:cTn id="21" dur="1" fill="hold">
                                          <p:stCondLst>
                                            <p:cond delay="0"/>
                                          </p:stCondLst>
                                        </p:cTn>
                                        <p:tgtEl>
                                          <p:spTgt spid="32784"/>
                                        </p:tgtEl>
                                        <p:attrNameLst>
                                          <p:attrName>style.visibility</p:attrName>
                                        </p:attrNameLst>
                                      </p:cBhvr>
                                      <p:to>
                                        <p:strVal val="visible"/>
                                      </p:to>
                                    </p:set>
                                    <p:animEffect transition="in" filter="blinds(horizontal)">
                                      <p:cBhvr>
                                        <p:cTn id="22" dur="500"/>
                                        <p:tgtEl>
                                          <p:spTgt spid="32784"/>
                                        </p:tgtEl>
                                      </p:cBhvr>
                                    </p:animEffect>
                                  </p:childTnLst>
                                </p:cTn>
                              </p:par>
                            </p:childTnLst>
                          </p:cTn>
                        </p:par>
                        <p:par>
                          <p:cTn id="23" fill="hold">
                            <p:stCondLst>
                              <p:cond delay="2900"/>
                            </p:stCondLst>
                            <p:childTnLst>
                              <p:par>
                                <p:cTn id="24" presetID="3" presetClass="entr" presetSubtype="1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2776"/>
                                        </p:tgtEl>
                                        <p:attrNameLst>
                                          <p:attrName>style.visibility</p:attrName>
                                        </p:attrNameLst>
                                      </p:cBhvr>
                                      <p:to>
                                        <p:strVal val="visible"/>
                                      </p:to>
                                    </p:set>
                                    <p:animEffect transition="in" filter="blinds(horizontal)">
                                      <p:cBhvr>
                                        <p:cTn id="29" dur="500"/>
                                        <p:tgtEl>
                                          <p:spTgt spid="32776"/>
                                        </p:tgtEl>
                                      </p:cBhvr>
                                    </p:animEffect>
                                  </p:childTnLst>
                                </p:cTn>
                              </p:par>
                            </p:childTnLst>
                          </p:cTn>
                        </p:par>
                        <p:par>
                          <p:cTn id="30" fill="hold">
                            <p:stCondLst>
                              <p:cond delay="3400"/>
                            </p:stCondLst>
                            <p:childTnLst>
                              <p:par>
                                <p:cTn id="31" presetID="18" presetClass="emph" presetSubtype="0" fill="hold" grpId="1" nodeType="afterEffect">
                                  <p:stCondLst>
                                    <p:cond delay="0"/>
                                  </p:stCondLst>
                                  <p:iterate type="lt">
                                    <p:tmPct val="4000"/>
                                  </p:iterate>
                                  <p:childTnLst>
                                    <p:set>
                                      <p:cBhvr override="childStyle">
                                        <p:cTn id="32" dur="500" fill="hold"/>
                                        <p:tgtEl>
                                          <p:spTgt spid="32774"/>
                                        </p:tgtEl>
                                        <p:attrNameLst>
                                          <p:attrName>style.textDecorationUnderline</p:attrName>
                                        </p:attrNameLst>
                                      </p:cBhvr>
                                      <p:to>
                                        <p:strVal val="true"/>
                                      </p:to>
                                    </p:set>
                                  </p:childTnLst>
                                </p:cTn>
                              </p:par>
                              <p:par>
                                <p:cTn id="33" presetID="18" presetClass="emph" presetSubtype="0" fill="hold" grpId="1" nodeType="withEffect">
                                  <p:stCondLst>
                                    <p:cond delay="0"/>
                                  </p:stCondLst>
                                  <p:iterate type="lt">
                                    <p:tmPct val="4000"/>
                                  </p:iterate>
                                  <p:childTnLst>
                                    <p:set>
                                      <p:cBhvr override="childStyle">
                                        <p:cTn id="34" dur="500" fill="hold"/>
                                        <p:tgtEl>
                                          <p:spTgt spid="32784"/>
                                        </p:tgtEl>
                                        <p:attrNameLst>
                                          <p:attrName>style.textDecorationUnderline</p:attrName>
                                        </p:attrNameLst>
                                      </p:cBhvr>
                                      <p:to>
                                        <p:strVal val="true"/>
                                      </p:to>
                                    </p:set>
                                  </p:childTnLst>
                                </p:cTn>
                              </p:par>
                              <p:par>
                                <p:cTn id="35" presetID="18" presetClass="emph" presetSubtype="0" fill="hold" grpId="1" nodeType="withEffect">
                                  <p:stCondLst>
                                    <p:cond delay="0"/>
                                  </p:stCondLst>
                                  <p:iterate type="lt">
                                    <p:tmPct val="4000"/>
                                  </p:iterate>
                                  <p:childTnLst>
                                    <p:set>
                                      <p:cBhvr override="childStyle">
                                        <p:cTn id="36" dur="500" fill="hold"/>
                                        <p:tgtEl>
                                          <p:spTgt spid="15"/>
                                        </p:tgtEl>
                                        <p:attrNameLst>
                                          <p:attrName>style.textDecorationUnderline</p:attrName>
                                        </p:attrNameLst>
                                      </p:cBhvr>
                                      <p:to>
                                        <p:strVal val="true"/>
                                      </p:to>
                                    </p:set>
                                  </p:childTnLst>
                                </p:cTn>
                              </p:par>
                              <p:par>
                                <p:cTn id="37" presetID="18" presetClass="emph" presetSubtype="0" fill="hold" grpId="1" nodeType="withEffect">
                                  <p:stCondLst>
                                    <p:cond delay="0"/>
                                  </p:stCondLst>
                                  <p:iterate type="lt">
                                    <p:tmPct val="4000"/>
                                  </p:iterate>
                                  <p:childTnLst>
                                    <p:set>
                                      <p:cBhvr override="childStyle">
                                        <p:cTn id="38" dur="500" fill="hold"/>
                                        <p:tgtEl>
                                          <p:spTgt spid="3277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P spid="32773" grpId="0" animBg="1"/>
      <p:bldP spid="32774" grpId="0" animBg="1"/>
      <p:bldP spid="32774" grpId="1" animBg="1"/>
      <p:bldP spid="32776" grpId="0" animBg="1"/>
      <p:bldP spid="32776" grpId="1" animBg="1"/>
      <p:bldP spid="32784" grpId="0" animBg="1"/>
      <p:bldP spid="32784" grpId="1" animBg="1"/>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4" name="Picture 8" descr="Sleepy_Head.jpg sleepy image by adina_gal"/>
          <p:cNvPicPr>
            <a:picLocks noChangeAspect="1" noChangeArrowheads="1"/>
          </p:cNvPicPr>
          <p:nvPr/>
        </p:nvPicPr>
        <p:blipFill>
          <a:blip r:embed="rId4"/>
          <a:srcRect l="25600" t="20000" r="18400" b="4444"/>
          <a:stretch>
            <a:fillRect/>
          </a:stretch>
        </p:blipFill>
        <p:spPr bwMode="auto">
          <a:xfrm>
            <a:off x="6400800" y="1143000"/>
            <a:ext cx="2133600" cy="2072640"/>
          </a:xfrm>
          <a:prstGeom prst="rect">
            <a:avLst/>
          </a:prstGeom>
          <a:noFill/>
        </p:spPr>
      </p:pic>
      <p:sp>
        <p:nvSpPr>
          <p:cNvPr id="2" name="Title 1"/>
          <p:cNvSpPr>
            <a:spLocks noGrp="1"/>
          </p:cNvSpPr>
          <p:nvPr>
            <p:ph type="title"/>
          </p:nvPr>
        </p:nvSpPr>
        <p:spPr>
          <a:xfrm>
            <a:off x="304800" y="0"/>
            <a:ext cx="8229600" cy="1143000"/>
          </a:xfrm>
        </p:spPr>
        <p:txBody>
          <a:bodyPr/>
          <a:lstStyle/>
          <a:p>
            <a:r>
              <a:rPr lang="en-US" b="1" dirty="0" smtClean="0">
                <a:effectLst>
                  <a:outerShdw blurRad="38100" dist="38100" dir="2700000" algn="tl">
                    <a:srgbClr val="C0C0C0"/>
                  </a:outerShdw>
                </a:effectLst>
              </a:rPr>
              <a:t>Breakfast</a:t>
            </a:r>
            <a:endParaRPr lang="en-US" dirty="0"/>
          </a:p>
        </p:txBody>
      </p:sp>
      <p:sp>
        <p:nvSpPr>
          <p:cNvPr id="4" name="TextBox 3"/>
          <p:cNvSpPr txBox="1"/>
          <p:nvPr/>
        </p:nvSpPr>
        <p:spPr>
          <a:xfrm>
            <a:off x="228600" y="1371600"/>
            <a:ext cx="5105400" cy="738664"/>
          </a:xfrm>
          <a:prstGeom prst="rect">
            <a:avLst/>
          </a:prstGeom>
          <a:solidFill>
            <a:schemeClr val="tx1"/>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b="1" dirty="0" smtClean="0"/>
              <a:t>I’m sleepy, and I’m hungry too!</a:t>
            </a:r>
          </a:p>
          <a:p>
            <a:endParaRPr lang="en-US" dirty="0"/>
          </a:p>
        </p:txBody>
      </p:sp>
      <p:sp>
        <p:nvSpPr>
          <p:cNvPr id="6" name="TextBox 5"/>
          <p:cNvSpPr txBox="1"/>
          <p:nvPr/>
        </p:nvSpPr>
        <p:spPr>
          <a:xfrm>
            <a:off x="228600" y="3124200"/>
            <a:ext cx="5105400" cy="1107996"/>
          </a:xfrm>
          <a:prstGeom prst="rect">
            <a:avLst/>
          </a:prstGeom>
          <a:solidFill>
            <a:schemeClr val="tx1"/>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b="1" dirty="0" smtClean="0"/>
              <a:t>I love doughnut, but DON’T give it to me!</a:t>
            </a:r>
          </a:p>
          <a:p>
            <a:endParaRPr lang="en-US" dirty="0"/>
          </a:p>
        </p:txBody>
      </p:sp>
      <p:sp>
        <p:nvSpPr>
          <p:cNvPr id="7" name="TextBox 6"/>
          <p:cNvSpPr txBox="1"/>
          <p:nvPr/>
        </p:nvSpPr>
        <p:spPr>
          <a:xfrm>
            <a:off x="228600" y="5181600"/>
            <a:ext cx="5105400" cy="1107996"/>
          </a:xfrm>
          <a:prstGeom prst="rect">
            <a:avLst/>
          </a:prstGeom>
          <a:solidFill>
            <a:schemeClr val="tx1"/>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b="1" dirty="0" smtClean="0"/>
              <a:t>I need my brain in the morning, help me!</a:t>
            </a:r>
          </a:p>
          <a:p>
            <a:endParaRPr lang="en-US" dirty="0"/>
          </a:p>
        </p:txBody>
      </p:sp>
      <p:pic>
        <p:nvPicPr>
          <p:cNvPr id="65540" name="Picture 4" descr="C:\Documents and Settings\Administrator\My Documents\My Pictures\Microsoft Clip Organizer\j0439243.jpg"/>
          <p:cNvPicPr>
            <a:picLocks noChangeAspect="1" noChangeArrowheads="1"/>
          </p:cNvPicPr>
          <p:nvPr/>
        </p:nvPicPr>
        <p:blipFill>
          <a:blip r:embed="rId5" cstate="print"/>
          <a:srcRect/>
          <a:stretch>
            <a:fillRect/>
          </a:stretch>
        </p:blipFill>
        <p:spPr bwMode="auto">
          <a:xfrm>
            <a:off x="6324600" y="4953000"/>
            <a:ext cx="2362200" cy="1581831"/>
          </a:xfrm>
          <a:prstGeom prst="rect">
            <a:avLst/>
          </a:prstGeom>
          <a:noFill/>
        </p:spPr>
      </p:pic>
      <p:pic>
        <p:nvPicPr>
          <p:cNvPr id="65542" name="Picture 6" descr="http://www.ekmpowershop.co.uk/ekmps/shops/tyrrell123/images/doughnut.gif"/>
          <p:cNvPicPr>
            <a:picLocks noChangeAspect="1" noChangeArrowheads="1"/>
          </p:cNvPicPr>
          <p:nvPr/>
        </p:nvPicPr>
        <p:blipFill>
          <a:blip r:embed="rId6"/>
          <a:srcRect/>
          <a:stretch>
            <a:fillRect/>
          </a:stretch>
        </p:blipFill>
        <p:spPr bwMode="auto">
          <a:xfrm>
            <a:off x="6172200" y="2667000"/>
            <a:ext cx="2667000" cy="2572669"/>
          </a:xfrm>
          <a:prstGeom prst="rect">
            <a:avLst/>
          </a:prstGeom>
          <a:noFill/>
        </p:spPr>
      </p:pic>
      <p:sp>
        <p:nvSpPr>
          <p:cNvPr id="12" name="TextBox 11"/>
          <p:cNvSpPr txBox="1"/>
          <p:nvPr/>
        </p:nvSpPr>
        <p:spPr>
          <a:xfrm>
            <a:off x="6858000" y="2362200"/>
            <a:ext cx="1219200" cy="3170099"/>
          </a:xfrm>
          <a:prstGeom prst="rect">
            <a:avLst/>
          </a:prstGeom>
          <a:noFill/>
        </p:spPr>
        <p:txBody>
          <a:bodyPr wrap="square" rtlCol="0">
            <a:spAutoFit/>
          </a:bodyPr>
          <a:lstStyle/>
          <a:p>
            <a:r>
              <a:rPr lang="en-US" sz="20000" b="1" dirty="0" smtClean="0">
                <a:solidFill>
                  <a:srgbClr val="FF0000"/>
                </a:solidFill>
              </a:rPr>
              <a:t>X</a:t>
            </a:r>
            <a:endParaRPr lang="en-US" sz="20000" b="1" dirty="0">
              <a:solidFill>
                <a:srgbClr val="FF0000"/>
              </a:solidFill>
            </a:endParaRPr>
          </a:p>
        </p:txBody>
      </p:sp>
      <p:cxnSp>
        <p:nvCxnSpPr>
          <p:cNvPr id="11" name="Straight Arrow Connector 10"/>
          <p:cNvCxnSpPr/>
          <p:nvPr/>
        </p:nvCxnSpPr>
        <p:spPr bwMode="auto">
          <a:xfrm>
            <a:off x="5486400" y="1752600"/>
            <a:ext cx="762000"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13" name="Straight Arrow Connector 12"/>
          <p:cNvCxnSpPr/>
          <p:nvPr/>
        </p:nvCxnSpPr>
        <p:spPr bwMode="auto">
          <a:xfrm>
            <a:off x="5486400" y="3657600"/>
            <a:ext cx="762000"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14" name="Straight Arrow Connector 13"/>
          <p:cNvCxnSpPr/>
          <p:nvPr/>
        </p:nvCxnSpPr>
        <p:spPr bwMode="auto">
          <a:xfrm>
            <a:off x="5486400" y="5715000"/>
            <a:ext cx="762000"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pic>
        <p:nvPicPr>
          <p:cNvPr id="15" name="Recorded Sound">
            <a:hlinkClick r:id="" action="ppaction://media"/>
          </p:cNvPr>
          <p:cNvPicPr>
            <a:picLocks noRot="1" noChangeAspect="1"/>
          </p:cNvPicPr>
          <p:nvPr>
            <a:wavAudioFile r:embed="rId1" name="Recorded Sound"/>
          </p:nvPr>
        </p:nvPicPr>
        <p:blipFill>
          <a:blip r:embed="rId7"/>
          <a:stretch>
            <a:fillRect/>
          </a:stretch>
        </p:blipFill>
        <p:spPr>
          <a:xfrm>
            <a:off x="4419600" y="3276600"/>
            <a:ext cx="304800" cy="304800"/>
          </a:xfrm>
          <a:prstGeom prst="rect">
            <a:avLst/>
          </a:prstGeom>
        </p:spPr>
      </p:pic>
      <p:sp>
        <p:nvSpPr>
          <p:cNvPr id="16" name="Pentagon 15">
            <a:hlinkClick r:id="rId8" action="ppaction://hlinksldjump"/>
          </p:cNvPr>
          <p:cNvSpPr/>
          <p:nvPr/>
        </p:nvSpPr>
        <p:spPr bwMode="auto">
          <a:xfrm>
            <a:off x="0" y="6400800"/>
            <a:ext cx="2438400" cy="457200"/>
          </a:xfrm>
          <a:prstGeom prst="homePlate">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Three Meals Menu</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7" name="Pentagon 16">
            <a:hlinkClick r:id="rId9" action="ppaction://hlinksldjump"/>
          </p:cNvPr>
          <p:cNvSpPr/>
          <p:nvPr/>
        </p:nvSpPr>
        <p:spPr bwMode="auto">
          <a:xfrm>
            <a:off x="2590800" y="6400800"/>
            <a:ext cx="25908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Breakfast Continues</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000" fill="hold"/>
                                        <p:tgtEl>
                                          <p:spTgt spid="15"/>
                                        </p:tgtEl>
                                      </p:cBhvr>
                                    </p:cmd>
                                  </p:childTnLst>
                                </p:cTn>
                              </p:par>
                              <p:par>
                                <p:cTn id="7" presetID="10" presetClass="entr" presetSubtype="0" fill="hold" grpId="0" nodeType="withEffect">
                                  <p:stCondLst>
                                    <p:cond delay="8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childTnLst>
                                </p:cTn>
                              </p:par>
                              <p:par>
                                <p:cTn id="10" presetID="10" presetClass="entr" presetSubtype="0" fill="hold" nodeType="withEffect">
                                  <p:stCondLst>
                                    <p:cond delay="9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par>
                                <p:cTn id="13" presetID="10" presetClass="entr" presetSubtype="0" fill="hold" nodeType="withEffect">
                                  <p:stCondLst>
                                    <p:cond delay="11000"/>
                                  </p:stCondLst>
                                  <p:childTnLst>
                                    <p:set>
                                      <p:cBhvr>
                                        <p:cTn id="14" dur="1" fill="hold">
                                          <p:stCondLst>
                                            <p:cond delay="0"/>
                                          </p:stCondLst>
                                        </p:cTn>
                                        <p:tgtEl>
                                          <p:spTgt spid="65544"/>
                                        </p:tgtEl>
                                        <p:attrNameLst>
                                          <p:attrName>style.visibility</p:attrName>
                                        </p:attrNameLst>
                                      </p:cBhvr>
                                      <p:to>
                                        <p:strVal val="visible"/>
                                      </p:to>
                                    </p:set>
                                    <p:animEffect transition="in" filter="fade">
                                      <p:cBhvr>
                                        <p:cTn id="15" dur="2000"/>
                                        <p:tgtEl>
                                          <p:spTgt spid="65544"/>
                                        </p:tgtEl>
                                      </p:cBhvr>
                                    </p:animEffect>
                                  </p:childTnLst>
                                </p:cTn>
                              </p:par>
                              <p:par>
                                <p:cTn id="16" presetID="10" presetClass="entr" presetSubtype="0" fill="hold" grpId="0" nodeType="withEffect">
                                  <p:stCondLst>
                                    <p:cond delay="225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childTnLst>
                                </p:cTn>
                              </p:par>
                              <p:par>
                                <p:cTn id="19" presetID="10" presetClass="entr" presetSubtype="0" fill="hold" nodeType="withEffect">
                                  <p:stCondLst>
                                    <p:cond delay="230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par>
                                <p:cTn id="22" presetID="10" presetClass="entr" presetSubtype="0" fill="hold" nodeType="withEffect">
                                  <p:stCondLst>
                                    <p:cond delay="25000"/>
                                  </p:stCondLst>
                                  <p:childTnLst>
                                    <p:set>
                                      <p:cBhvr>
                                        <p:cTn id="23" dur="1" fill="hold">
                                          <p:stCondLst>
                                            <p:cond delay="0"/>
                                          </p:stCondLst>
                                        </p:cTn>
                                        <p:tgtEl>
                                          <p:spTgt spid="65542"/>
                                        </p:tgtEl>
                                        <p:attrNameLst>
                                          <p:attrName>style.visibility</p:attrName>
                                        </p:attrNameLst>
                                      </p:cBhvr>
                                      <p:to>
                                        <p:strVal val="visible"/>
                                      </p:to>
                                    </p:set>
                                    <p:animEffect transition="in" filter="fade">
                                      <p:cBhvr>
                                        <p:cTn id="24" dur="2000"/>
                                        <p:tgtEl>
                                          <p:spTgt spid="65542"/>
                                        </p:tgtEl>
                                      </p:cBhvr>
                                    </p:animEffect>
                                  </p:childTnLst>
                                </p:cTn>
                              </p:par>
                              <p:par>
                                <p:cTn id="25" presetID="10" presetClass="entr" presetSubtype="0" fill="hold" grpId="0" nodeType="withEffect">
                                  <p:stCondLst>
                                    <p:cond delay="28000"/>
                                  </p:stCondLst>
                                  <p:iterate type="lt">
                                    <p:tmPct val="0"/>
                                  </p:iterate>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par>
                                <p:cTn id="28" presetID="26" presetClass="emph" presetSubtype="0" fill="hold" grpId="1" nodeType="withEffect">
                                  <p:stCondLst>
                                    <p:cond delay="29500"/>
                                  </p:stCondLst>
                                  <p:iterate type="lt">
                                    <p:tmPct val="0"/>
                                  </p:iterate>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par>
                                <p:cTn id="31" presetID="10" presetClass="entr" presetSubtype="0" fill="hold" grpId="0" nodeType="withEffect">
                                  <p:stCondLst>
                                    <p:cond delay="450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000"/>
                                        <p:tgtEl>
                                          <p:spTgt spid="7"/>
                                        </p:tgtEl>
                                      </p:cBhvr>
                                    </p:animEffect>
                                  </p:childTnLst>
                                </p:cTn>
                              </p:par>
                              <p:par>
                                <p:cTn id="34" presetID="10" presetClass="entr" presetSubtype="0" fill="hold" nodeType="withEffect">
                                  <p:stCondLst>
                                    <p:cond delay="470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000"/>
                                        <p:tgtEl>
                                          <p:spTgt spid="14"/>
                                        </p:tgtEl>
                                      </p:cBhvr>
                                    </p:animEffect>
                                  </p:childTnLst>
                                </p:cTn>
                              </p:par>
                              <p:par>
                                <p:cTn id="37" presetID="10" presetClass="entr" presetSubtype="0" fill="hold" nodeType="withEffect">
                                  <p:stCondLst>
                                    <p:cond delay="48000"/>
                                  </p:stCondLst>
                                  <p:childTnLst>
                                    <p:set>
                                      <p:cBhvr>
                                        <p:cTn id="38" dur="1" fill="hold">
                                          <p:stCondLst>
                                            <p:cond delay="0"/>
                                          </p:stCondLst>
                                        </p:cTn>
                                        <p:tgtEl>
                                          <p:spTgt spid="65540"/>
                                        </p:tgtEl>
                                        <p:attrNameLst>
                                          <p:attrName>style.visibility</p:attrName>
                                        </p:attrNameLst>
                                      </p:cBhvr>
                                      <p:to>
                                        <p:strVal val="visible"/>
                                      </p:to>
                                    </p:set>
                                    <p:animEffect transition="in" filter="fade">
                                      <p:cBhvr>
                                        <p:cTn id="39" dur="20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0"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4" grpId="0" animBg="1"/>
      <p:bldP spid="6" grpId="0" animBg="1"/>
      <p:bldP spid="7" grpId="0" animBg="1"/>
      <p:bldP spid="12" grpId="0"/>
      <p:bldP spid="1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Rectangle 8"/>
          <p:cNvSpPr>
            <a:spLocks noGrp="1" noChangeArrowheads="1"/>
          </p:cNvSpPr>
          <p:nvPr>
            <p:ph type="title"/>
          </p:nvPr>
        </p:nvSpPr>
        <p:spPr>
          <a:xfrm>
            <a:off x="1905000" y="381000"/>
            <a:ext cx="5029200" cy="506413"/>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dirty="0" smtClean="0">
                <a:effectLst>
                  <a:outerShdw blurRad="38100" dist="38100" dir="2700000" algn="tl">
                    <a:srgbClr val="C0C0C0"/>
                  </a:outerShdw>
                </a:effectLst>
              </a:rPr>
              <a:t>Breakfast</a:t>
            </a:r>
          </a:p>
        </p:txBody>
      </p:sp>
      <p:pic>
        <p:nvPicPr>
          <p:cNvPr id="30783" name="Picture 63" descr="http://www.buffalogrounds.com/images/smoothie_short_glass_2upc.gif"/>
          <p:cNvPicPr>
            <a:picLocks noChangeAspect="1" noChangeArrowheads="1"/>
          </p:cNvPicPr>
          <p:nvPr/>
        </p:nvPicPr>
        <p:blipFill>
          <a:blip r:embed="rId4"/>
          <a:srcRect/>
          <a:stretch>
            <a:fillRect/>
          </a:stretch>
        </p:blipFill>
        <p:spPr bwMode="auto">
          <a:xfrm>
            <a:off x="381000" y="4038600"/>
            <a:ext cx="3124200" cy="2074469"/>
          </a:xfrm>
          <a:prstGeom prst="rect">
            <a:avLst/>
          </a:prstGeom>
          <a:noFill/>
        </p:spPr>
      </p:pic>
      <p:pic>
        <p:nvPicPr>
          <p:cNvPr id="30785" name="Picture 65" descr="http://2.bp.blogspot.com/_F-W2fFu__vA/R6NNJ2_NQ_I/AAAAAAAACP0/GGK9ieHurPU/s320/jif+peanut+butter+on+whole+wheat+bread.jpg"/>
          <p:cNvPicPr>
            <a:picLocks noChangeAspect="1" noChangeArrowheads="1"/>
          </p:cNvPicPr>
          <p:nvPr/>
        </p:nvPicPr>
        <p:blipFill>
          <a:blip r:embed="rId5"/>
          <a:srcRect/>
          <a:stretch>
            <a:fillRect/>
          </a:stretch>
        </p:blipFill>
        <p:spPr bwMode="auto">
          <a:xfrm>
            <a:off x="1143000" y="1371600"/>
            <a:ext cx="3048000" cy="2286000"/>
          </a:xfrm>
          <a:prstGeom prst="rect">
            <a:avLst/>
          </a:prstGeom>
          <a:noFill/>
        </p:spPr>
      </p:pic>
      <p:pic>
        <p:nvPicPr>
          <p:cNvPr id="30789" name="Picture 69" descr="http://edibletulip.typepad.com/edible_tulip/images/hard_boiled_eggs.jpg"/>
          <p:cNvPicPr>
            <a:picLocks noChangeAspect="1" noChangeArrowheads="1"/>
          </p:cNvPicPr>
          <p:nvPr/>
        </p:nvPicPr>
        <p:blipFill>
          <a:blip r:embed="rId6"/>
          <a:srcRect/>
          <a:stretch>
            <a:fillRect/>
          </a:stretch>
        </p:blipFill>
        <p:spPr bwMode="auto">
          <a:xfrm>
            <a:off x="4724400" y="990600"/>
            <a:ext cx="3762375" cy="2543175"/>
          </a:xfrm>
          <a:prstGeom prst="rect">
            <a:avLst/>
          </a:prstGeom>
          <a:noFill/>
        </p:spPr>
      </p:pic>
      <p:pic>
        <p:nvPicPr>
          <p:cNvPr id="30787" name="Picture 67" descr="http://fatlossschool.com/blog/wp-content/uploads/2009/01/cereal.jpg"/>
          <p:cNvPicPr>
            <a:picLocks noChangeAspect="1" noChangeArrowheads="1"/>
          </p:cNvPicPr>
          <p:nvPr/>
        </p:nvPicPr>
        <p:blipFill>
          <a:blip r:embed="rId7"/>
          <a:srcRect/>
          <a:stretch>
            <a:fillRect/>
          </a:stretch>
        </p:blipFill>
        <p:spPr bwMode="auto">
          <a:xfrm>
            <a:off x="5791200" y="3657600"/>
            <a:ext cx="2600325" cy="2600325"/>
          </a:xfrm>
          <a:prstGeom prst="rect">
            <a:avLst/>
          </a:prstGeom>
          <a:noFill/>
        </p:spPr>
      </p:pic>
      <p:pic>
        <p:nvPicPr>
          <p:cNvPr id="9" name="Recorded Sound">
            <a:hlinkClick r:id="" action="ppaction://media"/>
          </p:cNvPr>
          <p:cNvPicPr>
            <a:picLocks noRot="1" noChangeAspect="1"/>
          </p:cNvPicPr>
          <p:nvPr>
            <a:wavAudioFile r:embed="rId1" name="Recorded Sound"/>
          </p:nvPr>
        </p:nvPicPr>
        <p:blipFill>
          <a:blip r:embed="rId8"/>
          <a:stretch>
            <a:fillRect/>
          </a:stretch>
        </p:blipFill>
        <p:spPr>
          <a:xfrm>
            <a:off x="4419600" y="3276600"/>
            <a:ext cx="304800" cy="304800"/>
          </a:xfrm>
          <a:prstGeom prst="rect">
            <a:avLst/>
          </a:prstGeom>
        </p:spPr>
      </p:pic>
      <p:sp>
        <p:nvSpPr>
          <p:cNvPr id="11" name="Pentagon 10">
            <a:hlinkClick r:id="rId9" action="ppaction://hlinksldjump"/>
          </p:cNvPr>
          <p:cNvSpPr/>
          <p:nvPr/>
        </p:nvSpPr>
        <p:spPr bwMode="auto">
          <a:xfrm>
            <a:off x="0" y="6400800"/>
            <a:ext cx="2438400" cy="457200"/>
          </a:xfrm>
          <a:prstGeom prst="homePlate">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Three Meals Menu</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pic>
        <p:nvPicPr>
          <p:cNvPr id="39940" name="Picture 4" descr="http://img.timeinc.net/recipes/i/recipes/sl/05/01/wheat-muffins-sl-1017342-l.jpg"/>
          <p:cNvPicPr>
            <a:picLocks noChangeAspect="1" noChangeArrowheads="1"/>
          </p:cNvPicPr>
          <p:nvPr/>
        </p:nvPicPr>
        <p:blipFill>
          <a:blip r:embed="rId10"/>
          <a:srcRect/>
          <a:stretch>
            <a:fillRect/>
          </a:stretch>
        </p:blipFill>
        <p:spPr bwMode="auto">
          <a:xfrm>
            <a:off x="3429000" y="2819400"/>
            <a:ext cx="2286000" cy="2286000"/>
          </a:xfrm>
          <a:prstGeom prst="rect">
            <a:avLst/>
          </a:prstGeom>
          <a:noFill/>
        </p:spPr>
      </p:pic>
      <p:sp>
        <p:nvSpPr>
          <p:cNvPr id="12" name="Pentagon 11">
            <a:hlinkClick r:id="rId11" action="ppaction://hlinksldjump"/>
          </p:cNvPr>
          <p:cNvSpPr/>
          <p:nvPr/>
        </p:nvSpPr>
        <p:spPr bwMode="auto">
          <a:xfrm>
            <a:off x="2590800" y="6400800"/>
            <a:ext cx="25908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Breakfast Continues</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pic>
        <p:nvPicPr>
          <p:cNvPr id="39938" name="Picture 2" descr="http://www.junkfoodnews.net/Brooklyn%20Style%20Pizza-712w.jpg"/>
          <p:cNvPicPr>
            <a:picLocks noChangeAspect="1" noChangeArrowheads="1"/>
          </p:cNvPicPr>
          <p:nvPr/>
        </p:nvPicPr>
        <p:blipFill>
          <a:blip r:embed="rId12"/>
          <a:srcRect/>
          <a:stretch>
            <a:fillRect/>
          </a:stretch>
        </p:blipFill>
        <p:spPr bwMode="auto">
          <a:xfrm>
            <a:off x="2819400" y="4648200"/>
            <a:ext cx="3441700" cy="1725684"/>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000" fill="hold"/>
                                        <p:tgtEl>
                                          <p:spTgt spid="9"/>
                                        </p:tgtEl>
                                      </p:cBhvr>
                                    </p:cmd>
                                  </p:childTnLst>
                                </p:cTn>
                              </p:par>
                              <p:par>
                                <p:cTn id="7" presetID="10" presetClass="entr" presetSubtype="0" fill="hold" nodeType="withEffect">
                                  <p:stCondLst>
                                    <p:cond delay="3000"/>
                                  </p:stCondLst>
                                  <p:childTnLst>
                                    <p:set>
                                      <p:cBhvr>
                                        <p:cTn id="8" dur="1" fill="hold">
                                          <p:stCondLst>
                                            <p:cond delay="0"/>
                                          </p:stCondLst>
                                        </p:cTn>
                                        <p:tgtEl>
                                          <p:spTgt spid="30783"/>
                                        </p:tgtEl>
                                        <p:attrNameLst>
                                          <p:attrName>style.visibility</p:attrName>
                                        </p:attrNameLst>
                                      </p:cBhvr>
                                      <p:to>
                                        <p:strVal val="visible"/>
                                      </p:to>
                                    </p:set>
                                    <p:animEffect transition="in" filter="fade">
                                      <p:cBhvr>
                                        <p:cTn id="9" dur="2000"/>
                                        <p:tgtEl>
                                          <p:spTgt spid="30783"/>
                                        </p:tgtEl>
                                      </p:cBhvr>
                                    </p:animEffect>
                                  </p:childTnLst>
                                </p:cTn>
                              </p:par>
                              <p:par>
                                <p:cTn id="10" presetID="10" presetClass="entr" presetSubtype="0" fill="hold" nodeType="withEffect">
                                  <p:stCondLst>
                                    <p:cond delay="24000"/>
                                  </p:stCondLst>
                                  <p:childTnLst>
                                    <p:set>
                                      <p:cBhvr>
                                        <p:cTn id="11" dur="1" fill="hold">
                                          <p:stCondLst>
                                            <p:cond delay="0"/>
                                          </p:stCondLst>
                                        </p:cTn>
                                        <p:tgtEl>
                                          <p:spTgt spid="30785"/>
                                        </p:tgtEl>
                                        <p:attrNameLst>
                                          <p:attrName>style.visibility</p:attrName>
                                        </p:attrNameLst>
                                      </p:cBhvr>
                                      <p:to>
                                        <p:strVal val="visible"/>
                                      </p:to>
                                    </p:set>
                                    <p:animEffect transition="in" filter="fade">
                                      <p:cBhvr>
                                        <p:cTn id="12" dur="2000"/>
                                        <p:tgtEl>
                                          <p:spTgt spid="30785"/>
                                        </p:tgtEl>
                                      </p:cBhvr>
                                    </p:animEffect>
                                  </p:childTnLst>
                                </p:cTn>
                              </p:par>
                              <p:par>
                                <p:cTn id="13" presetID="10" presetClass="entr" presetSubtype="0" fill="hold" nodeType="withEffect">
                                  <p:stCondLst>
                                    <p:cond delay="32000"/>
                                  </p:stCondLst>
                                  <p:childTnLst>
                                    <p:set>
                                      <p:cBhvr>
                                        <p:cTn id="14" dur="1" fill="hold">
                                          <p:stCondLst>
                                            <p:cond delay="0"/>
                                          </p:stCondLst>
                                        </p:cTn>
                                        <p:tgtEl>
                                          <p:spTgt spid="30787"/>
                                        </p:tgtEl>
                                        <p:attrNameLst>
                                          <p:attrName>style.visibility</p:attrName>
                                        </p:attrNameLst>
                                      </p:cBhvr>
                                      <p:to>
                                        <p:strVal val="visible"/>
                                      </p:to>
                                    </p:set>
                                    <p:animEffect transition="in" filter="fade">
                                      <p:cBhvr>
                                        <p:cTn id="15" dur="2000"/>
                                        <p:tgtEl>
                                          <p:spTgt spid="30787"/>
                                        </p:tgtEl>
                                      </p:cBhvr>
                                    </p:animEffect>
                                  </p:childTnLst>
                                </p:cTn>
                              </p:par>
                              <p:par>
                                <p:cTn id="16" presetID="10" presetClass="entr" presetSubtype="0" fill="hold" nodeType="withEffect">
                                  <p:stCondLst>
                                    <p:cond delay="45000"/>
                                  </p:stCondLst>
                                  <p:childTnLst>
                                    <p:set>
                                      <p:cBhvr>
                                        <p:cTn id="17" dur="1" fill="hold">
                                          <p:stCondLst>
                                            <p:cond delay="0"/>
                                          </p:stCondLst>
                                        </p:cTn>
                                        <p:tgtEl>
                                          <p:spTgt spid="39938"/>
                                        </p:tgtEl>
                                        <p:attrNameLst>
                                          <p:attrName>style.visibility</p:attrName>
                                        </p:attrNameLst>
                                      </p:cBhvr>
                                      <p:to>
                                        <p:strVal val="visible"/>
                                      </p:to>
                                    </p:set>
                                    <p:animEffect transition="in" filter="fade">
                                      <p:cBhvr>
                                        <p:cTn id="18" dur="2000"/>
                                        <p:tgtEl>
                                          <p:spTgt spid="39938"/>
                                        </p:tgtEl>
                                      </p:cBhvr>
                                    </p:animEffect>
                                  </p:childTnLst>
                                </p:cTn>
                              </p:par>
                              <p:par>
                                <p:cTn id="19" presetID="10" presetClass="entr" presetSubtype="0" fill="hold" nodeType="withEffect">
                                  <p:stCondLst>
                                    <p:cond delay="63500"/>
                                  </p:stCondLst>
                                  <p:childTnLst>
                                    <p:set>
                                      <p:cBhvr>
                                        <p:cTn id="20" dur="1" fill="hold">
                                          <p:stCondLst>
                                            <p:cond delay="0"/>
                                          </p:stCondLst>
                                        </p:cTn>
                                        <p:tgtEl>
                                          <p:spTgt spid="30789"/>
                                        </p:tgtEl>
                                        <p:attrNameLst>
                                          <p:attrName>style.visibility</p:attrName>
                                        </p:attrNameLst>
                                      </p:cBhvr>
                                      <p:to>
                                        <p:strVal val="visible"/>
                                      </p:to>
                                    </p:set>
                                    <p:animEffect transition="in" filter="fade">
                                      <p:cBhvr>
                                        <p:cTn id="21" dur="2000"/>
                                        <p:tgtEl>
                                          <p:spTgt spid="30789"/>
                                        </p:tgtEl>
                                      </p:cBhvr>
                                    </p:animEffect>
                                  </p:childTnLst>
                                </p:cTn>
                              </p:par>
                              <p:par>
                                <p:cTn id="22" presetID="10" presetClass="entr" presetSubtype="0" fill="hold" nodeType="withEffect">
                                  <p:stCondLst>
                                    <p:cond delay="65000"/>
                                  </p:stCondLst>
                                  <p:childTnLst>
                                    <p:set>
                                      <p:cBhvr>
                                        <p:cTn id="23" dur="1" fill="hold">
                                          <p:stCondLst>
                                            <p:cond delay="0"/>
                                          </p:stCondLst>
                                        </p:cTn>
                                        <p:tgtEl>
                                          <p:spTgt spid="39940"/>
                                        </p:tgtEl>
                                        <p:attrNameLst>
                                          <p:attrName>style.visibility</p:attrName>
                                        </p:attrNameLst>
                                      </p:cBhvr>
                                      <p:to>
                                        <p:strVal val="visible"/>
                                      </p:to>
                                    </p:set>
                                    <p:animEffect transition="in" filter="fade">
                                      <p:cBhvr>
                                        <p:cTn id="24" dur="2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dirty="0" smtClean="0">
                <a:effectLst>
                  <a:outerShdw blurRad="38100" dist="38100" dir="2700000" algn="tl">
                    <a:srgbClr val="C0C0C0"/>
                  </a:outerShdw>
                </a:effectLst>
              </a:rPr>
              <a:t>Breakfast</a:t>
            </a:r>
            <a:endParaRPr lang="en-US" b="1" dirty="0">
              <a:effectLst>
                <a:outerShdw blurRad="38100" dist="38100" dir="2700000" algn="tl">
                  <a:srgbClr val="C0C0C0"/>
                </a:outerShdw>
              </a:effectLst>
            </a:endParaRPr>
          </a:p>
        </p:txBody>
      </p:sp>
      <p:sp>
        <p:nvSpPr>
          <p:cNvPr id="3" name="Content Placeholder 2"/>
          <p:cNvSpPr>
            <a:spLocks noGrp="1"/>
          </p:cNvSpPr>
          <p:nvPr>
            <p:ph idx="1"/>
          </p:nvPr>
        </p:nvSpPr>
        <p:spPr/>
        <p:txBody>
          <a:bodyPr/>
          <a:lstStyle/>
          <a:p>
            <a:r>
              <a:rPr lang="en-US" dirty="0" smtClean="0"/>
              <a:t>Sweet omelets are sort of a cross between crepes and pancakes. They are a great option for the many followers of low carbohydrate diets. They can be used for the base of a delicious and healthy breakfast or dessert. </a:t>
            </a:r>
          </a:p>
          <a:p>
            <a:r>
              <a:rPr lang="en-US" dirty="0" smtClean="0"/>
              <a:t>Broccoli and Cheddar Frittata</a:t>
            </a:r>
          </a:p>
          <a:p>
            <a:endParaRPr lang="en-US" dirty="0"/>
          </a:p>
        </p:txBody>
      </p:sp>
      <p:pic>
        <p:nvPicPr>
          <p:cNvPr id="4" name="Picture 1"/>
          <p:cNvPicPr>
            <a:picLocks noChangeAspect="1" noChangeArrowheads="1"/>
          </p:cNvPicPr>
          <p:nvPr/>
        </p:nvPicPr>
        <p:blipFill>
          <a:blip r:embed="rId4"/>
          <a:srcRect l="7000" t="43334" r="65000" b="35999"/>
          <a:stretch>
            <a:fillRect/>
          </a:stretch>
        </p:blipFill>
        <p:spPr bwMode="auto">
          <a:xfrm>
            <a:off x="6324600" y="4648200"/>
            <a:ext cx="2340077" cy="1295400"/>
          </a:xfrm>
          <a:prstGeom prst="rect">
            <a:avLst/>
          </a:prstGeom>
          <a:noFill/>
          <a:ln w="9525" cap="flat" cmpd="sng" algn="ctr">
            <a:noFill/>
            <a:prstDash val="solid"/>
            <a:miter lim="800000"/>
            <a:headEnd/>
            <a:tailEnd/>
          </a:ln>
          <a:effectLst/>
        </p:spPr>
      </p:pic>
      <p:pic>
        <p:nvPicPr>
          <p:cNvPr id="5" name="Recorded Sound">
            <a:hlinkClick r:id="" action="ppaction://media"/>
          </p:cNvPr>
          <p:cNvPicPr>
            <a:picLocks noRot="1" noChangeAspect="1"/>
          </p:cNvPicPr>
          <p:nvPr>
            <a:wavAudioFile r:embed="rId1" name="Recorded Sound"/>
          </p:nvPr>
        </p:nvPicPr>
        <p:blipFill>
          <a:blip r:embed="rId5"/>
          <a:stretch>
            <a:fillRect/>
          </a:stretch>
        </p:blipFill>
        <p:spPr>
          <a:xfrm>
            <a:off x="4419600" y="3276600"/>
            <a:ext cx="304800" cy="304800"/>
          </a:xfrm>
          <a:prstGeom prst="rect">
            <a:avLst/>
          </a:prstGeom>
        </p:spPr>
      </p:pic>
      <p:sp>
        <p:nvSpPr>
          <p:cNvPr id="7" name="Pentagon 6">
            <a:hlinkClick r:id="rId6" action="ppaction://hlinksldjump"/>
          </p:cNvPr>
          <p:cNvSpPr/>
          <p:nvPr/>
        </p:nvSpPr>
        <p:spPr bwMode="auto">
          <a:xfrm>
            <a:off x="0" y="6400800"/>
            <a:ext cx="2438400" cy="457200"/>
          </a:xfrm>
          <a:prstGeom prst="homePlate">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Three Meals Menu</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8" name="Pentagon 7">
            <a:hlinkClick r:id="rId7" action="ppaction://hlinksldjump"/>
          </p:cNvPr>
          <p:cNvSpPr/>
          <p:nvPr/>
        </p:nvSpPr>
        <p:spPr bwMode="auto">
          <a:xfrm>
            <a:off x="2590800" y="6400800"/>
            <a:ext cx="25908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Breakfast Continues</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dirty="0">
                <a:effectLst>
                  <a:outerShdw blurRad="38100" dist="38100" dir="2700000" algn="tl">
                    <a:srgbClr val="C0C0C0"/>
                  </a:outerShdw>
                </a:effectLst>
              </a:rPr>
              <a:t>Broccoli and Cheddar Frittata</a:t>
            </a:r>
            <a:br>
              <a:rPr lang="en-US" b="1" dirty="0">
                <a:effectLst>
                  <a:outerShdw blurRad="38100" dist="38100" dir="2700000" algn="tl">
                    <a:srgbClr val="C0C0C0"/>
                  </a:outerShdw>
                </a:effectLst>
              </a:rPr>
            </a:br>
            <a:r>
              <a:rPr lang="en-US" b="1" dirty="0" smtClean="0">
                <a:effectLst>
                  <a:outerShdw blurRad="38100" dist="38100" dir="2700000" algn="tl">
                    <a:srgbClr val="C0C0C0"/>
                  </a:outerShdw>
                </a:effectLst>
              </a:rPr>
              <a:t>Instructions</a:t>
            </a:r>
            <a:br>
              <a:rPr lang="en-US" b="1" dirty="0" smtClean="0">
                <a:effectLst>
                  <a:outerShdw blurRad="38100" dist="38100" dir="2700000" algn="tl">
                    <a:srgbClr val="C0C0C0"/>
                  </a:outerShdw>
                </a:effectLst>
              </a:rPr>
            </a:br>
            <a:endParaRPr lang="en-US" b="1" dirty="0">
              <a:effectLst>
                <a:outerShdw blurRad="38100" dist="38100" dir="2700000" algn="tl">
                  <a:srgbClr val="C0C0C0"/>
                </a:outerShdw>
              </a:effectLst>
            </a:endParaRPr>
          </a:p>
        </p:txBody>
      </p:sp>
      <p:sp>
        <p:nvSpPr>
          <p:cNvPr id="3" name="Content Placeholder 2"/>
          <p:cNvSpPr>
            <a:spLocks noGrp="1"/>
          </p:cNvSpPr>
          <p:nvPr>
            <p:ph idx="1"/>
          </p:nvPr>
        </p:nvSpPr>
        <p:spPr/>
        <p:txBody>
          <a:bodyPr/>
          <a:lstStyle/>
          <a:p>
            <a:r>
              <a:rPr lang="en-US" b="1" dirty="0" smtClean="0"/>
              <a:t>Cook Time</a:t>
            </a:r>
          </a:p>
          <a:p>
            <a:r>
              <a:rPr lang="en-US" dirty="0" smtClean="0"/>
              <a:t>15 min</a:t>
            </a:r>
          </a:p>
          <a:p>
            <a:r>
              <a:rPr lang="en-US" b="1" dirty="0" smtClean="0"/>
              <a:t>Level</a:t>
            </a:r>
          </a:p>
          <a:p>
            <a:r>
              <a:rPr lang="en-US" dirty="0" smtClean="0"/>
              <a:t>Easy</a:t>
            </a:r>
          </a:p>
          <a:p>
            <a:r>
              <a:rPr lang="en-US" b="1" dirty="0" smtClean="0"/>
              <a:t>Yield</a:t>
            </a:r>
          </a:p>
          <a:p>
            <a:r>
              <a:rPr lang="en-US" dirty="0" smtClean="0"/>
              <a:t>4 servings</a:t>
            </a:r>
          </a:p>
          <a:p>
            <a:endParaRPr lang="en-US" dirty="0"/>
          </a:p>
        </p:txBody>
      </p:sp>
      <p:pic>
        <p:nvPicPr>
          <p:cNvPr id="62465" name="Picture 1"/>
          <p:cNvPicPr>
            <a:picLocks noChangeAspect="1" noChangeArrowheads="1"/>
          </p:cNvPicPr>
          <p:nvPr/>
        </p:nvPicPr>
        <p:blipFill>
          <a:blip r:embed="rId2"/>
          <a:srcRect l="7000" t="43334" r="65000" b="35999"/>
          <a:stretch>
            <a:fillRect/>
          </a:stretch>
        </p:blipFill>
        <p:spPr bwMode="auto">
          <a:xfrm>
            <a:off x="3810000" y="2286000"/>
            <a:ext cx="4267200" cy="2362200"/>
          </a:xfrm>
          <a:prstGeom prst="rect">
            <a:avLst/>
          </a:prstGeom>
          <a:noFill/>
          <a:ln w="9525" cap="flat" cmpd="sng" algn="ctr">
            <a:noFill/>
            <a:prstDash val="solid"/>
            <a:miter lim="800000"/>
            <a:headEnd/>
            <a:tailEnd/>
          </a:ln>
          <a:effectLst/>
        </p:spPr>
      </p:pic>
      <p:sp>
        <p:nvSpPr>
          <p:cNvPr id="6" name="Pentagon 5">
            <a:hlinkClick r:id="rId3" action="ppaction://hlinksldjump"/>
          </p:cNvPr>
          <p:cNvSpPr/>
          <p:nvPr/>
        </p:nvSpPr>
        <p:spPr bwMode="auto">
          <a:xfrm>
            <a:off x="0" y="6400800"/>
            <a:ext cx="2438400" cy="457200"/>
          </a:xfrm>
          <a:prstGeom prst="homePlate">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Three Meals Menu</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7" name="Pentagon 6">
            <a:hlinkClick r:id="rId4" action="ppaction://hlinksldjump"/>
          </p:cNvPr>
          <p:cNvSpPr/>
          <p:nvPr/>
        </p:nvSpPr>
        <p:spPr bwMode="auto">
          <a:xfrm>
            <a:off x="2590800" y="6400800"/>
            <a:ext cx="25908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Breakfast Continues</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lstStyle/>
          <a:p>
            <a:r>
              <a:rPr lang="en-US" b="1" dirty="0" smtClean="0">
                <a:effectLst>
                  <a:outerShdw blurRad="38100" dist="38100" dir="2700000" algn="tl">
                    <a:srgbClr val="C0C0C0"/>
                  </a:outerShdw>
                </a:effectLst>
              </a:rPr>
              <a:t>Broccoli and Cheddar Frittata Ingredients</a:t>
            </a:r>
            <a:r>
              <a:rPr lang="en-US" b="1" dirty="0" smtClean="0"/>
              <a:t/>
            </a:r>
            <a:br>
              <a:rPr lang="en-US" b="1" dirty="0" smtClean="0"/>
            </a:br>
            <a:endParaRPr lang="en-US" dirty="0"/>
          </a:p>
        </p:txBody>
      </p:sp>
      <p:sp>
        <p:nvSpPr>
          <p:cNvPr id="3" name="Content Placeholder 2"/>
          <p:cNvSpPr>
            <a:spLocks noGrp="1"/>
          </p:cNvSpPr>
          <p:nvPr>
            <p:ph idx="1"/>
          </p:nvPr>
        </p:nvSpPr>
        <p:spPr/>
        <p:txBody>
          <a:bodyPr/>
          <a:lstStyle/>
          <a:p>
            <a:r>
              <a:rPr lang="en-US" sz="2800" dirty="0" smtClean="0"/>
              <a:t>8 large eggs </a:t>
            </a:r>
          </a:p>
          <a:p>
            <a:r>
              <a:rPr lang="en-US" sz="2800" dirty="0" smtClean="0"/>
              <a:t>2 tablespoons water </a:t>
            </a:r>
          </a:p>
          <a:p>
            <a:r>
              <a:rPr lang="en-US" sz="2800" dirty="0" smtClean="0"/>
              <a:t>2 teaspoons olive oil </a:t>
            </a:r>
          </a:p>
          <a:p>
            <a:r>
              <a:rPr lang="en-US" sz="2800" dirty="0" smtClean="0"/>
              <a:t>1 small red onion, sliced (about 1 cup) </a:t>
            </a:r>
          </a:p>
          <a:p>
            <a:r>
              <a:rPr lang="en-US" sz="2800" dirty="0" smtClean="0"/>
              <a:t>2 cups chopped cooked broccoli </a:t>
            </a:r>
          </a:p>
          <a:p>
            <a:r>
              <a:rPr lang="en-US" sz="2800" dirty="0" smtClean="0"/>
              <a:t>1/4 teaspoon salt </a:t>
            </a:r>
          </a:p>
          <a:p>
            <a:r>
              <a:rPr lang="en-US" sz="2800" dirty="0" smtClean="0"/>
              <a:t>Freshly </a:t>
            </a:r>
            <a:r>
              <a:rPr lang="en-US" sz="2800" b="1" dirty="0">
                <a:solidFill>
                  <a:schemeClr val="tx1"/>
                </a:solidFill>
                <a:latin typeface="+mn-lt"/>
                <a:ea typeface="+mn-ea"/>
                <a:cs typeface="+mn-cs"/>
              </a:rPr>
              <a:t>ground</a:t>
            </a:r>
            <a:r>
              <a:rPr lang="en-US" sz="2800" dirty="0" smtClean="0"/>
              <a:t> black pepper </a:t>
            </a:r>
          </a:p>
          <a:p>
            <a:r>
              <a:rPr lang="en-US" sz="2800" dirty="0" smtClean="0"/>
              <a:t>1/2 cup shredded extra-sharp Cheddar (2 ounces) </a:t>
            </a:r>
          </a:p>
          <a:p>
            <a:endParaRPr lang="en-US" sz="2800" dirty="0"/>
          </a:p>
        </p:txBody>
      </p:sp>
      <p:pic>
        <p:nvPicPr>
          <p:cNvPr id="4" name="Picture 1"/>
          <p:cNvPicPr>
            <a:picLocks noChangeAspect="1" noChangeArrowheads="1"/>
          </p:cNvPicPr>
          <p:nvPr/>
        </p:nvPicPr>
        <p:blipFill>
          <a:blip r:embed="rId2"/>
          <a:srcRect l="7000" t="43334" r="65000" b="35999"/>
          <a:stretch>
            <a:fillRect/>
          </a:stretch>
        </p:blipFill>
        <p:spPr bwMode="auto">
          <a:xfrm>
            <a:off x="5638800" y="1676400"/>
            <a:ext cx="2514600" cy="1392011"/>
          </a:xfrm>
          <a:prstGeom prst="rect">
            <a:avLst/>
          </a:prstGeom>
          <a:noFill/>
          <a:ln w="9525" cap="flat" cmpd="sng" algn="ctr">
            <a:noFill/>
            <a:prstDash val="solid"/>
            <a:miter lim="800000"/>
            <a:headEnd/>
            <a:tailEnd/>
          </a:ln>
          <a:effectLst/>
        </p:spPr>
      </p:pic>
      <p:sp>
        <p:nvSpPr>
          <p:cNvPr id="5" name="Pentagon 4">
            <a:hlinkClick r:id="rId3" action="ppaction://hlinksldjump"/>
          </p:cNvPr>
          <p:cNvSpPr/>
          <p:nvPr/>
        </p:nvSpPr>
        <p:spPr bwMode="auto">
          <a:xfrm>
            <a:off x="0" y="6400800"/>
            <a:ext cx="2438400" cy="457200"/>
          </a:xfrm>
          <a:prstGeom prst="homePlate">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Three Meals Menu</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6" name="Pentagon 5">
            <a:hlinkClick r:id="rId4" action="ppaction://hlinksldjump"/>
          </p:cNvPr>
          <p:cNvSpPr/>
          <p:nvPr/>
        </p:nvSpPr>
        <p:spPr bwMode="auto">
          <a:xfrm>
            <a:off x="2590800" y="6400800"/>
            <a:ext cx="25908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Breakfast Continues</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lstStyle/>
          <a:p>
            <a:r>
              <a:rPr lang="en-US" b="1" dirty="0" smtClean="0">
                <a:effectLst>
                  <a:outerShdw blurRad="38100" dist="38100" dir="2700000" algn="tl">
                    <a:srgbClr val="C0C0C0"/>
                  </a:outerShdw>
                </a:effectLst>
              </a:rPr>
              <a:t>Broccoli and Cheddar Frittata Directions</a:t>
            </a:r>
            <a:r>
              <a:rPr lang="en-US" b="1" dirty="0" smtClean="0"/>
              <a:t/>
            </a:r>
            <a:br>
              <a:rPr lang="en-US" b="1" dirty="0" smtClean="0"/>
            </a:br>
            <a:endParaRPr lang="en-US" dirty="0"/>
          </a:p>
        </p:txBody>
      </p:sp>
      <p:sp>
        <p:nvSpPr>
          <p:cNvPr id="3" name="Content Placeholder 2"/>
          <p:cNvSpPr>
            <a:spLocks noGrp="1"/>
          </p:cNvSpPr>
          <p:nvPr>
            <p:ph idx="1"/>
          </p:nvPr>
        </p:nvSpPr>
        <p:spPr/>
        <p:txBody>
          <a:bodyPr/>
          <a:lstStyle/>
          <a:p>
            <a:r>
              <a:rPr lang="en-US" sz="1800" dirty="0" smtClean="0"/>
              <a:t>Separate 4 of the eggs, putting the whites into a medium sized bowl and discarding the yolks (or saving them for another purpose). Add the remaining 4 whole eggs and 2 tablespoons of water to the whites and whisk well. </a:t>
            </a:r>
          </a:p>
          <a:p>
            <a:r>
              <a:rPr lang="en-US" sz="1800" dirty="0" smtClean="0"/>
              <a:t>In a medium ovenproof nonstick skillet heat the oil over a medium flame. Add the onion and cook until it begins to soften, about 5 minutes. Add the broccoli and cook for another 2 minutes. Season with salt and a few turns of pepper. Pour the egg mixture over the vegetables in the skillet covering them evenly. Reduce the heat to medium-low, cover, and let cook until the egg mixture has set around the edges but is somewhat liquid in the middle, about 8 minutes. Sprinkle with the cheese. </a:t>
            </a:r>
          </a:p>
          <a:p>
            <a:r>
              <a:rPr lang="en-US" sz="1800" dirty="0" smtClean="0"/>
              <a:t>Meanwhile, preheat the broiler. Place the skillet under the broiler about 2 inches from the heat until the surface is set and golden brown, 1 to 2 minutes. Be careful not to overcook or the egg mixture will become tough. </a:t>
            </a:r>
          </a:p>
          <a:p>
            <a:r>
              <a:rPr lang="en-US" sz="1800" dirty="0" smtClean="0"/>
              <a:t>Cut the frittata into 8 wedges and serve. </a:t>
            </a:r>
          </a:p>
          <a:p>
            <a:endParaRPr lang="en-US" sz="1800" dirty="0"/>
          </a:p>
        </p:txBody>
      </p:sp>
      <p:pic>
        <p:nvPicPr>
          <p:cNvPr id="4" name="Picture 1"/>
          <p:cNvPicPr>
            <a:picLocks noChangeAspect="1" noChangeArrowheads="1"/>
          </p:cNvPicPr>
          <p:nvPr/>
        </p:nvPicPr>
        <p:blipFill>
          <a:blip r:embed="rId3"/>
          <a:srcRect l="7000" t="43334" r="65000" b="35999"/>
          <a:stretch>
            <a:fillRect/>
          </a:stretch>
        </p:blipFill>
        <p:spPr bwMode="auto">
          <a:xfrm>
            <a:off x="6477000" y="609600"/>
            <a:ext cx="1858297" cy="1028700"/>
          </a:xfrm>
          <a:prstGeom prst="rect">
            <a:avLst/>
          </a:prstGeom>
          <a:noFill/>
          <a:ln w="9525" cap="flat" cmpd="sng" algn="ctr">
            <a:noFill/>
            <a:prstDash val="solid"/>
            <a:miter lim="800000"/>
            <a:headEnd/>
            <a:tailEnd/>
          </a:ln>
          <a:effectLst/>
        </p:spPr>
      </p:pic>
      <p:sp>
        <p:nvSpPr>
          <p:cNvPr id="5" name="Pentagon 4">
            <a:hlinkClick r:id="rId4" action="ppaction://hlinksldjump"/>
          </p:cNvPr>
          <p:cNvSpPr/>
          <p:nvPr/>
        </p:nvSpPr>
        <p:spPr bwMode="auto">
          <a:xfrm>
            <a:off x="0" y="6400800"/>
            <a:ext cx="3352800" cy="457200"/>
          </a:xfrm>
          <a:prstGeom prst="homePlate">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Return to Three Meals Menu</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pic>
        <p:nvPicPr>
          <p:cNvPr id="7" name="Picture 30" descr="mainPortal_orange">
            <a:hlinkClick r:id="rId5" action="ppaction://hlinksldjump"/>
          </p:cNvPr>
          <p:cNvPicPr>
            <a:picLocks noChangeAspect="1" noChangeArrowheads="1"/>
          </p:cNvPicPr>
          <p:nvPr/>
        </p:nvPicPr>
        <p:blipFill>
          <a:blip r:embed="rId6"/>
          <a:srcRect/>
          <a:stretch>
            <a:fillRect/>
          </a:stretch>
        </p:blipFill>
        <p:spPr bwMode="auto">
          <a:xfrm>
            <a:off x="6032500" y="6400800"/>
            <a:ext cx="3111500" cy="457200"/>
          </a:xfrm>
          <a:prstGeom prst="rect">
            <a:avLst/>
          </a:prstGeom>
          <a:noFill/>
        </p:spPr>
      </p:pic>
      <p:sp>
        <p:nvSpPr>
          <p:cNvPr id="8" name="Pentagon 7">
            <a:hlinkClick r:id="rId7" action="ppaction://hlinksldjump"/>
          </p:cNvPr>
          <p:cNvSpPr/>
          <p:nvPr/>
        </p:nvSpPr>
        <p:spPr bwMode="auto">
          <a:xfrm>
            <a:off x="3352800" y="6400800"/>
            <a:ext cx="25908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Lunch</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b="1" dirty="0" smtClean="0">
                <a:effectLst>
                  <a:outerShdw blurRad="38100" dist="38100" dir="2700000" algn="tl">
                    <a:srgbClr val="C0C0C0"/>
                  </a:outerShdw>
                </a:effectLst>
              </a:rPr>
              <a:t>Lunch</a:t>
            </a:r>
            <a:endParaRPr lang="en-US" dirty="0"/>
          </a:p>
        </p:txBody>
      </p:sp>
      <p:sp>
        <p:nvSpPr>
          <p:cNvPr id="4" name="TextBox 3"/>
          <p:cNvSpPr txBox="1"/>
          <p:nvPr/>
        </p:nvSpPr>
        <p:spPr>
          <a:xfrm>
            <a:off x="228600" y="2057400"/>
            <a:ext cx="5105400" cy="738664"/>
          </a:xfrm>
          <a:prstGeom prst="rect">
            <a:avLst/>
          </a:prstGeom>
          <a:solidFill>
            <a:schemeClr val="tx1"/>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b="1" dirty="0" smtClean="0"/>
              <a:t>I don’t care about my lunch.</a:t>
            </a:r>
          </a:p>
          <a:p>
            <a:endParaRPr lang="en-US" dirty="0"/>
          </a:p>
        </p:txBody>
      </p:sp>
      <p:sp>
        <p:nvSpPr>
          <p:cNvPr id="6" name="TextBox 5"/>
          <p:cNvSpPr txBox="1"/>
          <p:nvPr/>
        </p:nvSpPr>
        <p:spPr>
          <a:xfrm>
            <a:off x="228600" y="4495800"/>
            <a:ext cx="5105400" cy="738664"/>
          </a:xfrm>
          <a:prstGeom prst="rect">
            <a:avLst/>
          </a:prstGeom>
          <a:solidFill>
            <a:schemeClr val="tx1"/>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b="1" dirty="0" smtClean="0"/>
              <a:t>I just want some fun.</a:t>
            </a:r>
          </a:p>
          <a:p>
            <a:endParaRPr lang="en-US" dirty="0"/>
          </a:p>
        </p:txBody>
      </p:sp>
      <p:cxnSp>
        <p:nvCxnSpPr>
          <p:cNvPr id="11" name="Straight Arrow Connector 10"/>
          <p:cNvCxnSpPr/>
          <p:nvPr/>
        </p:nvCxnSpPr>
        <p:spPr bwMode="auto">
          <a:xfrm>
            <a:off x="5486400" y="2362200"/>
            <a:ext cx="762000"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13" name="Straight Arrow Connector 12"/>
          <p:cNvCxnSpPr/>
          <p:nvPr/>
        </p:nvCxnSpPr>
        <p:spPr bwMode="auto">
          <a:xfrm>
            <a:off x="5486400" y="4800600"/>
            <a:ext cx="762000"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pic>
        <p:nvPicPr>
          <p:cNvPr id="58370" name="Picture 2" descr="C:\Documents and Settings\Administrator\My Documents\My Pictures\Microsoft Clip Organizer\j0430482.jpg"/>
          <p:cNvPicPr>
            <a:picLocks noChangeAspect="1" noChangeArrowheads="1"/>
          </p:cNvPicPr>
          <p:nvPr/>
        </p:nvPicPr>
        <p:blipFill>
          <a:blip r:embed="rId4" cstate="print"/>
          <a:srcRect/>
          <a:stretch>
            <a:fillRect/>
          </a:stretch>
        </p:blipFill>
        <p:spPr bwMode="auto">
          <a:xfrm>
            <a:off x="6553200" y="1295400"/>
            <a:ext cx="2057400" cy="2057400"/>
          </a:xfrm>
          <a:prstGeom prst="rect">
            <a:avLst/>
          </a:prstGeom>
          <a:noFill/>
        </p:spPr>
      </p:pic>
      <p:pic>
        <p:nvPicPr>
          <p:cNvPr id="58372" name="Picture 4" descr="http://familyfun.go.com/Resources/Features/Food/famf98lunchtogo_cutout.jpg"/>
          <p:cNvPicPr>
            <a:picLocks noChangeAspect="1" noChangeArrowheads="1"/>
          </p:cNvPicPr>
          <p:nvPr/>
        </p:nvPicPr>
        <p:blipFill>
          <a:blip r:embed="rId5"/>
          <a:srcRect/>
          <a:stretch>
            <a:fillRect/>
          </a:stretch>
        </p:blipFill>
        <p:spPr bwMode="auto">
          <a:xfrm>
            <a:off x="7162800" y="4191000"/>
            <a:ext cx="1714500" cy="1590675"/>
          </a:xfrm>
          <a:prstGeom prst="rect">
            <a:avLst/>
          </a:prstGeom>
          <a:noFill/>
        </p:spPr>
      </p:pic>
      <p:pic>
        <p:nvPicPr>
          <p:cNvPr id="58374" name="Picture 6" descr="http://4.bp.blogspot.com/_Igw6Qyo3oiM/SXVOd9zJtgI/AAAAAAAABwc/mIG4iLs0OOU/s400/Cooking+4+Fun+723.jpg"/>
          <p:cNvPicPr>
            <a:picLocks noChangeAspect="1" noChangeArrowheads="1"/>
          </p:cNvPicPr>
          <p:nvPr/>
        </p:nvPicPr>
        <p:blipFill>
          <a:blip r:embed="rId6"/>
          <a:srcRect r="7143" b="17247"/>
          <a:stretch>
            <a:fillRect/>
          </a:stretch>
        </p:blipFill>
        <p:spPr bwMode="auto">
          <a:xfrm>
            <a:off x="5410200" y="5257800"/>
            <a:ext cx="1981200" cy="1447800"/>
          </a:xfrm>
          <a:prstGeom prst="rect">
            <a:avLst/>
          </a:prstGeom>
          <a:noFill/>
        </p:spPr>
      </p:pic>
      <p:pic>
        <p:nvPicPr>
          <p:cNvPr id="12" name="Recorded Sound">
            <a:hlinkClick r:id="" action="ppaction://media"/>
          </p:cNvPr>
          <p:cNvPicPr>
            <a:picLocks noRot="1" noChangeAspect="1"/>
          </p:cNvPicPr>
          <p:nvPr>
            <a:wavAudioFile r:embed="rId1" name="Recorded Sound"/>
          </p:nvPr>
        </p:nvPicPr>
        <p:blipFill>
          <a:blip r:embed="rId7"/>
          <a:stretch>
            <a:fillRect/>
          </a:stretch>
        </p:blipFill>
        <p:spPr>
          <a:xfrm>
            <a:off x="4419600" y="3276600"/>
            <a:ext cx="304800" cy="304800"/>
          </a:xfrm>
          <a:prstGeom prst="rect">
            <a:avLst/>
          </a:prstGeom>
        </p:spPr>
      </p:pic>
      <p:sp>
        <p:nvSpPr>
          <p:cNvPr id="15" name="Pentagon 14">
            <a:hlinkClick r:id="rId8" action="ppaction://hlinksldjump"/>
          </p:cNvPr>
          <p:cNvSpPr/>
          <p:nvPr/>
        </p:nvSpPr>
        <p:spPr bwMode="auto">
          <a:xfrm>
            <a:off x="0" y="6400800"/>
            <a:ext cx="2438400" cy="457200"/>
          </a:xfrm>
          <a:prstGeom prst="homePlate">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Three Meals Menu</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4" name="Pentagon 13">
            <a:hlinkClick r:id="rId9" action="ppaction://hlinksldjump"/>
          </p:cNvPr>
          <p:cNvSpPr/>
          <p:nvPr/>
        </p:nvSpPr>
        <p:spPr bwMode="auto">
          <a:xfrm>
            <a:off x="2590800" y="6400800"/>
            <a:ext cx="25908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Lunch Continues</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000" fill="hold"/>
                                        <p:tgtEl>
                                          <p:spTgt spid="12"/>
                                        </p:tgtEl>
                                      </p:cBhvr>
                                    </p:cmd>
                                  </p:childTnLst>
                                </p:cTn>
                              </p:par>
                              <p:par>
                                <p:cTn id="7" presetID="10" presetClass="entr" presetSubtype="0" fill="hold" grpId="0" nodeType="withEffect">
                                  <p:stCondLst>
                                    <p:cond delay="16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childTnLst>
                                </p:cTn>
                              </p:par>
                              <p:par>
                                <p:cTn id="10" presetID="10" presetClass="entr" presetSubtype="0" fill="hold" nodeType="withEffect">
                                  <p:stCondLst>
                                    <p:cond delay="17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par>
                                <p:cTn id="13" presetID="10" presetClass="entr" presetSubtype="0" fill="hold" nodeType="withEffect">
                                  <p:stCondLst>
                                    <p:cond delay="18000"/>
                                  </p:stCondLst>
                                  <p:childTnLst>
                                    <p:set>
                                      <p:cBhvr>
                                        <p:cTn id="14" dur="1" fill="hold">
                                          <p:stCondLst>
                                            <p:cond delay="0"/>
                                          </p:stCondLst>
                                        </p:cTn>
                                        <p:tgtEl>
                                          <p:spTgt spid="58370"/>
                                        </p:tgtEl>
                                        <p:attrNameLst>
                                          <p:attrName>style.visibility</p:attrName>
                                        </p:attrNameLst>
                                      </p:cBhvr>
                                      <p:to>
                                        <p:strVal val="visible"/>
                                      </p:to>
                                    </p:set>
                                    <p:animEffect transition="in" filter="fade">
                                      <p:cBhvr>
                                        <p:cTn id="15" dur="2000"/>
                                        <p:tgtEl>
                                          <p:spTgt spid="58370"/>
                                        </p:tgtEl>
                                      </p:cBhvr>
                                    </p:animEffect>
                                  </p:childTnLst>
                                </p:cTn>
                              </p:par>
                              <p:par>
                                <p:cTn id="16" presetID="10" presetClass="entr" presetSubtype="0" fill="hold" grpId="0" nodeType="withEffect">
                                  <p:stCondLst>
                                    <p:cond delay="20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childTnLst>
                                </p:cTn>
                              </p:par>
                              <p:par>
                                <p:cTn id="19" presetID="10" presetClass="entr" presetSubtype="0" fill="hold" nodeType="withEffect">
                                  <p:stCondLst>
                                    <p:cond delay="220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par>
                                <p:cTn id="22" presetID="10" presetClass="entr" presetSubtype="0" fill="hold" nodeType="withEffect">
                                  <p:stCondLst>
                                    <p:cond delay="25000"/>
                                  </p:stCondLst>
                                  <p:childTnLst>
                                    <p:set>
                                      <p:cBhvr>
                                        <p:cTn id="23" dur="1" fill="hold">
                                          <p:stCondLst>
                                            <p:cond delay="0"/>
                                          </p:stCondLst>
                                        </p:cTn>
                                        <p:tgtEl>
                                          <p:spTgt spid="58374"/>
                                        </p:tgtEl>
                                        <p:attrNameLst>
                                          <p:attrName>style.visibility</p:attrName>
                                        </p:attrNameLst>
                                      </p:cBhvr>
                                      <p:to>
                                        <p:strVal val="visible"/>
                                      </p:to>
                                    </p:set>
                                    <p:animEffect transition="in" filter="fade">
                                      <p:cBhvr>
                                        <p:cTn id="24" dur="2000"/>
                                        <p:tgtEl>
                                          <p:spTgt spid="58374"/>
                                        </p:tgtEl>
                                      </p:cBhvr>
                                    </p:animEffect>
                                  </p:childTnLst>
                                </p:cTn>
                              </p:par>
                              <p:par>
                                <p:cTn id="25" presetID="10" presetClass="entr" presetSubtype="0" fill="hold" nodeType="withEffect">
                                  <p:stCondLst>
                                    <p:cond delay="26000"/>
                                  </p:stCondLst>
                                  <p:childTnLst>
                                    <p:set>
                                      <p:cBhvr>
                                        <p:cTn id="26" dur="1" fill="hold">
                                          <p:stCondLst>
                                            <p:cond delay="0"/>
                                          </p:stCondLst>
                                        </p:cTn>
                                        <p:tgtEl>
                                          <p:spTgt spid="58372"/>
                                        </p:tgtEl>
                                        <p:attrNameLst>
                                          <p:attrName>style.visibility</p:attrName>
                                        </p:attrNameLst>
                                      </p:cBhvr>
                                      <p:to>
                                        <p:strVal val="visible"/>
                                      </p:to>
                                    </p:set>
                                    <p:animEffect transition="in" filter="fade">
                                      <p:cBhvr>
                                        <p:cTn id="27" dur="20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bldLst>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dirty="0" smtClean="0">
                <a:effectLst>
                  <a:outerShdw blurRad="38100" dist="38100" dir="2700000" algn="tl">
                    <a:srgbClr val="C0C0C0"/>
                  </a:outerShdw>
                </a:effectLst>
              </a:rPr>
              <a:t>Lunch</a:t>
            </a:r>
          </a:p>
        </p:txBody>
      </p:sp>
      <p:sp>
        <p:nvSpPr>
          <p:cNvPr id="3" name="Content Placeholder 2"/>
          <p:cNvSpPr>
            <a:spLocks noGrp="1"/>
          </p:cNvSpPr>
          <p:nvPr>
            <p:ph idx="1"/>
          </p:nvPr>
        </p:nvSpPr>
        <p:spPr/>
        <p:txBody>
          <a:bodyPr/>
          <a:lstStyle/>
          <a:p>
            <a:endParaRPr lang="en-US" dirty="0"/>
          </a:p>
        </p:txBody>
      </p:sp>
      <p:pic>
        <p:nvPicPr>
          <p:cNvPr id="17410" name="Picture 2" descr="Day 12 by mslil65."/>
          <p:cNvPicPr>
            <a:picLocks noChangeAspect="1" noChangeArrowheads="1"/>
          </p:cNvPicPr>
          <p:nvPr/>
        </p:nvPicPr>
        <p:blipFill>
          <a:blip r:embed="rId4"/>
          <a:srcRect/>
          <a:stretch>
            <a:fillRect/>
          </a:stretch>
        </p:blipFill>
        <p:spPr bwMode="auto">
          <a:xfrm>
            <a:off x="0" y="1143000"/>
            <a:ext cx="3352800" cy="2514601"/>
          </a:xfrm>
          <a:prstGeom prst="rect">
            <a:avLst/>
          </a:prstGeom>
          <a:noFill/>
        </p:spPr>
      </p:pic>
      <p:pic>
        <p:nvPicPr>
          <p:cNvPr id="17412" name="Picture 4" descr="How Murray got her groove back by mslil65."/>
          <p:cNvPicPr>
            <a:picLocks noChangeAspect="1" noChangeArrowheads="1"/>
          </p:cNvPicPr>
          <p:nvPr/>
        </p:nvPicPr>
        <p:blipFill>
          <a:blip r:embed="rId5"/>
          <a:srcRect/>
          <a:stretch>
            <a:fillRect/>
          </a:stretch>
        </p:blipFill>
        <p:spPr bwMode="auto">
          <a:xfrm>
            <a:off x="5791200" y="1143000"/>
            <a:ext cx="3352800" cy="2514601"/>
          </a:xfrm>
          <a:prstGeom prst="rect">
            <a:avLst/>
          </a:prstGeom>
          <a:noFill/>
        </p:spPr>
      </p:pic>
      <p:pic>
        <p:nvPicPr>
          <p:cNvPr id="17414" name="Picture 6" descr="Kids lunch #21 by mslil65."/>
          <p:cNvPicPr>
            <a:picLocks noChangeAspect="1" noChangeArrowheads="1"/>
          </p:cNvPicPr>
          <p:nvPr/>
        </p:nvPicPr>
        <p:blipFill>
          <a:blip r:embed="rId6"/>
          <a:srcRect/>
          <a:stretch>
            <a:fillRect/>
          </a:stretch>
        </p:blipFill>
        <p:spPr bwMode="auto">
          <a:xfrm>
            <a:off x="0" y="4038600"/>
            <a:ext cx="3302000" cy="2476501"/>
          </a:xfrm>
          <a:prstGeom prst="rect">
            <a:avLst/>
          </a:prstGeom>
          <a:noFill/>
        </p:spPr>
      </p:pic>
      <p:pic>
        <p:nvPicPr>
          <p:cNvPr id="17416" name="Picture 8" descr="Kids Lunch #57 by mslil65."/>
          <p:cNvPicPr>
            <a:picLocks noChangeAspect="1" noChangeArrowheads="1"/>
          </p:cNvPicPr>
          <p:nvPr/>
        </p:nvPicPr>
        <p:blipFill>
          <a:blip r:embed="rId7"/>
          <a:srcRect/>
          <a:stretch>
            <a:fillRect/>
          </a:stretch>
        </p:blipFill>
        <p:spPr bwMode="auto">
          <a:xfrm>
            <a:off x="5829300" y="4067174"/>
            <a:ext cx="3314700" cy="2486026"/>
          </a:xfrm>
          <a:prstGeom prst="rect">
            <a:avLst/>
          </a:prstGeom>
          <a:noFill/>
        </p:spPr>
      </p:pic>
      <p:pic>
        <p:nvPicPr>
          <p:cNvPr id="17418" name="Picture 10" descr="Sorry it's blurry by mslil65."/>
          <p:cNvPicPr>
            <a:picLocks noChangeAspect="1" noChangeArrowheads="1"/>
          </p:cNvPicPr>
          <p:nvPr/>
        </p:nvPicPr>
        <p:blipFill>
          <a:blip r:embed="rId8"/>
          <a:srcRect/>
          <a:stretch>
            <a:fillRect/>
          </a:stretch>
        </p:blipFill>
        <p:spPr bwMode="auto">
          <a:xfrm>
            <a:off x="2743200" y="2819400"/>
            <a:ext cx="3657600" cy="2516428"/>
          </a:xfrm>
          <a:prstGeom prst="rect">
            <a:avLst/>
          </a:prstGeom>
          <a:noFill/>
        </p:spPr>
      </p:pic>
      <p:pic>
        <p:nvPicPr>
          <p:cNvPr id="9" name="Recorded Sound">
            <a:hlinkClick r:id="" action="ppaction://media"/>
          </p:cNvPr>
          <p:cNvPicPr>
            <a:picLocks noRot="1" noChangeAspect="1"/>
          </p:cNvPicPr>
          <p:nvPr>
            <a:wavAudioFile r:embed="rId1" name="Recorded Sound"/>
          </p:nvPr>
        </p:nvPicPr>
        <p:blipFill>
          <a:blip r:embed="rId9"/>
          <a:stretch>
            <a:fillRect/>
          </a:stretch>
        </p:blipFill>
        <p:spPr>
          <a:xfrm>
            <a:off x="4419600" y="3276600"/>
            <a:ext cx="304800" cy="304800"/>
          </a:xfrm>
          <a:prstGeom prst="rect">
            <a:avLst/>
          </a:prstGeom>
        </p:spPr>
      </p:pic>
      <p:sp>
        <p:nvSpPr>
          <p:cNvPr id="10" name="Pentagon 9">
            <a:hlinkClick r:id="rId10" action="ppaction://hlinksldjump"/>
          </p:cNvPr>
          <p:cNvSpPr/>
          <p:nvPr/>
        </p:nvSpPr>
        <p:spPr bwMode="auto">
          <a:xfrm>
            <a:off x="0" y="6400800"/>
            <a:ext cx="2438400" cy="457200"/>
          </a:xfrm>
          <a:prstGeom prst="homePlate">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Three Meals Menu</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1" name="Pentagon 10">
            <a:hlinkClick r:id="rId11" action="ppaction://hlinksldjump"/>
          </p:cNvPr>
          <p:cNvSpPr/>
          <p:nvPr/>
        </p:nvSpPr>
        <p:spPr bwMode="auto">
          <a:xfrm>
            <a:off x="2590800" y="6400800"/>
            <a:ext cx="25908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Lunch Continues</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00" fill="hold"/>
                                        <p:tgtEl>
                                          <p:spTgt spid="9"/>
                                        </p:tgtEl>
                                      </p:cBhvr>
                                    </p:cmd>
                                  </p:childTnLst>
                                </p:cTn>
                              </p:par>
                              <p:par>
                                <p:cTn id="7" presetID="10" presetClass="entr" presetSubtype="0" fill="hold" nodeType="withEffect">
                                  <p:stCondLst>
                                    <p:cond delay="2000"/>
                                  </p:stCondLst>
                                  <p:childTnLst>
                                    <p:set>
                                      <p:cBhvr>
                                        <p:cTn id="8" dur="1" fill="hold">
                                          <p:stCondLst>
                                            <p:cond delay="0"/>
                                          </p:stCondLst>
                                        </p:cTn>
                                        <p:tgtEl>
                                          <p:spTgt spid="17410"/>
                                        </p:tgtEl>
                                        <p:attrNameLst>
                                          <p:attrName>style.visibility</p:attrName>
                                        </p:attrNameLst>
                                      </p:cBhvr>
                                      <p:to>
                                        <p:strVal val="visible"/>
                                      </p:to>
                                    </p:set>
                                    <p:animEffect transition="in" filter="fade">
                                      <p:cBhvr>
                                        <p:cTn id="9" dur="2000"/>
                                        <p:tgtEl>
                                          <p:spTgt spid="17410"/>
                                        </p:tgtEl>
                                      </p:cBhvr>
                                    </p:animEffect>
                                  </p:childTnLst>
                                </p:cTn>
                              </p:par>
                              <p:par>
                                <p:cTn id="10" presetID="10" presetClass="entr" presetSubtype="0" fill="hold" nodeType="withEffect">
                                  <p:stCondLst>
                                    <p:cond delay="400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2000"/>
                                        <p:tgtEl>
                                          <p:spTgt spid="17412"/>
                                        </p:tgtEl>
                                      </p:cBhvr>
                                    </p:animEffect>
                                  </p:childTnLst>
                                </p:cTn>
                              </p:par>
                              <p:par>
                                <p:cTn id="13" presetID="10" presetClass="entr" presetSubtype="0" fill="hold" nodeType="withEffect">
                                  <p:stCondLst>
                                    <p:cond delay="6000"/>
                                  </p:stCondLst>
                                  <p:childTnLst>
                                    <p:set>
                                      <p:cBhvr>
                                        <p:cTn id="14" dur="1" fill="hold">
                                          <p:stCondLst>
                                            <p:cond delay="0"/>
                                          </p:stCondLst>
                                        </p:cTn>
                                        <p:tgtEl>
                                          <p:spTgt spid="17414"/>
                                        </p:tgtEl>
                                        <p:attrNameLst>
                                          <p:attrName>style.visibility</p:attrName>
                                        </p:attrNameLst>
                                      </p:cBhvr>
                                      <p:to>
                                        <p:strVal val="visible"/>
                                      </p:to>
                                    </p:set>
                                    <p:animEffect transition="in" filter="fade">
                                      <p:cBhvr>
                                        <p:cTn id="15" dur="2000"/>
                                        <p:tgtEl>
                                          <p:spTgt spid="17414"/>
                                        </p:tgtEl>
                                      </p:cBhvr>
                                    </p:animEffect>
                                  </p:childTnLst>
                                </p:cTn>
                              </p:par>
                              <p:par>
                                <p:cTn id="16" presetID="10" presetClass="entr" presetSubtype="0" fill="hold" nodeType="withEffect">
                                  <p:stCondLst>
                                    <p:cond delay="8000"/>
                                  </p:stCondLst>
                                  <p:childTnLst>
                                    <p:set>
                                      <p:cBhvr>
                                        <p:cTn id="17" dur="1" fill="hold">
                                          <p:stCondLst>
                                            <p:cond delay="0"/>
                                          </p:stCondLst>
                                        </p:cTn>
                                        <p:tgtEl>
                                          <p:spTgt spid="17416"/>
                                        </p:tgtEl>
                                        <p:attrNameLst>
                                          <p:attrName>style.visibility</p:attrName>
                                        </p:attrNameLst>
                                      </p:cBhvr>
                                      <p:to>
                                        <p:strVal val="visible"/>
                                      </p:to>
                                    </p:set>
                                    <p:animEffect transition="in" filter="fade">
                                      <p:cBhvr>
                                        <p:cTn id="18" dur="2000"/>
                                        <p:tgtEl>
                                          <p:spTgt spid="17416"/>
                                        </p:tgtEl>
                                      </p:cBhvr>
                                    </p:animEffect>
                                  </p:childTnLst>
                                </p:cTn>
                              </p:par>
                              <p:par>
                                <p:cTn id="19" presetID="10" presetClass="entr" presetSubtype="0" fill="hold" nodeType="withEffect">
                                  <p:stCondLst>
                                    <p:cond delay="10000"/>
                                  </p:stCondLst>
                                  <p:childTnLst>
                                    <p:set>
                                      <p:cBhvr>
                                        <p:cTn id="20" dur="1" fill="hold">
                                          <p:stCondLst>
                                            <p:cond delay="0"/>
                                          </p:stCondLst>
                                        </p:cTn>
                                        <p:tgtEl>
                                          <p:spTgt spid="17418"/>
                                        </p:tgtEl>
                                        <p:attrNameLst>
                                          <p:attrName>style.visibility</p:attrName>
                                        </p:attrNameLst>
                                      </p:cBhvr>
                                      <p:to>
                                        <p:strVal val="visible"/>
                                      </p:to>
                                    </p:set>
                                    <p:animEffect transition="in" filter="fade">
                                      <p:cBhvr>
                                        <p:cTn id="21" dur="2000"/>
                                        <p:tgtEl>
                                          <p:spTgt spid="174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7" name="Picture 5" descr="C:\Documents and Settings\Administrator\My Documents\My Pictures\Microsoft Clip Organizer\j0423633.jpg"/>
          <p:cNvPicPr>
            <a:picLocks noChangeAspect="1" noChangeArrowheads="1"/>
          </p:cNvPicPr>
          <p:nvPr/>
        </p:nvPicPr>
        <p:blipFill>
          <a:blip r:embed="rId4"/>
          <a:srcRect/>
          <a:stretch>
            <a:fillRect/>
          </a:stretch>
        </p:blipFill>
        <p:spPr bwMode="auto">
          <a:xfrm>
            <a:off x="1371600" y="228600"/>
            <a:ext cx="6400800" cy="6400800"/>
          </a:xfrm>
          <a:prstGeom prst="rect">
            <a:avLst/>
          </a:prstGeom>
          <a:noFill/>
        </p:spPr>
      </p:pic>
      <p:pic>
        <p:nvPicPr>
          <p:cNvPr id="64514" name="Picture 2" descr="C:\Documents and Settings\Administrator\My Documents\My Pictures\Microsoft Clip Organizer\j0431029.jpg"/>
          <p:cNvPicPr>
            <a:picLocks noChangeAspect="1" noChangeArrowheads="1"/>
          </p:cNvPicPr>
          <p:nvPr/>
        </p:nvPicPr>
        <p:blipFill>
          <a:blip r:embed="rId5"/>
          <a:srcRect/>
          <a:stretch>
            <a:fillRect/>
          </a:stretch>
        </p:blipFill>
        <p:spPr bwMode="auto">
          <a:xfrm>
            <a:off x="2438400" y="1143000"/>
            <a:ext cx="4419600" cy="4419600"/>
          </a:xfrm>
          <a:prstGeom prst="rect">
            <a:avLst/>
          </a:prstGeom>
          <a:noFill/>
        </p:spPr>
      </p:pic>
      <p:pic>
        <p:nvPicPr>
          <p:cNvPr id="64515" name="Picture 3" descr="C:\Documents and Settings\Administrator\My Documents\My Pictures\Microsoft Clip Organizer\j0430481.jpg"/>
          <p:cNvPicPr>
            <a:picLocks noChangeAspect="1" noChangeArrowheads="1"/>
          </p:cNvPicPr>
          <p:nvPr/>
        </p:nvPicPr>
        <p:blipFill>
          <a:blip r:embed="rId6" cstate="print"/>
          <a:srcRect/>
          <a:stretch>
            <a:fillRect/>
          </a:stretch>
        </p:blipFill>
        <p:spPr bwMode="auto">
          <a:xfrm>
            <a:off x="457200" y="2667000"/>
            <a:ext cx="3657600" cy="3657600"/>
          </a:xfrm>
          <a:prstGeom prst="rect">
            <a:avLst/>
          </a:prstGeom>
          <a:noFill/>
        </p:spPr>
      </p:pic>
      <p:pic>
        <p:nvPicPr>
          <p:cNvPr id="64516" name="Picture 4" descr="C:\Documents and Settings\Administrator\My Documents\My Pictures\Microsoft Clip Organizer\j0439337.jpg"/>
          <p:cNvPicPr>
            <a:picLocks noChangeAspect="1" noChangeArrowheads="1"/>
          </p:cNvPicPr>
          <p:nvPr/>
        </p:nvPicPr>
        <p:blipFill>
          <a:blip r:embed="rId7" cstate="print"/>
          <a:srcRect/>
          <a:stretch>
            <a:fillRect/>
          </a:stretch>
        </p:blipFill>
        <p:spPr bwMode="auto">
          <a:xfrm>
            <a:off x="5434060" y="914400"/>
            <a:ext cx="3709940" cy="5586073"/>
          </a:xfrm>
          <a:prstGeom prst="rect">
            <a:avLst/>
          </a:prstGeom>
          <a:noFill/>
        </p:spPr>
      </p:pic>
      <p:sp>
        <p:nvSpPr>
          <p:cNvPr id="7" name="TextBox 6"/>
          <p:cNvSpPr txBox="1"/>
          <p:nvPr/>
        </p:nvSpPr>
        <p:spPr>
          <a:xfrm>
            <a:off x="2438400" y="3810000"/>
            <a:ext cx="4724400" cy="46166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2400" b="1" dirty="0" smtClean="0"/>
              <a:t>How do I feed my baby doll?</a:t>
            </a:r>
            <a:endParaRPr lang="en-US" sz="2400" b="1" dirty="0"/>
          </a:p>
        </p:txBody>
      </p:sp>
      <p:sp>
        <p:nvSpPr>
          <p:cNvPr id="8" name="TextBox 7"/>
          <p:cNvSpPr txBox="1"/>
          <p:nvPr/>
        </p:nvSpPr>
        <p:spPr>
          <a:xfrm>
            <a:off x="1752600" y="4724400"/>
            <a:ext cx="6096000" cy="46166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2400" b="1" dirty="0" smtClean="0"/>
              <a:t>------ Nutrition and Recipes for Children </a:t>
            </a:r>
            <a:endParaRPr lang="en-US" sz="2400" b="1" dirty="0"/>
          </a:p>
        </p:txBody>
      </p:sp>
      <p:pic>
        <p:nvPicPr>
          <p:cNvPr id="10" name="Picture 30" descr="mainPortal_orange">
            <a:hlinkClick r:id="rId8" action="ppaction://hlinksldjump"/>
          </p:cNvPr>
          <p:cNvPicPr>
            <a:picLocks noChangeAspect="1" noChangeArrowheads="1"/>
          </p:cNvPicPr>
          <p:nvPr/>
        </p:nvPicPr>
        <p:blipFill>
          <a:blip r:embed="rId9"/>
          <a:srcRect/>
          <a:stretch>
            <a:fillRect/>
          </a:stretch>
        </p:blipFill>
        <p:spPr bwMode="auto">
          <a:xfrm>
            <a:off x="6032500" y="6400800"/>
            <a:ext cx="3111500" cy="457200"/>
          </a:xfrm>
          <a:prstGeom prst="rect">
            <a:avLst/>
          </a:prstGeom>
          <a:noFill/>
        </p:spPr>
      </p:pic>
      <p:sp>
        <p:nvSpPr>
          <p:cNvPr id="11" name="TextBox 10">
            <a:hlinkClick r:id="rId8" action="ppaction://hlinksldjump"/>
          </p:cNvPr>
          <p:cNvSpPr txBox="1"/>
          <p:nvPr/>
        </p:nvSpPr>
        <p:spPr>
          <a:xfrm>
            <a:off x="2438400" y="5562600"/>
            <a:ext cx="4724400" cy="46166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2400" b="1" dirty="0" smtClean="0"/>
              <a:t>Click here to get started!</a:t>
            </a:r>
            <a:endParaRPr lang="en-US" sz="2400" b="1" dirty="0"/>
          </a:p>
        </p:txBody>
      </p:sp>
      <p:sp>
        <p:nvSpPr>
          <p:cNvPr id="12" name="Right Arrow 11"/>
          <p:cNvSpPr/>
          <p:nvPr/>
        </p:nvSpPr>
        <p:spPr bwMode="auto">
          <a:xfrm rot="1873339">
            <a:off x="6630159" y="5916628"/>
            <a:ext cx="1163620" cy="328062"/>
          </a:xfrm>
          <a:prstGeom prst="rightArrow">
            <a:avLst/>
          </a:prstGeom>
          <a:solidFill>
            <a:srgbClr val="8CCB87"/>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13" name="A_Walk_in_the_Sun_60.wav">
            <a:hlinkClick r:id="" action="ppaction://media"/>
          </p:cNvPr>
          <p:cNvPicPr>
            <a:picLocks noRot="1" noChangeAspect="1"/>
          </p:cNvPicPr>
          <p:nvPr>
            <a:wavAudioFile r:embed="rId1" name="A_Walk_in_the_Sun_60.wav"/>
          </p:nvPr>
        </p:nvPicPr>
        <p:blipFill>
          <a:blip r:embed="rId10"/>
          <a:stretch>
            <a:fillRect/>
          </a:stretch>
        </p:blipFill>
        <p:spPr>
          <a:xfrm>
            <a:off x="6096000" y="3048000"/>
            <a:ext cx="304800" cy="304800"/>
          </a:xfrm>
          <a:prstGeom prst="rect">
            <a:avLst/>
          </a:prstGeom>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par>
                                <p:cTn id="7" presetID="10" presetClass="entr" presetSubtype="0" fill="hold" nodeType="withEffect">
                                  <p:stCondLst>
                                    <p:cond delay="0"/>
                                  </p:stCondLst>
                                  <p:childTnLst>
                                    <p:set>
                                      <p:cBhvr>
                                        <p:cTn id="8" dur="1" fill="hold">
                                          <p:stCondLst>
                                            <p:cond delay="0"/>
                                          </p:stCondLst>
                                        </p:cTn>
                                        <p:tgtEl>
                                          <p:spTgt spid="64514"/>
                                        </p:tgtEl>
                                        <p:attrNameLst>
                                          <p:attrName>style.visibility</p:attrName>
                                        </p:attrNameLst>
                                      </p:cBhvr>
                                      <p:to>
                                        <p:strVal val="visible"/>
                                      </p:to>
                                    </p:set>
                                    <p:animEffect transition="in" filter="fade">
                                      <p:cBhvr>
                                        <p:cTn id="9" dur="2000"/>
                                        <p:tgtEl>
                                          <p:spTgt spid="64514"/>
                                        </p:tgtEl>
                                      </p:cBhvr>
                                    </p:animEffect>
                                  </p:childTnLst>
                                </p:cTn>
                              </p:par>
                            </p:childTnLst>
                          </p:cTn>
                        </p:par>
                        <p:par>
                          <p:cTn id="10" fill="hold">
                            <p:stCondLst>
                              <p:cond delay="2000"/>
                            </p:stCondLst>
                            <p:childTnLst>
                              <p:par>
                                <p:cTn id="11" presetID="10" presetClass="exit" presetSubtype="0" fill="hold" nodeType="afterEffect">
                                  <p:stCondLst>
                                    <p:cond delay="1500"/>
                                  </p:stCondLst>
                                  <p:childTnLst>
                                    <p:animEffect transition="out" filter="fade">
                                      <p:cBhvr>
                                        <p:cTn id="12" dur="2000"/>
                                        <p:tgtEl>
                                          <p:spTgt spid="64514"/>
                                        </p:tgtEl>
                                      </p:cBhvr>
                                    </p:animEffect>
                                    <p:set>
                                      <p:cBhvr>
                                        <p:cTn id="13" dur="1" fill="hold">
                                          <p:stCondLst>
                                            <p:cond delay="1999"/>
                                          </p:stCondLst>
                                        </p:cTn>
                                        <p:tgtEl>
                                          <p:spTgt spid="64514"/>
                                        </p:tgtEl>
                                        <p:attrNameLst>
                                          <p:attrName>style.visibility</p:attrName>
                                        </p:attrNameLst>
                                      </p:cBhvr>
                                      <p:to>
                                        <p:strVal val="hidden"/>
                                      </p:to>
                                    </p:set>
                                  </p:childTnLst>
                                </p:cTn>
                              </p:par>
                            </p:childTnLst>
                          </p:cTn>
                        </p:par>
                        <p:par>
                          <p:cTn id="14" fill="hold">
                            <p:stCondLst>
                              <p:cond delay="5500"/>
                            </p:stCondLst>
                            <p:childTnLst>
                              <p:par>
                                <p:cTn id="15" presetID="10" presetClass="entr" presetSubtype="0" fill="hold" nodeType="afterEffect">
                                  <p:stCondLst>
                                    <p:cond delay="0"/>
                                  </p:stCondLst>
                                  <p:childTnLst>
                                    <p:set>
                                      <p:cBhvr>
                                        <p:cTn id="16" dur="1" fill="hold">
                                          <p:stCondLst>
                                            <p:cond delay="0"/>
                                          </p:stCondLst>
                                        </p:cTn>
                                        <p:tgtEl>
                                          <p:spTgt spid="64515"/>
                                        </p:tgtEl>
                                        <p:attrNameLst>
                                          <p:attrName>style.visibility</p:attrName>
                                        </p:attrNameLst>
                                      </p:cBhvr>
                                      <p:to>
                                        <p:strVal val="visible"/>
                                      </p:to>
                                    </p:set>
                                    <p:animEffect transition="in" filter="fade">
                                      <p:cBhvr>
                                        <p:cTn id="17" dur="2000"/>
                                        <p:tgtEl>
                                          <p:spTgt spid="64515"/>
                                        </p:tgtEl>
                                      </p:cBhvr>
                                    </p:animEffect>
                                  </p:childTnLst>
                                </p:cTn>
                              </p:par>
                            </p:childTnLst>
                          </p:cTn>
                        </p:par>
                        <p:par>
                          <p:cTn id="18" fill="hold">
                            <p:stCondLst>
                              <p:cond delay="7500"/>
                            </p:stCondLst>
                            <p:childTnLst>
                              <p:par>
                                <p:cTn id="19" presetID="10" presetClass="exit" presetSubtype="0" fill="hold" nodeType="afterEffect">
                                  <p:stCondLst>
                                    <p:cond delay="1500"/>
                                  </p:stCondLst>
                                  <p:childTnLst>
                                    <p:animEffect transition="out" filter="fade">
                                      <p:cBhvr>
                                        <p:cTn id="20" dur="2000"/>
                                        <p:tgtEl>
                                          <p:spTgt spid="64515"/>
                                        </p:tgtEl>
                                      </p:cBhvr>
                                    </p:animEffect>
                                    <p:set>
                                      <p:cBhvr>
                                        <p:cTn id="21" dur="1" fill="hold">
                                          <p:stCondLst>
                                            <p:cond delay="1999"/>
                                          </p:stCondLst>
                                        </p:cTn>
                                        <p:tgtEl>
                                          <p:spTgt spid="64515"/>
                                        </p:tgtEl>
                                        <p:attrNameLst>
                                          <p:attrName>style.visibility</p:attrName>
                                        </p:attrNameLst>
                                      </p:cBhvr>
                                      <p:to>
                                        <p:strVal val="hidden"/>
                                      </p:to>
                                    </p:set>
                                  </p:childTnLst>
                                </p:cTn>
                              </p:par>
                            </p:childTnLst>
                          </p:cTn>
                        </p:par>
                        <p:par>
                          <p:cTn id="22" fill="hold">
                            <p:stCondLst>
                              <p:cond delay="11000"/>
                            </p:stCondLst>
                            <p:childTnLst>
                              <p:par>
                                <p:cTn id="23" presetID="10" presetClass="entr" presetSubtype="0" fill="hold" nodeType="afterEffect">
                                  <p:stCondLst>
                                    <p:cond delay="0"/>
                                  </p:stCondLst>
                                  <p:childTnLst>
                                    <p:set>
                                      <p:cBhvr>
                                        <p:cTn id="24" dur="1" fill="hold">
                                          <p:stCondLst>
                                            <p:cond delay="0"/>
                                          </p:stCondLst>
                                        </p:cTn>
                                        <p:tgtEl>
                                          <p:spTgt spid="64516"/>
                                        </p:tgtEl>
                                        <p:attrNameLst>
                                          <p:attrName>style.visibility</p:attrName>
                                        </p:attrNameLst>
                                      </p:cBhvr>
                                      <p:to>
                                        <p:strVal val="visible"/>
                                      </p:to>
                                    </p:set>
                                    <p:animEffect transition="in" filter="fade">
                                      <p:cBhvr>
                                        <p:cTn id="25" dur="2000"/>
                                        <p:tgtEl>
                                          <p:spTgt spid="64516"/>
                                        </p:tgtEl>
                                      </p:cBhvr>
                                    </p:animEffect>
                                  </p:childTnLst>
                                </p:cTn>
                              </p:par>
                            </p:childTnLst>
                          </p:cTn>
                        </p:par>
                        <p:par>
                          <p:cTn id="26" fill="hold">
                            <p:stCondLst>
                              <p:cond delay="13000"/>
                            </p:stCondLst>
                            <p:childTnLst>
                              <p:par>
                                <p:cTn id="27" presetID="10" presetClass="exit" presetSubtype="0" fill="hold" nodeType="afterEffect">
                                  <p:stCondLst>
                                    <p:cond delay="1500"/>
                                  </p:stCondLst>
                                  <p:childTnLst>
                                    <p:animEffect transition="out" filter="fade">
                                      <p:cBhvr>
                                        <p:cTn id="28" dur="2000"/>
                                        <p:tgtEl>
                                          <p:spTgt spid="64516"/>
                                        </p:tgtEl>
                                      </p:cBhvr>
                                    </p:animEffect>
                                    <p:set>
                                      <p:cBhvr>
                                        <p:cTn id="29" dur="1" fill="hold">
                                          <p:stCondLst>
                                            <p:cond delay="1999"/>
                                          </p:stCondLst>
                                        </p:cTn>
                                        <p:tgtEl>
                                          <p:spTgt spid="64516"/>
                                        </p:tgtEl>
                                        <p:attrNameLst>
                                          <p:attrName>style.visibility</p:attrName>
                                        </p:attrNameLst>
                                      </p:cBhvr>
                                      <p:to>
                                        <p:strVal val="hidden"/>
                                      </p:to>
                                    </p:set>
                                  </p:childTnLst>
                                </p:cTn>
                              </p:par>
                            </p:childTnLst>
                          </p:cTn>
                        </p:par>
                        <p:par>
                          <p:cTn id="30" fill="hold">
                            <p:stCondLst>
                              <p:cond delay="16500"/>
                            </p:stCondLst>
                            <p:childTnLst>
                              <p:par>
                                <p:cTn id="31" presetID="10" presetClass="entr" presetSubtype="0" fill="hold" nodeType="afterEffect">
                                  <p:stCondLst>
                                    <p:cond delay="0"/>
                                  </p:stCondLst>
                                  <p:childTnLst>
                                    <p:set>
                                      <p:cBhvr>
                                        <p:cTn id="32" dur="1" fill="hold">
                                          <p:stCondLst>
                                            <p:cond delay="0"/>
                                          </p:stCondLst>
                                        </p:cTn>
                                        <p:tgtEl>
                                          <p:spTgt spid="64517"/>
                                        </p:tgtEl>
                                        <p:attrNameLst>
                                          <p:attrName>style.visibility</p:attrName>
                                        </p:attrNameLst>
                                      </p:cBhvr>
                                      <p:to>
                                        <p:strVal val="visible"/>
                                      </p:to>
                                    </p:set>
                                    <p:animEffect transition="in" filter="fade">
                                      <p:cBhvr>
                                        <p:cTn id="33" dur="2000"/>
                                        <p:tgtEl>
                                          <p:spTgt spid="64517"/>
                                        </p:tgtEl>
                                      </p:cBhvr>
                                    </p:animEffect>
                                  </p:childTnLst>
                                </p:cTn>
                              </p:par>
                            </p:childTnLst>
                          </p:cTn>
                        </p:par>
                        <p:par>
                          <p:cTn id="34" fill="hold">
                            <p:stCondLst>
                              <p:cond delay="18500"/>
                            </p:stCondLst>
                            <p:childTnLst>
                              <p:par>
                                <p:cTn id="35" presetID="10"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childTnLst>
                                </p:cTn>
                              </p:par>
                            </p:childTnLst>
                          </p:cTn>
                        </p:par>
                        <p:par>
                          <p:cTn id="38" fill="hold">
                            <p:stCondLst>
                              <p:cond delay="20500"/>
                            </p:stCondLst>
                            <p:childTnLst>
                              <p:par>
                                <p:cTn id="39" presetID="10"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childTnLst>
                                </p:cTn>
                              </p:par>
                            </p:childTnLst>
                          </p:cTn>
                        </p:par>
                        <p:par>
                          <p:cTn id="42" fill="hold">
                            <p:stCondLst>
                              <p:cond delay="22500"/>
                            </p:stCondLst>
                            <p:childTnLst>
                              <p:par>
                                <p:cTn id="43" presetID="10"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000"/>
                                        <p:tgtEl>
                                          <p:spTgt spid="11"/>
                                        </p:tgtEl>
                                      </p:cBhvr>
                                    </p:animEffect>
                                  </p:childTnLst>
                                </p:cTn>
                              </p:par>
                              <p:par>
                                <p:cTn id="46" presetID="10"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2000"/>
                                        <p:tgtEl>
                                          <p:spTgt spid="10"/>
                                        </p:tgtEl>
                                      </p:cBhvr>
                                    </p:animEffect>
                                  </p:childTnLst>
                                </p:cTn>
                              </p:par>
                            </p:childTnLst>
                          </p:cTn>
                        </p:par>
                        <p:par>
                          <p:cTn id="49" fill="hold">
                            <p:stCondLst>
                              <p:cond delay="24500"/>
                            </p:stCondLst>
                            <p:childTnLst>
                              <p:par>
                                <p:cTn id="50" presetID="10"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2000"/>
                                        <p:tgtEl>
                                          <p:spTgt spid="12"/>
                                        </p:tgtEl>
                                      </p:cBhvr>
                                    </p:animEffect>
                                  </p:childTnLst>
                                </p:cTn>
                              </p:par>
                            </p:childTnLst>
                          </p:cTn>
                        </p:par>
                        <p:par>
                          <p:cTn id="53" fill="hold">
                            <p:stCondLst>
                              <p:cond delay="26500"/>
                            </p:stCondLst>
                            <p:childTnLst>
                              <p:par>
                                <p:cTn id="54" presetID="26" presetClass="emph" presetSubtype="0" fill="hold" grpId="1" nodeType="afterEffect">
                                  <p:stCondLst>
                                    <p:cond delay="0"/>
                                  </p:stCondLst>
                                  <p:childTnLst>
                                    <p:animEffect transition="out" filter="fade">
                                      <p:cBhvr>
                                        <p:cTn id="55" dur="500" tmFilter="0, 0; .2, .5; .8, .5; 1, 0"/>
                                        <p:tgtEl>
                                          <p:spTgt spid="12"/>
                                        </p:tgtEl>
                                      </p:cBhvr>
                                    </p:animEffect>
                                    <p:animScale>
                                      <p:cBhvr>
                                        <p:cTn id="56"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57"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7" grpId="0" animBg="1"/>
      <p:bldP spid="8" grpId="0" animBg="1"/>
      <p:bldP spid="11" grpId="0" animBg="1"/>
      <p:bldP spid="12" grpId="0" animBg="1"/>
      <p:bldP spid="1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dirty="0" smtClean="0">
                <a:effectLst>
                  <a:outerShdw blurRad="38100" dist="38100" dir="2700000" algn="tl">
                    <a:srgbClr val="C0C0C0"/>
                  </a:outerShdw>
                </a:effectLst>
              </a:rPr>
              <a:t>Chopped </a:t>
            </a:r>
            <a:r>
              <a:rPr lang="en-US" b="1" dirty="0" err="1" smtClean="0">
                <a:effectLst>
                  <a:outerShdw blurRad="38100" dist="38100" dir="2700000" algn="tl">
                    <a:srgbClr val="C0C0C0"/>
                  </a:outerShdw>
                </a:effectLst>
              </a:rPr>
              <a:t>Nicoise</a:t>
            </a:r>
            <a:r>
              <a:rPr lang="en-US" b="1" dirty="0" smtClean="0">
                <a:effectLst>
                  <a:outerShdw blurRad="38100" dist="38100" dir="2700000" algn="tl">
                    <a:srgbClr val="C0C0C0"/>
                  </a:outerShdw>
                </a:effectLst>
              </a:rPr>
              <a:t> Salad</a:t>
            </a:r>
            <a:r>
              <a:rPr lang="en-US" b="1" dirty="0">
                <a:effectLst>
                  <a:outerShdw blurRad="38100" dist="38100" dir="2700000" algn="tl">
                    <a:srgbClr val="C0C0C0"/>
                  </a:outerShdw>
                </a:effectLst>
              </a:rPr>
              <a:t/>
            </a:r>
            <a:br>
              <a:rPr lang="en-US" b="1" dirty="0">
                <a:effectLst>
                  <a:outerShdw blurRad="38100" dist="38100" dir="2700000" algn="tl">
                    <a:srgbClr val="C0C0C0"/>
                  </a:outerShdw>
                </a:effectLst>
              </a:rPr>
            </a:br>
            <a:r>
              <a:rPr lang="en-US" b="1" dirty="0" smtClean="0">
                <a:effectLst>
                  <a:outerShdw blurRad="38100" dist="38100" dir="2700000" algn="tl">
                    <a:srgbClr val="C0C0C0"/>
                  </a:outerShdw>
                </a:effectLst>
              </a:rPr>
              <a:t>Instructions</a:t>
            </a:r>
            <a:br>
              <a:rPr lang="en-US" b="1" dirty="0" smtClean="0">
                <a:effectLst>
                  <a:outerShdw blurRad="38100" dist="38100" dir="2700000" algn="tl">
                    <a:srgbClr val="C0C0C0"/>
                  </a:outerShdw>
                </a:effectLst>
              </a:rPr>
            </a:br>
            <a:endParaRPr lang="en-US" b="1" dirty="0">
              <a:effectLst>
                <a:outerShdw blurRad="38100" dist="38100" dir="2700000" algn="tl">
                  <a:srgbClr val="C0C0C0"/>
                </a:outerShdw>
              </a:effectLst>
            </a:endParaRPr>
          </a:p>
        </p:txBody>
      </p:sp>
      <p:sp>
        <p:nvSpPr>
          <p:cNvPr id="3" name="Content Placeholder 2"/>
          <p:cNvSpPr>
            <a:spLocks noGrp="1"/>
          </p:cNvSpPr>
          <p:nvPr>
            <p:ph idx="1"/>
          </p:nvPr>
        </p:nvSpPr>
        <p:spPr/>
        <p:txBody>
          <a:bodyPr/>
          <a:lstStyle/>
          <a:p>
            <a:r>
              <a:rPr lang="en-US" b="1" dirty="0" smtClean="0"/>
              <a:t>Cook Time</a:t>
            </a:r>
          </a:p>
          <a:p>
            <a:r>
              <a:rPr lang="en-US" dirty="0" smtClean="0"/>
              <a:t>21 min</a:t>
            </a:r>
          </a:p>
          <a:p>
            <a:r>
              <a:rPr lang="en-US" b="1" dirty="0" smtClean="0"/>
              <a:t>Level</a:t>
            </a:r>
          </a:p>
          <a:p>
            <a:r>
              <a:rPr lang="en-US" dirty="0" smtClean="0"/>
              <a:t>Easy</a:t>
            </a:r>
          </a:p>
          <a:p>
            <a:r>
              <a:rPr lang="en-US" b="1" dirty="0" smtClean="0"/>
              <a:t>Yield</a:t>
            </a:r>
          </a:p>
          <a:p>
            <a:r>
              <a:rPr lang="en-US" dirty="0" smtClean="0"/>
              <a:t>4 (2-cup) </a:t>
            </a:r>
          </a:p>
          <a:p>
            <a:r>
              <a:rPr lang="en-US" dirty="0" smtClean="0"/>
              <a:t>servings</a:t>
            </a:r>
          </a:p>
          <a:p>
            <a:endParaRPr lang="en-US" dirty="0"/>
          </a:p>
        </p:txBody>
      </p:sp>
      <p:pic>
        <p:nvPicPr>
          <p:cNvPr id="19458" name="Picture 2" descr="http://img.foodnetwork.com/FOOD/2006/06/20/ek0110_salad1_lg.jpg"/>
          <p:cNvPicPr>
            <a:picLocks noChangeAspect="1" noChangeArrowheads="1"/>
          </p:cNvPicPr>
          <p:nvPr/>
        </p:nvPicPr>
        <p:blipFill>
          <a:blip r:embed="rId4"/>
          <a:srcRect/>
          <a:stretch>
            <a:fillRect/>
          </a:stretch>
        </p:blipFill>
        <p:spPr bwMode="auto">
          <a:xfrm>
            <a:off x="3657600" y="1524000"/>
            <a:ext cx="4800600" cy="3600451"/>
          </a:xfrm>
          <a:prstGeom prst="rect">
            <a:avLst/>
          </a:prstGeom>
          <a:noFill/>
        </p:spPr>
      </p:pic>
      <p:pic>
        <p:nvPicPr>
          <p:cNvPr id="6" name="Recorded Sound">
            <a:hlinkClick r:id="" action="ppaction://media"/>
          </p:cNvPr>
          <p:cNvPicPr>
            <a:picLocks noRot="1" noChangeAspect="1"/>
          </p:cNvPicPr>
          <p:nvPr>
            <a:wavAudioFile r:embed="rId1" name="Recorded Sound"/>
          </p:nvPr>
        </p:nvPicPr>
        <p:blipFill>
          <a:blip r:embed="rId5"/>
          <a:stretch>
            <a:fillRect/>
          </a:stretch>
        </p:blipFill>
        <p:spPr>
          <a:xfrm>
            <a:off x="4419600" y="3276600"/>
            <a:ext cx="304800" cy="304800"/>
          </a:xfrm>
          <a:prstGeom prst="rect">
            <a:avLst/>
          </a:prstGeom>
        </p:spPr>
      </p:pic>
      <p:sp>
        <p:nvSpPr>
          <p:cNvPr id="7" name="Pentagon 6">
            <a:hlinkClick r:id="rId6" action="ppaction://hlinksldjump"/>
          </p:cNvPr>
          <p:cNvSpPr/>
          <p:nvPr/>
        </p:nvSpPr>
        <p:spPr bwMode="auto">
          <a:xfrm>
            <a:off x="0" y="6400800"/>
            <a:ext cx="2438400" cy="457200"/>
          </a:xfrm>
          <a:prstGeom prst="homePlate">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Three Meals Menu</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8" name="Pentagon 7">
            <a:hlinkClick r:id="rId7" action="ppaction://hlinksldjump"/>
          </p:cNvPr>
          <p:cNvSpPr/>
          <p:nvPr/>
        </p:nvSpPr>
        <p:spPr bwMode="auto">
          <a:xfrm>
            <a:off x="2590800" y="6400800"/>
            <a:ext cx="25908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Lunch Continues</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dirty="0" smtClean="0">
                <a:effectLst>
                  <a:outerShdw blurRad="38100" dist="38100" dir="2700000" algn="tl">
                    <a:srgbClr val="C0C0C0"/>
                  </a:outerShdw>
                </a:effectLst>
              </a:rPr>
              <a:t>Chopped </a:t>
            </a:r>
            <a:r>
              <a:rPr lang="en-US" b="1" dirty="0" err="1" smtClean="0">
                <a:effectLst>
                  <a:outerShdw blurRad="38100" dist="38100" dir="2700000" algn="tl">
                    <a:srgbClr val="C0C0C0"/>
                  </a:outerShdw>
                </a:effectLst>
              </a:rPr>
              <a:t>Nicoise</a:t>
            </a:r>
            <a:r>
              <a:rPr lang="en-US" b="1" dirty="0" smtClean="0">
                <a:effectLst>
                  <a:outerShdw blurRad="38100" dist="38100" dir="2700000" algn="tl">
                    <a:srgbClr val="C0C0C0"/>
                  </a:outerShdw>
                </a:effectLst>
              </a:rPr>
              <a:t> Salad</a:t>
            </a:r>
            <a:br>
              <a:rPr lang="en-US" b="1" dirty="0" smtClean="0">
                <a:effectLst>
                  <a:outerShdw blurRad="38100" dist="38100" dir="2700000" algn="tl">
                    <a:srgbClr val="C0C0C0"/>
                  </a:outerShdw>
                </a:effectLst>
              </a:rPr>
            </a:br>
            <a:r>
              <a:rPr lang="en-US" b="1" dirty="0" smtClean="0">
                <a:effectLst>
                  <a:outerShdw blurRad="38100" dist="38100" dir="2700000" algn="tl">
                    <a:srgbClr val="C0C0C0"/>
                  </a:outerShdw>
                </a:effectLst>
              </a:rPr>
              <a:t>Ingredients</a:t>
            </a:r>
            <a:br>
              <a:rPr lang="en-US" b="1" dirty="0" smtClean="0">
                <a:effectLst>
                  <a:outerShdw blurRad="38100" dist="38100" dir="2700000" algn="tl">
                    <a:srgbClr val="C0C0C0"/>
                  </a:outerShdw>
                </a:effectLst>
              </a:rPr>
            </a:br>
            <a:endParaRPr lang="en-US" b="1" dirty="0">
              <a:effectLst>
                <a:outerShdw blurRad="38100" dist="38100" dir="2700000" algn="tl">
                  <a:srgbClr val="C0C0C0"/>
                </a:outerShdw>
              </a:effectLst>
            </a:endParaRPr>
          </a:p>
        </p:txBody>
      </p:sp>
      <p:sp>
        <p:nvSpPr>
          <p:cNvPr id="3" name="Content Placeholder 2"/>
          <p:cNvSpPr>
            <a:spLocks noGrp="1"/>
          </p:cNvSpPr>
          <p:nvPr>
            <p:ph idx="1"/>
          </p:nvPr>
        </p:nvSpPr>
        <p:spPr/>
        <p:txBody>
          <a:bodyPr/>
          <a:lstStyle/>
          <a:p>
            <a:r>
              <a:rPr lang="en-US" sz="2400" dirty="0" smtClean="0"/>
              <a:t>4 small red potatoes (about 1/2 pound) </a:t>
            </a:r>
          </a:p>
          <a:p>
            <a:r>
              <a:rPr lang="en-US" sz="2400" dirty="0" smtClean="0"/>
              <a:t>1/3 pound </a:t>
            </a:r>
            <a:r>
              <a:rPr lang="en-US" sz="2400" b="1" dirty="0" smtClean="0"/>
              <a:t>fresh</a:t>
            </a:r>
            <a:r>
              <a:rPr lang="en-US" sz="2400" dirty="0" smtClean="0"/>
              <a:t> green beans, trimmed </a:t>
            </a:r>
          </a:p>
          <a:p>
            <a:r>
              <a:rPr lang="en-US" sz="2400" dirty="0" smtClean="0"/>
              <a:t>12-ounce can light tuna packed in water, drained </a:t>
            </a:r>
          </a:p>
          <a:p>
            <a:r>
              <a:rPr lang="en-US" sz="2400" dirty="0" smtClean="0"/>
              <a:t>1/2 cup chopped pitted Greek or Spanish olives </a:t>
            </a:r>
          </a:p>
          <a:p>
            <a:r>
              <a:rPr lang="en-US" sz="2400" dirty="0" smtClean="0"/>
              <a:t>1/4 cup diced red onion </a:t>
            </a:r>
          </a:p>
          <a:p>
            <a:r>
              <a:rPr lang="en-US" sz="2400" dirty="0" smtClean="0"/>
              <a:t>2 large tomatoes, seeded and diced (about 2 cups) </a:t>
            </a:r>
          </a:p>
          <a:p>
            <a:r>
              <a:rPr lang="en-US" sz="2400" dirty="0" smtClean="0"/>
              <a:t>5 cups chopped romaine lettuce </a:t>
            </a:r>
          </a:p>
          <a:p>
            <a:r>
              <a:rPr lang="en-US" sz="2400" dirty="0" smtClean="0"/>
              <a:t>2 tablespoons olive oil </a:t>
            </a:r>
          </a:p>
          <a:p>
            <a:r>
              <a:rPr lang="en-US" sz="2400" dirty="0" smtClean="0"/>
              <a:t>1/4 cup freshly squeezed </a:t>
            </a:r>
            <a:r>
              <a:rPr lang="en-US" sz="2400" b="1" dirty="0" smtClean="0"/>
              <a:t>lemon</a:t>
            </a:r>
            <a:r>
              <a:rPr lang="en-US" sz="2400" dirty="0" smtClean="0"/>
              <a:t> </a:t>
            </a:r>
            <a:r>
              <a:rPr lang="en-US" sz="2400" b="1" dirty="0" smtClean="0"/>
              <a:t>juice</a:t>
            </a:r>
            <a:r>
              <a:rPr lang="en-US" sz="2400" dirty="0" smtClean="0"/>
              <a:t> </a:t>
            </a:r>
          </a:p>
          <a:p>
            <a:r>
              <a:rPr lang="en-US" sz="2400" dirty="0" smtClean="0"/>
              <a:t>1/2 teaspoon Dijon mustard </a:t>
            </a:r>
          </a:p>
          <a:p>
            <a:r>
              <a:rPr lang="en-US" sz="2400" dirty="0" smtClean="0"/>
              <a:t>Salt and pepper </a:t>
            </a:r>
          </a:p>
          <a:p>
            <a:endParaRPr lang="en-US" sz="2400" dirty="0"/>
          </a:p>
        </p:txBody>
      </p:sp>
      <p:pic>
        <p:nvPicPr>
          <p:cNvPr id="4" name="Picture 2" descr="http://img.foodnetwork.com/FOOD/2006/06/20/ek0110_salad1_lg.jpg"/>
          <p:cNvPicPr>
            <a:picLocks noChangeAspect="1" noChangeArrowheads="1"/>
          </p:cNvPicPr>
          <p:nvPr/>
        </p:nvPicPr>
        <p:blipFill>
          <a:blip r:embed="rId2"/>
          <a:srcRect/>
          <a:stretch>
            <a:fillRect/>
          </a:stretch>
        </p:blipFill>
        <p:spPr bwMode="auto">
          <a:xfrm>
            <a:off x="6172200" y="4495800"/>
            <a:ext cx="2590800" cy="1943101"/>
          </a:xfrm>
          <a:prstGeom prst="rect">
            <a:avLst/>
          </a:prstGeom>
          <a:noFill/>
        </p:spPr>
      </p:pic>
      <p:sp>
        <p:nvSpPr>
          <p:cNvPr id="5" name="Pentagon 4">
            <a:hlinkClick r:id="rId3" action="ppaction://hlinksldjump"/>
          </p:cNvPr>
          <p:cNvSpPr/>
          <p:nvPr/>
        </p:nvSpPr>
        <p:spPr bwMode="auto">
          <a:xfrm>
            <a:off x="0" y="6400800"/>
            <a:ext cx="2438400" cy="457200"/>
          </a:xfrm>
          <a:prstGeom prst="homePlate">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Three Meals Menu</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6" name="Pentagon 5">
            <a:hlinkClick r:id="rId4" action="ppaction://hlinksldjump"/>
          </p:cNvPr>
          <p:cNvSpPr/>
          <p:nvPr/>
        </p:nvSpPr>
        <p:spPr bwMode="auto">
          <a:xfrm>
            <a:off x="2590800" y="6400800"/>
            <a:ext cx="25908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Lunch Continues</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dirty="0" smtClean="0">
                <a:effectLst>
                  <a:outerShdw blurRad="38100" dist="38100" dir="2700000" algn="tl">
                    <a:srgbClr val="C0C0C0"/>
                  </a:outerShdw>
                </a:effectLst>
              </a:rPr>
              <a:t>Chopped </a:t>
            </a:r>
            <a:r>
              <a:rPr lang="en-US" b="1" dirty="0" err="1" smtClean="0">
                <a:effectLst>
                  <a:outerShdw blurRad="38100" dist="38100" dir="2700000" algn="tl">
                    <a:srgbClr val="C0C0C0"/>
                  </a:outerShdw>
                </a:effectLst>
              </a:rPr>
              <a:t>Nicoise</a:t>
            </a:r>
            <a:r>
              <a:rPr lang="en-US" b="1" dirty="0" smtClean="0">
                <a:effectLst>
                  <a:outerShdw blurRad="38100" dist="38100" dir="2700000" algn="tl">
                    <a:srgbClr val="C0C0C0"/>
                  </a:outerShdw>
                </a:effectLst>
              </a:rPr>
              <a:t> Salad</a:t>
            </a:r>
            <a:br>
              <a:rPr lang="en-US" b="1" dirty="0" smtClean="0">
                <a:effectLst>
                  <a:outerShdw blurRad="38100" dist="38100" dir="2700000" algn="tl">
                    <a:srgbClr val="C0C0C0"/>
                  </a:outerShdw>
                </a:effectLst>
              </a:rPr>
            </a:br>
            <a:r>
              <a:rPr lang="en-US" b="1" dirty="0" smtClean="0">
                <a:effectLst>
                  <a:outerShdw blurRad="38100" dist="38100" dir="2700000" algn="tl">
                    <a:srgbClr val="C0C0C0"/>
                  </a:outerShdw>
                </a:effectLst>
              </a:rPr>
              <a:t>Directions</a:t>
            </a:r>
            <a:br>
              <a:rPr lang="en-US" b="1" dirty="0" smtClean="0">
                <a:effectLst>
                  <a:outerShdw blurRad="38100" dist="38100" dir="2700000" algn="tl">
                    <a:srgbClr val="C0C0C0"/>
                  </a:outerShdw>
                </a:effectLst>
              </a:rPr>
            </a:br>
            <a:endParaRPr lang="en-US" b="1" dirty="0">
              <a:effectLst>
                <a:outerShdw blurRad="38100" dist="38100" dir="2700000" algn="tl">
                  <a:srgbClr val="C0C0C0"/>
                </a:outerShdw>
              </a:effectLst>
            </a:endParaRPr>
          </a:p>
        </p:txBody>
      </p:sp>
      <p:sp>
        <p:nvSpPr>
          <p:cNvPr id="3" name="Content Placeholder 2"/>
          <p:cNvSpPr>
            <a:spLocks noGrp="1"/>
          </p:cNvSpPr>
          <p:nvPr>
            <p:ph idx="1"/>
          </p:nvPr>
        </p:nvSpPr>
        <p:spPr/>
        <p:txBody>
          <a:bodyPr/>
          <a:lstStyle/>
          <a:p>
            <a:r>
              <a:rPr lang="en-US" sz="2400" dirty="0" smtClean="0"/>
              <a:t>Boil water in a large pot with a fitted steamer basket. Put the potatoes in the steamer, cover and steam for 15 minutes. Add the green beans and steam for 6 minutes more. Put the cooked potatoes and beans in a dish and set in the refrigerator to cool, or plunge into a bowl of ice water to cool quickly. </a:t>
            </a:r>
          </a:p>
          <a:p>
            <a:r>
              <a:rPr lang="en-US" sz="2400" dirty="0" smtClean="0"/>
              <a:t>Put tuna, olives, onion, tomato and lettuce in a large bowl. Dice the potatoes and green beans, add them to the bowl and toss. </a:t>
            </a:r>
          </a:p>
          <a:p>
            <a:r>
              <a:rPr lang="en-US" sz="2400" dirty="0" smtClean="0"/>
              <a:t>In a small bowl whisk together the oil, lemon juice, mustard, salt and pepper. Pour the dressing over the salad, toss well and serve. </a:t>
            </a:r>
            <a:endParaRPr lang="en-US" sz="2400" dirty="0"/>
          </a:p>
        </p:txBody>
      </p:sp>
      <p:pic>
        <p:nvPicPr>
          <p:cNvPr id="5" name="Picture 2" descr="http://img.foodnetwork.com/FOOD/2006/06/20/ek0110_salad1_lg.jpg"/>
          <p:cNvPicPr>
            <a:picLocks noChangeAspect="1" noChangeArrowheads="1"/>
          </p:cNvPicPr>
          <p:nvPr/>
        </p:nvPicPr>
        <p:blipFill>
          <a:blip r:embed="rId3" cstate="print"/>
          <a:srcRect/>
          <a:stretch>
            <a:fillRect/>
          </a:stretch>
        </p:blipFill>
        <p:spPr bwMode="auto">
          <a:xfrm>
            <a:off x="6781800" y="590550"/>
            <a:ext cx="1447800" cy="1085850"/>
          </a:xfrm>
          <a:prstGeom prst="rect">
            <a:avLst/>
          </a:prstGeom>
          <a:noFill/>
        </p:spPr>
      </p:pic>
      <p:sp>
        <p:nvSpPr>
          <p:cNvPr id="6" name="Pentagon 5">
            <a:hlinkClick r:id="rId4" action="ppaction://hlinksldjump"/>
          </p:cNvPr>
          <p:cNvSpPr/>
          <p:nvPr/>
        </p:nvSpPr>
        <p:spPr bwMode="auto">
          <a:xfrm>
            <a:off x="0" y="6400800"/>
            <a:ext cx="2438400" cy="457200"/>
          </a:xfrm>
          <a:prstGeom prst="homePlate">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Three Meals Menu</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7" name="Pentagon 6">
            <a:hlinkClick r:id="rId5" action="ppaction://hlinksldjump"/>
          </p:cNvPr>
          <p:cNvSpPr/>
          <p:nvPr/>
        </p:nvSpPr>
        <p:spPr bwMode="auto">
          <a:xfrm>
            <a:off x="2590800" y="6400800"/>
            <a:ext cx="25908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After School Snacks</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http://www.yes-zim.com/shopimages/products/thumbnails/sugar.jpg"/>
          <p:cNvPicPr>
            <a:picLocks noChangeAspect="1" noChangeArrowheads="1"/>
          </p:cNvPicPr>
          <p:nvPr/>
        </p:nvPicPr>
        <p:blipFill>
          <a:blip r:embed="rId4"/>
          <a:srcRect/>
          <a:stretch>
            <a:fillRect/>
          </a:stretch>
        </p:blipFill>
        <p:spPr bwMode="auto">
          <a:xfrm>
            <a:off x="6553200" y="3886200"/>
            <a:ext cx="2057400" cy="2468880"/>
          </a:xfrm>
          <a:prstGeom prst="rect">
            <a:avLst/>
          </a:prstGeom>
          <a:noFill/>
        </p:spPr>
      </p:pic>
      <p:sp>
        <p:nvSpPr>
          <p:cNvPr id="2" name="Title 1"/>
          <p:cNvSpPr>
            <a:spLocks noGrp="1"/>
          </p:cNvSpPr>
          <p:nvPr>
            <p:ph type="title"/>
          </p:nvPr>
        </p:nvSpPr>
        <p:spPr>
          <a:xfrm>
            <a:off x="304800" y="0"/>
            <a:ext cx="8229600" cy="1143000"/>
          </a:xfrm>
        </p:spPr>
        <p:txBody>
          <a:bodyPr/>
          <a:lstStyle/>
          <a:p>
            <a:r>
              <a:rPr lang="en-US" b="1" dirty="0" smtClean="0">
                <a:effectLst>
                  <a:outerShdw blurRad="38100" dist="38100" dir="2700000" algn="tl">
                    <a:srgbClr val="C0C0C0"/>
                  </a:outerShdw>
                </a:effectLst>
              </a:rPr>
              <a:t>After School Snacks</a:t>
            </a:r>
            <a:endParaRPr lang="en-US" dirty="0"/>
          </a:p>
        </p:txBody>
      </p:sp>
      <p:sp>
        <p:nvSpPr>
          <p:cNvPr id="4" name="TextBox 3"/>
          <p:cNvSpPr txBox="1"/>
          <p:nvPr/>
        </p:nvSpPr>
        <p:spPr>
          <a:xfrm>
            <a:off x="228600" y="1371600"/>
            <a:ext cx="5105400" cy="738664"/>
          </a:xfrm>
          <a:prstGeom prst="rect">
            <a:avLst/>
          </a:prstGeom>
          <a:solidFill>
            <a:schemeClr val="tx1"/>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b="1" dirty="0" smtClean="0"/>
              <a:t>I’m hungry!</a:t>
            </a:r>
          </a:p>
          <a:p>
            <a:endParaRPr lang="en-US" dirty="0"/>
          </a:p>
        </p:txBody>
      </p:sp>
      <p:sp>
        <p:nvSpPr>
          <p:cNvPr id="6" name="TextBox 5"/>
          <p:cNvSpPr txBox="1"/>
          <p:nvPr/>
        </p:nvSpPr>
        <p:spPr>
          <a:xfrm>
            <a:off x="228600" y="4876800"/>
            <a:ext cx="5105400" cy="738664"/>
          </a:xfrm>
          <a:prstGeom prst="rect">
            <a:avLst/>
          </a:prstGeom>
          <a:solidFill>
            <a:schemeClr val="tx1"/>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b="1" dirty="0" smtClean="0"/>
              <a:t>I want something sweet.</a:t>
            </a:r>
          </a:p>
          <a:p>
            <a:endParaRPr lang="en-US" dirty="0"/>
          </a:p>
        </p:txBody>
      </p:sp>
      <p:sp>
        <p:nvSpPr>
          <p:cNvPr id="12" name="TextBox 11"/>
          <p:cNvSpPr txBox="1"/>
          <p:nvPr/>
        </p:nvSpPr>
        <p:spPr>
          <a:xfrm>
            <a:off x="6858000" y="3505200"/>
            <a:ext cx="1219200" cy="3170099"/>
          </a:xfrm>
          <a:prstGeom prst="rect">
            <a:avLst/>
          </a:prstGeom>
          <a:noFill/>
        </p:spPr>
        <p:txBody>
          <a:bodyPr wrap="square" rtlCol="0">
            <a:spAutoFit/>
          </a:bodyPr>
          <a:lstStyle/>
          <a:p>
            <a:r>
              <a:rPr lang="en-US" sz="20000" b="1" dirty="0" smtClean="0">
                <a:solidFill>
                  <a:srgbClr val="FF0000"/>
                </a:solidFill>
              </a:rPr>
              <a:t>X</a:t>
            </a:r>
            <a:endParaRPr lang="en-US" sz="20000" b="1" dirty="0">
              <a:solidFill>
                <a:srgbClr val="FF0000"/>
              </a:solidFill>
            </a:endParaRPr>
          </a:p>
        </p:txBody>
      </p:sp>
      <p:cxnSp>
        <p:nvCxnSpPr>
          <p:cNvPr id="11" name="Straight Arrow Connector 10"/>
          <p:cNvCxnSpPr/>
          <p:nvPr/>
        </p:nvCxnSpPr>
        <p:spPr bwMode="auto">
          <a:xfrm>
            <a:off x="5410200" y="1752600"/>
            <a:ext cx="762000"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13" name="Straight Arrow Connector 12"/>
          <p:cNvCxnSpPr/>
          <p:nvPr/>
        </p:nvCxnSpPr>
        <p:spPr bwMode="auto">
          <a:xfrm>
            <a:off x="5410200" y="5257800"/>
            <a:ext cx="762000"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pic>
        <p:nvPicPr>
          <p:cNvPr id="57346" name="Picture 2" descr="http://wwwdelivery.superstock.com/WI/223/1570/PreviewComp/SuperStock_1570R-16010.jpg"/>
          <p:cNvPicPr>
            <a:picLocks noChangeAspect="1" noChangeArrowheads="1"/>
          </p:cNvPicPr>
          <p:nvPr/>
        </p:nvPicPr>
        <p:blipFill>
          <a:blip r:embed="rId5"/>
          <a:srcRect/>
          <a:stretch>
            <a:fillRect/>
          </a:stretch>
        </p:blipFill>
        <p:spPr bwMode="auto">
          <a:xfrm>
            <a:off x="6248400" y="762000"/>
            <a:ext cx="2743200" cy="1998617"/>
          </a:xfrm>
          <a:prstGeom prst="rect">
            <a:avLst/>
          </a:prstGeom>
          <a:noFill/>
        </p:spPr>
      </p:pic>
      <p:pic>
        <p:nvPicPr>
          <p:cNvPr id="10" name="Recorded Sound">
            <a:hlinkClick r:id="" action="ppaction://media"/>
          </p:cNvPr>
          <p:cNvPicPr>
            <a:picLocks noRot="1" noChangeAspect="1"/>
          </p:cNvPicPr>
          <p:nvPr>
            <a:wavAudioFile r:embed="rId1" name="Recorded Sound"/>
          </p:nvPr>
        </p:nvPicPr>
        <p:blipFill>
          <a:blip r:embed="rId6"/>
          <a:stretch>
            <a:fillRect/>
          </a:stretch>
        </p:blipFill>
        <p:spPr>
          <a:xfrm>
            <a:off x="4419600" y="3276600"/>
            <a:ext cx="304800" cy="304800"/>
          </a:xfrm>
          <a:prstGeom prst="rect">
            <a:avLst/>
          </a:prstGeom>
        </p:spPr>
      </p:pic>
      <p:sp>
        <p:nvSpPr>
          <p:cNvPr id="15" name="Pentagon 14">
            <a:hlinkClick r:id="rId7" action="ppaction://hlinksldjump"/>
          </p:cNvPr>
          <p:cNvSpPr/>
          <p:nvPr/>
        </p:nvSpPr>
        <p:spPr bwMode="auto">
          <a:xfrm>
            <a:off x="0" y="6400800"/>
            <a:ext cx="2438400" cy="457200"/>
          </a:xfrm>
          <a:prstGeom prst="homePlate">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Three Meals Menu</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4" name="Pentagon 13">
            <a:hlinkClick r:id="rId8" action="ppaction://hlinksldjump"/>
          </p:cNvPr>
          <p:cNvSpPr/>
          <p:nvPr/>
        </p:nvSpPr>
        <p:spPr bwMode="auto">
          <a:xfrm>
            <a:off x="2590800" y="6400800"/>
            <a:ext cx="25908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After School Snacks</a:t>
            </a:r>
          </a:p>
          <a:p>
            <a:r>
              <a:rPr kumimoji="0" lang="en-US" sz="1800" b="0" i="0" u="none" strike="noStrike" cap="none" normalizeH="0" baseline="0" dirty="0" smtClean="0">
                <a:ln>
                  <a:noFill/>
                </a:ln>
                <a:solidFill>
                  <a:schemeClr val="tx1"/>
                </a:solidFill>
                <a:effectLst/>
                <a:latin typeface="Arial" charset="0"/>
              </a:rPr>
              <a:t>c</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000" fill="hold"/>
                                        <p:tgtEl>
                                          <p:spTgt spid="10"/>
                                        </p:tgtEl>
                                      </p:cBhvr>
                                    </p:cmd>
                                  </p:childTnLst>
                                </p:cTn>
                              </p:par>
                              <p:par>
                                <p:cTn id="7" presetID="10" presetClass="entr" presetSubtype="0" fill="hold" grpId="0" nodeType="withEffect">
                                  <p:stCondLst>
                                    <p:cond delay="10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childTnLst>
                                </p:cTn>
                              </p:par>
                              <p:par>
                                <p:cTn id="10" presetID="10" presetClass="entr" presetSubtype="0" fill="hold" nodeType="withEffect">
                                  <p:stCondLst>
                                    <p:cond delay="1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par>
                                <p:cTn id="13" presetID="10" presetClass="entr" presetSubtype="0" fill="hold" nodeType="withEffect">
                                  <p:stCondLst>
                                    <p:cond delay="12000"/>
                                  </p:stCondLst>
                                  <p:childTnLst>
                                    <p:set>
                                      <p:cBhvr>
                                        <p:cTn id="14" dur="1" fill="hold">
                                          <p:stCondLst>
                                            <p:cond delay="0"/>
                                          </p:stCondLst>
                                        </p:cTn>
                                        <p:tgtEl>
                                          <p:spTgt spid="57346"/>
                                        </p:tgtEl>
                                        <p:attrNameLst>
                                          <p:attrName>style.visibility</p:attrName>
                                        </p:attrNameLst>
                                      </p:cBhvr>
                                      <p:to>
                                        <p:strVal val="visible"/>
                                      </p:to>
                                    </p:set>
                                    <p:animEffect transition="in" filter="fade">
                                      <p:cBhvr>
                                        <p:cTn id="15" dur="2000"/>
                                        <p:tgtEl>
                                          <p:spTgt spid="57346"/>
                                        </p:tgtEl>
                                      </p:cBhvr>
                                    </p:animEffect>
                                  </p:childTnLst>
                                </p:cTn>
                              </p:par>
                              <p:par>
                                <p:cTn id="16" presetID="10" presetClass="entr" presetSubtype="0" fill="hold" grpId="0" nodeType="withEffect">
                                  <p:stCondLst>
                                    <p:cond delay="25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childTnLst>
                                </p:cTn>
                              </p:par>
                              <p:par>
                                <p:cTn id="19" presetID="10" presetClass="entr" presetSubtype="0" fill="hold" nodeType="withEffect">
                                  <p:stCondLst>
                                    <p:cond delay="270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par>
                                <p:cTn id="22" presetID="10" presetClass="entr" presetSubtype="0" fill="hold" nodeType="withEffect">
                                  <p:stCondLst>
                                    <p:cond delay="30000"/>
                                  </p:stCondLst>
                                  <p:childTnLst>
                                    <p:set>
                                      <p:cBhvr>
                                        <p:cTn id="23" dur="1" fill="hold">
                                          <p:stCondLst>
                                            <p:cond delay="0"/>
                                          </p:stCondLst>
                                        </p:cTn>
                                        <p:tgtEl>
                                          <p:spTgt spid="57348"/>
                                        </p:tgtEl>
                                        <p:attrNameLst>
                                          <p:attrName>style.visibility</p:attrName>
                                        </p:attrNameLst>
                                      </p:cBhvr>
                                      <p:to>
                                        <p:strVal val="visible"/>
                                      </p:to>
                                    </p:set>
                                    <p:animEffect transition="in" filter="fade">
                                      <p:cBhvr>
                                        <p:cTn id="24" dur="2000"/>
                                        <p:tgtEl>
                                          <p:spTgt spid="57348"/>
                                        </p:tgtEl>
                                      </p:cBhvr>
                                    </p:animEffect>
                                  </p:childTnLst>
                                </p:cTn>
                              </p:par>
                              <p:par>
                                <p:cTn id="25" presetID="10" presetClass="entr" presetSubtype="0" fill="hold" grpId="0" nodeType="withEffect">
                                  <p:stCondLst>
                                    <p:cond delay="32000"/>
                                  </p:stCondLst>
                                  <p:iterate type="lt">
                                    <p:tmPct val="0"/>
                                  </p:iterate>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par>
                                <p:cTn id="28" presetID="26" presetClass="emph" presetSubtype="0" fill="hold" grpId="1" nodeType="withEffect">
                                  <p:stCondLst>
                                    <p:cond delay="34000"/>
                                  </p:stCondLst>
                                  <p:iterate type="lt">
                                    <p:tmPct val="0"/>
                                  </p:iterate>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4" grpId="0" animBg="1"/>
      <p:bldP spid="6" grpId="0" animBg="1"/>
      <p:bldP spid="12" grpId="0"/>
      <p:bldP spid="1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C0C0C0"/>
                  </a:outerShdw>
                </a:effectLst>
              </a:rPr>
              <a:t>After School Snacks </a:t>
            </a:r>
            <a:br>
              <a:rPr lang="en-US" b="1" dirty="0" smtClean="0">
                <a:effectLst>
                  <a:outerShdw blurRad="38100" dist="38100" dir="2700000" algn="tl">
                    <a:srgbClr val="C0C0C0"/>
                  </a:outerShdw>
                </a:effectLst>
              </a:rPr>
            </a:br>
            <a:endParaRPr lang="en-US" b="1" dirty="0">
              <a:effectLst>
                <a:outerShdw blurRad="38100" dist="38100" dir="2700000" algn="tl">
                  <a:srgbClr val="C0C0C0"/>
                </a:outerShdw>
              </a:effectLst>
            </a:endParaRPr>
          </a:p>
        </p:txBody>
      </p:sp>
      <p:sp>
        <p:nvSpPr>
          <p:cNvPr id="3" name="Content Placeholder 2"/>
          <p:cNvSpPr>
            <a:spLocks noGrp="1"/>
          </p:cNvSpPr>
          <p:nvPr>
            <p:ph idx="1"/>
          </p:nvPr>
        </p:nvSpPr>
        <p:spPr/>
        <p:txBody>
          <a:bodyPr/>
          <a:lstStyle/>
          <a:p>
            <a:endParaRPr lang="en-US" dirty="0"/>
          </a:p>
        </p:txBody>
      </p:sp>
      <p:pic>
        <p:nvPicPr>
          <p:cNvPr id="13316" name="Picture 4" descr="Trail Mix "/>
          <p:cNvPicPr>
            <a:picLocks noChangeAspect="1" noChangeArrowheads="1"/>
          </p:cNvPicPr>
          <p:nvPr/>
        </p:nvPicPr>
        <p:blipFill>
          <a:blip r:embed="rId4"/>
          <a:srcRect/>
          <a:stretch>
            <a:fillRect/>
          </a:stretch>
        </p:blipFill>
        <p:spPr bwMode="auto">
          <a:xfrm>
            <a:off x="5029200" y="3124200"/>
            <a:ext cx="3810000" cy="2857500"/>
          </a:xfrm>
          <a:prstGeom prst="rect">
            <a:avLst/>
          </a:prstGeom>
          <a:noFill/>
        </p:spPr>
      </p:pic>
      <p:pic>
        <p:nvPicPr>
          <p:cNvPr id="13318" name="Picture 6" descr="Thai Snacks from simply-thai.com - Air dried and Sundried Exotic Thai Fruit - Here in Thailand you will be surprised at the astonishing variety of succulent fruits available, including not only familiar ones but others that rank high on the scale of gourmet discoveries. Many kinds of fruit are available throughout the year, while some make their much-anticipated appearance for only a few months. For this reason this traditional gourmet product has been produced for many centuries. We have a wide variety of both Air dried and Sundried fruit available, our range includes, both Natural (non sweetened, and no added colour fruits) and fruits that have added sugar and colour) We can offer: Mango, Pineapple (4 Varieties), Papaya, Longan, Lynchee, strawberry, and many others."/>
          <p:cNvPicPr>
            <a:picLocks noChangeAspect="1" noChangeArrowheads="1"/>
          </p:cNvPicPr>
          <p:nvPr/>
        </p:nvPicPr>
        <p:blipFill>
          <a:blip r:embed="rId5"/>
          <a:srcRect/>
          <a:stretch>
            <a:fillRect/>
          </a:stretch>
        </p:blipFill>
        <p:spPr bwMode="auto">
          <a:xfrm>
            <a:off x="1981200" y="3657600"/>
            <a:ext cx="2895600" cy="2923178"/>
          </a:xfrm>
          <a:prstGeom prst="rect">
            <a:avLst/>
          </a:prstGeom>
          <a:noFill/>
        </p:spPr>
      </p:pic>
      <p:pic>
        <p:nvPicPr>
          <p:cNvPr id="13324" name="Picture 12" descr="http://www.peoriadefense.com/photo_host/BuildingaBetterCorn.PopcornThatis_C73D/popcorn.jpg"/>
          <p:cNvPicPr>
            <a:picLocks noChangeAspect="1" noChangeArrowheads="1"/>
          </p:cNvPicPr>
          <p:nvPr/>
        </p:nvPicPr>
        <p:blipFill>
          <a:blip r:embed="rId6"/>
          <a:srcRect/>
          <a:stretch>
            <a:fillRect/>
          </a:stretch>
        </p:blipFill>
        <p:spPr bwMode="auto">
          <a:xfrm>
            <a:off x="6019800" y="762000"/>
            <a:ext cx="2971800" cy="2338465"/>
          </a:xfrm>
          <a:prstGeom prst="rect">
            <a:avLst/>
          </a:prstGeom>
          <a:noFill/>
        </p:spPr>
      </p:pic>
      <p:pic>
        <p:nvPicPr>
          <p:cNvPr id="8" name="Recorded Sound">
            <a:hlinkClick r:id="" action="ppaction://media"/>
          </p:cNvPr>
          <p:cNvPicPr>
            <a:picLocks noRot="1" noChangeAspect="1"/>
          </p:cNvPicPr>
          <p:nvPr>
            <a:wavAudioFile r:embed="rId1" name="Recorded Sound"/>
          </p:nvPr>
        </p:nvPicPr>
        <p:blipFill>
          <a:blip r:embed="rId7"/>
          <a:stretch>
            <a:fillRect/>
          </a:stretch>
        </p:blipFill>
        <p:spPr>
          <a:xfrm>
            <a:off x="4419600" y="3276600"/>
            <a:ext cx="304800" cy="304800"/>
          </a:xfrm>
          <a:prstGeom prst="rect">
            <a:avLst/>
          </a:prstGeom>
        </p:spPr>
      </p:pic>
      <p:sp>
        <p:nvSpPr>
          <p:cNvPr id="9" name="Pentagon 8">
            <a:hlinkClick r:id="rId8" action="ppaction://hlinksldjump"/>
          </p:cNvPr>
          <p:cNvSpPr/>
          <p:nvPr/>
        </p:nvSpPr>
        <p:spPr bwMode="auto">
          <a:xfrm>
            <a:off x="0" y="6400800"/>
            <a:ext cx="2438400" cy="457200"/>
          </a:xfrm>
          <a:prstGeom prst="homePlate">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Three Meals Menu</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pic>
        <p:nvPicPr>
          <p:cNvPr id="21506" name="Picture 2" descr="http://4.bp.blogspot.com/_BnDmhpV0Cww/SFLBB0BcplI/AAAAAAAACRs/Q8YSWO8Bt-E/s400/Herbed+feta+cheese+spread.jpg"/>
          <p:cNvPicPr>
            <a:picLocks noChangeAspect="1" noChangeArrowheads="1"/>
          </p:cNvPicPr>
          <p:nvPr/>
        </p:nvPicPr>
        <p:blipFill>
          <a:blip r:embed="rId9"/>
          <a:srcRect/>
          <a:stretch>
            <a:fillRect/>
          </a:stretch>
        </p:blipFill>
        <p:spPr bwMode="auto">
          <a:xfrm>
            <a:off x="381000" y="1066800"/>
            <a:ext cx="3048000" cy="2286000"/>
          </a:xfrm>
          <a:prstGeom prst="rect">
            <a:avLst/>
          </a:prstGeom>
          <a:noFill/>
        </p:spPr>
      </p:pic>
      <p:sp>
        <p:nvSpPr>
          <p:cNvPr id="12" name="Pentagon 11">
            <a:hlinkClick r:id="rId10" action="ppaction://hlinksldjump"/>
          </p:cNvPr>
          <p:cNvSpPr/>
          <p:nvPr/>
        </p:nvSpPr>
        <p:spPr bwMode="auto">
          <a:xfrm>
            <a:off x="2590800" y="6400800"/>
            <a:ext cx="25908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Dinner</a:t>
            </a:r>
          </a:p>
          <a:p>
            <a:r>
              <a:rPr kumimoji="0" lang="en-US" sz="1800" b="0" i="0" u="none" strike="noStrike" cap="none" normalizeH="0" baseline="0" dirty="0" smtClean="0">
                <a:ln>
                  <a:noFill/>
                </a:ln>
                <a:solidFill>
                  <a:schemeClr val="tx1"/>
                </a:solidFill>
                <a:effectLst/>
                <a:latin typeface="Arial" charset="0"/>
              </a:rPr>
              <a:t>c</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003" fill="hold"/>
                                        <p:tgtEl>
                                          <p:spTgt spid="8"/>
                                        </p:tgtEl>
                                      </p:cBhvr>
                                    </p:cmd>
                                  </p:childTnLst>
                                </p:cTn>
                              </p:par>
                              <p:par>
                                <p:cTn id="7" presetID="10" presetClass="entr" presetSubtype="0" fill="hold" nodeType="withEffect">
                                  <p:stCondLst>
                                    <p:cond delay="17000"/>
                                  </p:stCondLst>
                                  <p:childTnLst>
                                    <p:set>
                                      <p:cBhvr>
                                        <p:cTn id="8" dur="1" fill="hold">
                                          <p:stCondLst>
                                            <p:cond delay="0"/>
                                          </p:stCondLst>
                                        </p:cTn>
                                        <p:tgtEl>
                                          <p:spTgt spid="13316"/>
                                        </p:tgtEl>
                                        <p:attrNameLst>
                                          <p:attrName>style.visibility</p:attrName>
                                        </p:attrNameLst>
                                      </p:cBhvr>
                                      <p:to>
                                        <p:strVal val="visible"/>
                                      </p:to>
                                    </p:set>
                                    <p:animEffect transition="in" filter="fade">
                                      <p:cBhvr>
                                        <p:cTn id="9" dur="2000"/>
                                        <p:tgtEl>
                                          <p:spTgt spid="13316"/>
                                        </p:tgtEl>
                                      </p:cBhvr>
                                    </p:animEffect>
                                  </p:childTnLst>
                                </p:cTn>
                              </p:par>
                              <p:par>
                                <p:cTn id="10" presetID="10" presetClass="entr" presetSubtype="0" fill="hold" nodeType="withEffect">
                                  <p:stCondLst>
                                    <p:cond delay="33000"/>
                                  </p:stCondLst>
                                  <p:childTnLst>
                                    <p:set>
                                      <p:cBhvr>
                                        <p:cTn id="11" dur="1" fill="hold">
                                          <p:stCondLst>
                                            <p:cond delay="0"/>
                                          </p:stCondLst>
                                        </p:cTn>
                                        <p:tgtEl>
                                          <p:spTgt spid="13318"/>
                                        </p:tgtEl>
                                        <p:attrNameLst>
                                          <p:attrName>style.visibility</p:attrName>
                                        </p:attrNameLst>
                                      </p:cBhvr>
                                      <p:to>
                                        <p:strVal val="visible"/>
                                      </p:to>
                                    </p:set>
                                    <p:animEffect transition="in" filter="fade">
                                      <p:cBhvr>
                                        <p:cTn id="12" dur="2000"/>
                                        <p:tgtEl>
                                          <p:spTgt spid="13318"/>
                                        </p:tgtEl>
                                      </p:cBhvr>
                                    </p:animEffect>
                                  </p:childTnLst>
                                </p:cTn>
                              </p:par>
                              <p:par>
                                <p:cTn id="13" presetID="10" presetClass="entr" presetSubtype="0" fill="hold" nodeType="withEffect">
                                  <p:stCondLst>
                                    <p:cond delay="39000"/>
                                  </p:stCondLst>
                                  <p:childTnLst>
                                    <p:set>
                                      <p:cBhvr>
                                        <p:cTn id="14" dur="1" fill="hold">
                                          <p:stCondLst>
                                            <p:cond delay="0"/>
                                          </p:stCondLst>
                                        </p:cTn>
                                        <p:tgtEl>
                                          <p:spTgt spid="13324"/>
                                        </p:tgtEl>
                                        <p:attrNameLst>
                                          <p:attrName>style.visibility</p:attrName>
                                        </p:attrNameLst>
                                      </p:cBhvr>
                                      <p:to>
                                        <p:strVal val="visible"/>
                                      </p:to>
                                    </p:set>
                                    <p:animEffect transition="in" filter="fade">
                                      <p:cBhvr>
                                        <p:cTn id="15" dur="2000"/>
                                        <p:tgtEl>
                                          <p:spTgt spid="13324"/>
                                        </p:tgtEl>
                                      </p:cBhvr>
                                    </p:animEffect>
                                  </p:childTnLst>
                                </p:cTn>
                              </p:par>
                              <p:par>
                                <p:cTn id="16" presetID="10" presetClass="entr" presetSubtype="0" fill="hold" nodeType="withEffect">
                                  <p:stCondLst>
                                    <p:cond delay="46000"/>
                                  </p:stCondLst>
                                  <p:childTnLst>
                                    <p:set>
                                      <p:cBhvr>
                                        <p:cTn id="17" dur="1" fill="hold">
                                          <p:stCondLst>
                                            <p:cond delay="0"/>
                                          </p:stCondLst>
                                        </p:cTn>
                                        <p:tgtEl>
                                          <p:spTgt spid="21506"/>
                                        </p:tgtEl>
                                        <p:attrNameLst>
                                          <p:attrName>style.visibility</p:attrName>
                                        </p:attrNameLst>
                                      </p:cBhvr>
                                      <p:to>
                                        <p:strVal val="visible"/>
                                      </p:to>
                                    </p:set>
                                    <p:animEffect transition="in" filter="fade">
                                      <p:cBhvr>
                                        <p:cTn id="18" dur="20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www.alispagnola.com/Free/tomandjerry.jpg"/>
          <p:cNvPicPr>
            <a:picLocks noChangeAspect="1" noChangeArrowheads="1"/>
          </p:cNvPicPr>
          <p:nvPr/>
        </p:nvPicPr>
        <p:blipFill>
          <a:blip r:embed="rId5" cstate="print"/>
          <a:srcRect l="9091" t="3030" r="15151" b="15151"/>
          <a:stretch>
            <a:fillRect/>
          </a:stretch>
        </p:blipFill>
        <p:spPr bwMode="auto">
          <a:xfrm>
            <a:off x="6477000" y="4824984"/>
            <a:ext cx="1600200" cy="1728216"/>
          </a:xfrm>
          <a:prstGeom prst="rect">
            <a:avLst/>
          </a:prstGeom>
          <a:noFill/>
        </p:spPr>
      </p:pic>
      <p:sp>
        <p:nvSpPr>
          <p:cNvPr id="2" name="Title 1"/>
          <p:cNvSpPr>
            <a:spLocks noGrp="1"/>
          </p:cNvSpPr>
          <p:nvPr>
            <p:ph type="title"/>
          </p:nvPr>
        </p:nvSpPr>
        <p:spPr>
          <a:xfrm>
            <a:off x="304800" y="-152400"/>
            <a:ext cx="8229600" cy="1143000"/>
          </a:xfrm>
        </p:spPr>
        <p:txBody>
          <a:bodyPr/>
          <a:lstStyle/>
          <a:p>
            <a:r>
              <a:rPr lang="en-US" b="1" dirty="0" smtClean="0">
                <a:effectLst>
                  <a:outerShdw blurRad="38100" dist="38100" dir="2700000" algn="tl">
                    <a:srgbClr val="C0C0C0"/>
                  </a:outerShdw>
                </a:effectLst>
              </a:rPr>
              <a:t>Dinner</a:t>
            </a:r>
            <a:endParaRPr lang="en-US" dirty="0"/>
          </a:p>
        </p:txBody>
      </p:sp>
      <p:sp>
        <p:nvSpPr>
          <p:cNvPr id="4" name="TextBox 3"/>
          <p:cNvSpPr txBox="1"/>
          <p:nvPr/>
        </p:nvSpPr>
        <p:spPr>
          <a:xfrm>
            <a:off x="228600" y="762000"/>
            <a:ext cx="5410200" cy="1107996"/>
          </a:xfrm>
          <a:prstGeom prst="rect">
            <a:avLst/>
          </a:prstGeom>
          <a:solidFill>
            <a:schemeClr val="tx1"/>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b="1" dirty="0" smtClean="0"/>
              <a:t>They won’t starve to death. Trust me.</a:t>
            </a:r>
          </a:p>
          <a:p>
            <a:endParaRPr lang="en-US" dirty="0"/>
          </a:p>
        </p:txBody>
      </p:sp>
      <p:sp>
        <p:nvSpPr>
          <p:cNvPr id="6" name="TextBox 5"/>
          <p:cNvSpPr txBox="1"/>
          <p:nvPr/>
        </p:nvSpPr>
        <p:spPr>
          <a:xfrm>
            <a:off x="228600" y="2590800"/>
            <a:ext cx="5105400" cy="738664"/>
          </a:xfrm>
          <a:prstGeom prst="rect">
            <a:avLst/>
          </a:prstGeom>
          <a:solidFill>
            <a:schemeClr val="tx1"/>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b="1" dirty="0" smtClean="0"/>
              <a:t>Let them decide their plate.</a:t>
            </a:r>
          </a:p>
          <a:p>
            <a:endParaRPr lang="en-US" dirty="0"/>
          </a:p>
        </p:txBody>
      </p:sp>
      <p:sp>
        <p:nvSpPr>
          <p:cNvPr id="7" name="TextBox 6"/>
          <p:cNvSpPr txBox="1"/>
          <p:nvPr/>
        </p:nvSpPr>
        <p:spPr>
          <a:xfrm>
            <a:off x="228600" y="3833336"/>
            <a:ext cx="5105400" cy="738664"/>
          </a:xfrm>
          <a:prstGeom prst="rect">
            <a:avLst/>
          </a:prstGeom>
          <a:solidFill>
            <a:schemeClr val="tx1"/>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b="1" dirty="0" smtClean="0"/>
              <a:t>Make food look attractive.</a:t>
            </a:r>
          </a:p>
          <a:p>
            <a:endParaRPr lang="en-US" dirty="0"/>
          </a:p>
        </p:txBody>
      </p:sp>
      <p:sp>
        <p:nvSpPr>
          <p:cNvPr id="12" name="TextBox 11"/>
          <p:cNvSpPr txBox="1"/>
          <p:nvPr/>
        </p:nvSpPr>
        <p:spPr>
          <a:xfrm>
            <a:off x="6781800" y="5029200"/>
            <a:ext cx="914400" cy="1631216"/>
          </a:xfrm>
          <a:prstGeom prst="rect">
            <a:avLst/>
          </a:prstGeom>
          <a:noFill/>
        </p:spPr>
        <p:txBody>
          <a:bodyPr wrap="square" rtlCol="0">
            <a:spAutoFit/>
          </a:bodyPr>
          <a:lstStyle/>
          <a:p>
            <a:r>
              <a:rPr lang="en-US" sz="10000" b="1" dirty="0" smtClean="0">
                <a:solidFill>
                  <a:srgbClr val="FF0000"/>
                </a:solidFill>
              </a:rPr>
              <a:t>X</a:t>
            </a:r>
            <a:endParaRPr lang="en-US" sz="10000" b="1" dirty="0">
              <a:solidFill>
                <a:srgbClr val="FF0000"/>
              </a:solidFill>
            </a:endParaRPr>
          </a:p>
        </p:txBody>
      </p:sp>
      <p:cxnSp>
        <p:nvCxnSpPr>
          <p:cNvPr id="11" name="Straight Arrow Connector 10"/>
          <p:cNvCxnSpPr/>
          <p:nvPr/>
        </p:nvCxnSpPr>
        <p:spPr bwMode="auto">
          <a:xfrm>
            <a:off x="5486400" y="1524000"/>
            <a:ext cx="762000"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13" name="Straight Arrow Connector 12"/>
          <p:cNvCxnSpPr/>
          <p:nvPr/>
        </p:nvCxnSpPr>
        <p:spPr bwMode="auto">
          <a:xfrm>
            <a:off x="5486400" y="4267200"/>
            <a:ext cx="762000"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14" name="Straight Arrow Connector 13"/>
          <p:cNvCxnSpPr/>
          <p:nvPr/>
        </p:nvCxnSpPr>
        <p:spPr bwMode="auto">
          <a:xfrm>
            <a:off x="5486400" y="5715000"/>
            <a:ext cx="762000"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15" name="TextBox 14"/>
          <p:cNvSpPr txBox="1"/>
          <p:nvPr/>
        </p:nvSpPr>
        <p:spPr>
          <a:xfrm>
            <a:off x="228600" y="5334000"/>
            <a:ext cx="5105400" cy="461665"/>
          </a:xfrm>
          <a:prstGeom prst="rect">
            <a:avLst/>
          </a:prstGeom>
          <a:solidFill>
            <a:schemeClr val="tx1"/>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b="1" dirty="0" smtClean="0"/>
              <a:t>Turn off the television set.</a:t>
            </a:r>
            <a:endParaRPr lang="en-US" sz="2400" b="1" dirty="0"/>
          </a:p>
        </p:txBody>
      </p:sp>
      <p:cxnSp>
        <p:nvCxnSpPr>
          <p:cNvPr id="16" name="Straight Arrow Connector 15"/>
          <p:cNvCxnSpPr/>
          <p:nvPr/>
        </p:nvCxnSpPr>
        <p:spPr bwMode="auto">
          <a:xfrm>
            <a:off x="5486400" y="2971800"/>
            <a:ext cx="762000"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pic>
        <p:nvPicPr>
          <p:cNvPr id="61444" name="Picture 4" descr="http://easy-healthy-recipes.us/wp-content/uploads/2009/03/kids-recipes-3-300x291.jpg"/>
          <p:cNvPicPr>
            <a:picLocks noChangeAspect="1" noChangeArrowheads="1"/>
          </p:cNvPicPr>
          <p:nvPr/>
        </p:nvPicPr>
        <p:blipFill>
          <a:blip r:embed="rId6"/>
          <a:srcRect/>
          <a:stretch>
            <a:fillRect/>
          </a:stretch>
        </p:blipFill>
        <p:spPr bwMode="auto">
          <a:xfrm>
            <a:off x="6477000" y="3733800"/>
            <a:ext cx="1600200" cy="1552194"/>
          </a:xfrm>
          <a:prstGeom prst="rect">
            <a:avLst/>
          </a:prstGeom>
          <a:noFill/>
        </p:spPr>
      </p:pic>
      <p:pic>
        <p:nvPicPr>
          <p:cNvPr id="61446" name="Picture 6" descr="http://www.northmoortrust.co.uk/home/childrensfoodfestival/gallery/belling-hat480.jpg"/>
          <p:cNvPicPr>
            <a:picLocks noChangeAspect="1" noChangeArrowheads="1"/>
          </p:cNvPicPr>
          <p:nvPr/>
        </p:nvPicPr>
        <p:blipFill>
          <a:blip r:embed="rId7"/>
          <a:srcRect/>
          <a:stretch>
            <a:fillRect/>
          </a:stretch>
        </p:blipFill>
        <p:spPr bwMode="auto">
          <a:xfrm>
            <a:off x="6400800" y="2057400"/>
            <a:ext cx="1693028" cy="1710664"/>
          </a:xfrm>
          <a:prstGeom prst="rect">
            <a:avLst/>
          </a:prstGeom>
          <a:noFill/>
        </p:spPr>
      </p:pic>
      <p:pic>
        <p:nvPicPr>
          <p:cNvPr id="61447" name="Picture 7" descr="C:\Documents and Settings\Administrator\My Documents\My Pictures\Microsoft Clip Organizer\j0439314.jpg"/>
          <p:cNvPicPr>
            <a:picLocks noChangeAspect="1" noChangeArrowheads="1"/>
          </p:cNvPicPr>
          <p:nvPr/>
        </p:nvPicPr>
        <p:blipFill>
          <a:blip r:embed="rId8" cstate="print"/>
          <a:srcRect/>
          <a:stretch>
            <a:fillRect/>
          </a:stretch>
        </p:blipFill>
        <p:spPr bwMode="auto">
          <a:xfrm>
            <a:off x="6400800" y="685800"/>
            <a:ext cx="1828800" cy="1224643"/>
          </a:xfrm>
          <a:prstGeom prst="rect">
            <a:avLst/>
          </a:prstGeom>
          <a:noFill/>
        </p:spPr>
      </p:pic>
      <p:pic>
        <p:nvPicPr>
          <p:cNvPr id="17" name="Recorded Sound">
            <a:hlinkClick r:id="" action="ppaction://media"/>
          </p:cNvPr>
          <p:cNvPicPr>
            <a:picLocks noRot="1" noChangeAspect="1"/>
          </p:cNvPicPr>
          <p:nvPr>
            <a:wavAudioFile r:embed="rId1" name="Recorded Sound"/>
          </p:nvPr>
        </p:nvPicPr>
        <p:blipFill>
          <a:blip r:embed="rId9"/>
          <a:stretch>
            <a:fillRect/>
          </a:stretch>
        </p:blipFill>
        <p:spPr>
          <a:xfrm>
            <a:off x="4419600" y="3276600"/>
            <a:ext cx="304800" cy="304800"/>
          </a:xfrm>
          <a:prstGeom prst="rect">
            <a:avLst/>
          </a:prstGeom>
        </p:spPr>
      </p:pic>
      <p:pic>
        <p:nvPicPr>
          <p:cNvPr id="18" name="Recorded Sound">
            <a:hlinkClick r:id="" action="ppaction://media"/>
          </p:cNvPr>
          <p:cNvPicPr>
            <a:picLocks noRot="1" noChangeAspect="1"/>
          </p:cNvPicPr>
          <p:nvPr>
            <a:wavAudioFile r:embed="rId2" name="Recorded Sound"/>
          </p:nvPr>
        </p:nvPicPr>
        <p:blipFill>
          <a:blip r:embed="rId10"/>
          <a:stretch>
            <a:fillRect/>
          </a:stretch>
        </p:blipFill>
        <p:spPr>
          <a:xfrm>
            <a:off x="4419600" y="3276600"/>
            <a:ext cx="304800" cy="304800"/>
          </a:xfrm>
          <a:prstGeom prst="rect">
            <a:avLst/>
          </a:prstGeom>
        </p:spPr>
      </p:pic>
      <p:sp>
        <p:nvSpPr>
          <p:cNvPr id="20" name="Pentagon 19">
            <a:hlinkClick r:id="rId11" action="ppaction://hlinksldjump"/>
          </p:cNvPr>
          <p:cNvSpPr/>
          <p:nvPr/>
        </p:nvSpPr>
        <p:spPr bwMode="auto">
          <a:xfrm>
            <a:off x="0" y="6400800"/>
            <a:ext cx="2438400" cy="457200"/>
          </a:xfrm>
          <a:prstGeom prst="homePlate">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Three Meals Menu</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9" name="Pentagon 18">
            <a:hlinkClick r:id="rId12" action="ppaction://hlinksldjump"/>
          </p:cNvPr>
          <p:cNvSpPr/>
          <p:nvPr/>
        </p:nvSpPr>
        <p:spPr bwMode="auto">
          <a:xfrm>
            <a:off x="2590800" y="6400800"/>
            <a:ext cx="25908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Dinner Continues</a:t>
            </a:r>
          </a:p>
          <a:p>
            <a:r>
              <a:rPr kumimoji="0" lang="en-US" sz="1800" b="0" i="0" u="none" strike="noStrike" cap="none" normalizeH="0" baseline="0" dirty="0" smtClean="0">
                <a:ln>
                  <a:noFill/>
                </a:ln>
                <a:solidFill>
                  <a:schemeClr val="tx1"/>
                </a:solidFill>
                <a:effectLst/>
                <a:latin typeface="Arial" charset="0"/>
              </a:rPr>
              <a:t>c</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10" presetClass="entr" presetSubtype="0" fill="hold" grpId="0" nodeType="afterEffect">
                                  <p:stCondLst>
                                    <p:cond delay="24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par>
                          <p:cTn id="11" fill="hold">
                            <p:stCondLst>
                              <p:cond delay="260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childTnLst>
                                </p:cTn>
                              </p:par>
                            </p:childTnLst>
                          </p:cTn>
                        </p:par>
                        <p:par>
                          <p:cTn id="15" fill="hold">
                            <p:stCondLst>
                              <p:cond delay="28000"/>
                            </p:stCondLst>
                            <p:childTnLst>
                              <p:par>
                                <p:cTn id="16" presetID="10" presetClass="entr" presetSubtype="0" fill="hold" nodeType="afterEffect">
                                  <p:stCondLst>
                                    <p:cond delay="0"/>
                                  </p:stCondLst>
                                  <p:childTnLst>
                                    <p:set>
                                      <p:cBhvr>
                                        <p:cTn id="17" dur="1" fill="hold">
                                          <p:stCondLst>
                                            <p:cond delay="0"/>
                                          </p:stCondLst>
                                        </p:cTn>
                                        <p:tgtEl>
                                          <p:spTgt spid="61447"/>
                                        </p:tgtEl>
                                        <p:attrNameLst>
                                          <p:attrName>style.visibility</p:attrName>
                                        </p:attrNameLst>
                                      </p:cBhvr>
                                      <p:to>
                                        <p:strVal val="visible"/>
                                      </p:to>
                                    </p:set>
                                    <p:animEffect transition="in" filter="fade">
                                      <p:cBhvr>
                                        <p:cTn id="18" dur="2000"/>
                                        <p:tgtEl>
                                          <p:spTgt spid="61447"/>
                                        </p:tgtEl>
                                      </p:cBhvr>
                                    </p:animEffect>
                                  </p:childTnLst>
                                </p:cTn>
                              </p:par>
                            </p:childTnLst>
                          </p:cTn>
                        </p:par>
                        <p:par>
                          <p:cTn id="19" fill="hold">
                            <p:stCondLst>
                              <p:cond delay="30000"/>
                            </p:stCondLst>
                            <p:childTnLst>
                              <p:par>
                                <p:cTn id="20" presetID="10" presetClass="entr" presetSubtype="0" fill="hold" grpId="0" nodeType="afterEffect">
                                  <p:stCondLst>
                                    <p:cond delay="10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par>
                          <p:cTn id="23" fill="hold">
                            <p:stCondLst>
                              <p:cond delay="42000"/>
                            </p:stCondLst>
                            <p:childTnLst>
                              <p:par>
                                <p:cTn id="24" presetID="10" presetClass="entr" presetSubtype="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2000"/>
                                        <p:tgtEl>
                                          <p:spTgt spid="16"/>
                                        </p:tgtEl>
                                      </p:cBhvr>
                                    </p:animEffect>
                                  </p:childTnLst>
                                </p:cTn>
                              </p:par>
                            </p:childTnLst>
                          </p:cTn>
                        </p:par>
                        <p:par>
                          <p:cTn id="27" fill="hold">
                            <p:stCondLst>
                              <p:cond delay="44000"/>
                            </p:stCondLst>
                            <p:childTnLst>
                              <p:par>
                                <p:cTn id="28" presetID="10" presetClass="entr" presetSubtype="0" fill="hold" nodeType="afterEffect">
                                  <p:stCondLst>
                                    <p:cond delay="0"/>
                                  </p:stCondLst>
                                  <p:childTnLst>
                                    <p:set>
                                      <p:cBhvr>
                                        <p:cTn id="29" dur="1" fill="hold">
                                          <p:stCondLst>
                                            <p:cond delay="0"/>
                                          </p:stCondLst>
                                        </p:cTn>
                                        <p:tgtEl>
                                          <p:spTgt spid="61446"/>
                                        </p:tgtEl>
                                        <p:attrNameLst>
                                          <p:attrName>style.visibility</p:attrName>
                                        </p:attrNameLst>
                                      </p:cBhvr>
                                      <p:to>
                                        <p:strVal val="visible"/>
                                      </p:to>
                                    </p:set>
                                    <p:animEffect transition="in" filter="fade">
                                      <p:cBhvr>
                                        <p:cTn id="30" dur="2000"/>
                                        <p:tgtEl>
                                          <p:spTgt spid="61446"/>
                                        </p:tgtEl>
                                      </p:cBhvr>
                                    </p:animEffect>
                                  </p:childTnLst>
                                </p:cTn>
                              </p:par>
                            </p:childTnLst>
                          </p:cTn>
                        </p:par>
                        <p:par>
                          <p:cTn id="31" fill="hold">
                            <p:stCondLst>
                              <p:cond delay="46000"/>
                            </p:stCondLst>
                            <p:childTnLst>
                              <p:par>
                                <p:cTn id="32" presetID="1" presetClass="mediacall" presetSubtype="0" fill="hold" nodeType="afterEffect">
                                  <p:stCondLst>
                                    <p:cond delay="40500"/>
                                  </p:stCondLst>
                                  <p:childTnLst>
                                    <p:cmd type="call" cmd="playFrom(0.0)">
                                      <p:cBhvr>
                                        <p:cTn id="33" dur="23000" fill="hold"/>
                                        <p:tgtEl>
                                          <p:spTgt spid="18"/>
                                        </p:tgtEl>
                                      </p:cBhvr>
                                    </p:cmd>
                                  </p:childTnLst>
                                </p:cTn>
                              </p:par>
                              <p:par>
                                <p:cTn id="34" presetID="10" presetClass="entr" presetSubtype="0" fill="hold" grpId="0" nodeType="withEffect">
                                  <p:stCondLst>
                                    <p:cond delay="4100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000"/>
                                        <p:tgtEl>
                                          <p:spTgt spid="7"/>
                                        </p:tgtEl>
                                      </p:cBhvr>
                                    </p:animEffect>
                                  </p:childTnLst>
                                </p:cTn>
                              </p:par>
                              <p:par>
                                <p:cTn id="37" presetID="10" presetClass="entr" presetSubtype="0" fill="hold" nodeType="withEffect">
                                  <p:stCondLst>
                                    <p:cond delay="4200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0"/>
                                        <p:tgtEl>
                                          <p:spTgt spid="13"/>
                                        </p:tgtEl>
                                      </p:cBhvr>
                                    </p:animEffect>
                                  </p:childTnLst>
                                </p:cTn>
                              </p:par>
                              <p:par>
                                <p:cTn id="40" presetID="10" presetClass="entr" presetSubtype="0" fill="hold" nodeType="withEffect">
                                  <p:stCondLst>
                                    <p:cond delay="43000"/>
                                  </p:stCondLst>
                                  <p:childTnLst>
                                    <p:set>
                                      <p:cBhvr>
                                        <p:cTn id="41" dur="1" fill="hold">
                                          <p:stCondLst>
                                            <p:cond delay="0"/>
                                          </p:stCondLst>
                                        </p:cTn>
                                        <p:tgtEl>
                                          <p:spTgt spid="61444"/>
                                        </p:tgtEl>
                                        <p:attrNameLst>
                                          <p:attrName>style.visibility</p:attrName>
                                        </p:attrNameLst>
                                      </p:cBhvr>
                                      <p:to>
                                        <p:strVal val="visible"/>
                                      </p:to>
                                    </p:set>
                                    <p:animEffect transition="in" filter="fade">
                                      <p:cBhvr>
                                        <p:cTn id="42" dur="2000"/>
                                        <p:tgtEl>
                                          <p:spTgt spid="61444"/>
                                        </p:tgtEl>
                                      </p:cBhvr>
                                    </p:animEffect>
                                  </p:childTnLst>
                                </p:cTn>
                              </p:par>
                              <p:par>
                                <p:cTn id="43" presetID="10" presetClass="entr" presetSubtype="0" fill="hold" grpId="0" nodeType="withEffect">
                                  <p:stCondLst>
                                    <p:cond delay="5900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10" presetClass="entr" presetSubtype="0" fill="hold" nodeType="withEffect">
                                  <p:stCondLst>
                                    <p:cond delay="6000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000"/>
                                        <p:tgtEl>
                                          <p:spTgt spid="14"/>
                                        </p:tgtEl>
                                      </p:cBhvr>
                                    </p:animEffect>
                                  </p:childTnLst>
                                </p:cTn>
                              </p:par>
                              <p:par>
                                <p:cTn id="49" presetID="10" presetClass="entr" presetSubtype="0" fill="hold" nodeType="withEffect">
                                  <p:stCondLst>
                                    <p:cond delay="60500"/>
                                  </p:stCondLst>
                                  <p:childTnLst>
                                    <p:set>
                                      <p:cBhvr>
                                        <p:cTn id="50" dur="1" fill="hold">
                                          <p:stCondLst>
                                            <p:cond delay="0"/>
                                          </p:stCondLst>
                                        </p:cTn>
                                        <p:tgtEl>
                                          <p:spTgt spid="61442"/>
                                        </p:tgtEl>
                                        <p:attrNameLst>
                                          <p:attrName>style.visibility</p:attrName>
                                        </p:attrNameLst>
                                      </p:cBhvr>
                                      <p:to>
                                        <p:strVal val="visible"/>
                                      </p:to>
                                    </p:set>
                                    <p:animEffect transition="in" filter="fade">
                                      <p:cBhvr>
                                        <p:cTn id="51" dur="2900"/>
                                        <p:tgtEl>
                                          <p:spTgt spid="61442"/>
                                        </p:tgtEl>
                                      </p:cBhvr>
                                    </p:animEffect>
                                  </p:childTnLst>
                                </p:cTn>
                              </p:par>
                              <p:par>
                                <p:cTn id="52" presetID="10" presetClass="entr" presetSubtype="0" fill="hold" grpId="0" nodeType="withEffect">
                                  <p:stCondLst>
                                    <p:cond delay="62000"/>
                                  </p:stCondLst>
                                  <p:iterate type="lt">
                                    <p:tmPct val="0"/>
                                  </p:iterate>
                                  <p:childTnLst>
                                    <p:set>
                                      <p:cBhvr>
                                        <p:cTn id="53" dur="1" fill="hold">
                                          <p:stCondLst>
                                            <p:cond delay="0"/>
                                          </p:stCondLst>
                                        </p:cTn>
                                        <p:tgtEl>
                                          <p:spTgt spid="12"/>
                                        </p:tgtEl>
                                        <p:attrNameLst>
                                          <p:attrName>style.visibility</p:attrName>
                                        </p:attrNameLst>
                                      </p:cBhvr>
                                      <p:to>
                                        <p:strVal val="visible"/>
                                      </p:to>
                                    </p:set>
                                    <p:animEffect transition="in" filter="fade">
                                      <p:cBhvr>
                                        <p:cTn id="54" dur="2000"/>
                                        <p:tgtEl>
                                          <p:spTgt spid="12"/>
                                        </p:tgtEl>
                                      </p:cBhvr>
                                    </p:animEffect>
                                  </p:childTnLst>
                                </p:cTn>
                              </p:par>
                              <p:par>
                                <p:cTn id="55" presetID="26" presetClass="emph" presetSubtype="0" fill="hold" grpId="1" nodeType="withEffect">
                                  <p:stCondLst>
                                    <p:cond delay="62500"/>
                                  </p:stCondLst>
                                  <p:iterate type="lt">
                                    <p:tmPct val="0"/>
                                  </p:iterate>
                                  <p:childTnLst>
                                    <p:animEffect transition="out" filter="fade">
                                      <p:cBhvr>
                                        <p:cTn id="56" dur="500" tmFilter="0, 0; .2, .5; .8, .5; 1, 0"/>
                                        <p:tgtEl>
                                          <p:spTgt spid="12"/>
                                        </p:tgtEl>
                                      </p:cBhvr>
                                    </p:animEffect>
                                    <p:animScale>
                                      <p:cBhvr>
                                        <p:cTn id="5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58" fill="hold" display="0">
                  <p:stCondLst>
                    <p:cond delay="indefinite"/>
                  </p:stCondLst>
                  <p:endCondLst>
                    <p:cond evt="onPrev" delay="0">
                      <p:tgtEl>
                        <p:sldTgt/>
                      </p:tgtEl>
                    </p:cond>
                    <p:cond evt="onStopAudio" delay="0">
                      <p:tgtEl>
                        <p:sldTgt/>
                      </p:tgtEl>
                    </p:cond>
                  </p:endCondLst>
                </p:cTn>
                <p:tgtEl>
                  <p:spTgt spid="17"/>
                </p:tgtEl>
              </p:cMediaNode>
            </p:audio>
            <p:audio>
              <p:cMediaNode showWhenStopped="0">
                <p:cTn id="59"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bldLst>
      <p:bldP spid="4" grpId="0" animBg="1"/>
      <p:bldP spid="6" grpId="0" animBg="1"/>
      <p:bldP spid="7" grpId="0" animBg="1"/>
      <p:bldP spid="12" grpId="0"/>
      <p:bldP spid="12" grpId="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1143000"/>
          </a:xfrm>
        </p:spPr>
        <p:txBody>
          <a:bodyPr/>
          <a:lstStyle/>
          <a:p>
            <a:r>
              <a:rPr lang="en-US" b="1" dirty="0" smtClean="0">
                <a:effectLst>
                  <a:outerShdw blurRad="38100" dist="38100" dir="2700000" algn="tl">
                    <a:srgbClr val="C0C0C0"/>
                  </a:outerShdw>
                </a:effectLst>
              </a:rPr>
              <a:t>Shrimp Scampi with Artichokes </a:t>
            </a:r>
            <a:r>
              <a:rPr lang="en-US" b="1" dirty="0" smtClean="0"/>
              <a:t/>
            </a:r>
            <a:br>
              <a:rPr lang="en-US" b="1" dirty="0" smtClean="0"/>
            </a:br>
            <a:r>
              <a:rPr lang="en-US" b="1" dirty="0" smtClean="0">
                <a:effectLst>
                  <a:outerShdw blurRad="38100" dist="38100" dir="2700000" algn="tl">
                    <a:srgbClr val="C0C0C0"/>
                  </a:outerShdw>
                </a:effectLst>
              </a:rPr>
              <a:t>Instructions</a:t>
            </a:r>
            <a:endParaRPr lang="en-US" dirty="0"/>
          </a:p>
        </p:txBody>
      </p:sp>
      <p:sp>
        <p:nvSpPr>
          <p:cNvPr id="3" name="Content Placeholder 2"/>
          <p:cNvSpPr>
            <a:spLocks noGrp="1"/>
          </p:cNvSpPr>
          <p:nvPr>
            <p:ph idx="1"/>
          </p:nvPr>
        </p:nvSpPr>
        <p:spPr/>
        <p:txBody>
          <a:bodyPr/>
          <a:lstStyle/>
          <a:p>
            <a:r>
              <a:rPr lang="en-US" b="1" dirty="0" smtClean="0"/>
              <a:t>Cook Time</a:t>
            </a:r>
          </a:p>
          <a:p>
            <a:r>
              <a:rPr lang="en-US" dirty="0" smtClean="0"/>
              <a:t>6 min</a:t>
            </a:r>
          </a:p>
          <a:p>
            <a:r>
              <a:rPr lang="en-US" b="1" dirty="0" smtClean="0"/>
              <a:t>Level</a:t>
            </a:r>
          </a:p>
          <a:p>
            <a:r>
              <a:rPr lang="en-US" dirty="0" smtClean="0"/>
              <a:t>Easy</a:t>
            </a:r>
          </a:p>
          <a:p>
            <a:r>
              <a:rPr lang="en-US" b="1" dirty="0" smtClean="0"/>
              <a:t>Yield</a:t>
            </a:r>
          </a:p>
          <a:p>
            <a:r>
              <a:rPr lang="en-US" dirty="0" smtClean="0"/>
              <a:t>4 servings, serving size: 2 cups</a:t>
            </a:r>
          </a:p>
          <a:p>
            <a:endParaRPr lang="en-US" dirty="0"/>
          </a:p>
        </p:txBody>
      </p:sp>
      <p:pic>
        <p:nvPicPr>
          <p:cNvPr id="65538" name="Picture 2" descr="http://img.foodnetwork.com/FOOD/2008/01/11/EK0401_Shrimp_Scampi_lg.jpg"/>
          <p:cNvPicPr>
            <a:picLocks noChangeAspect="1" noChangeArrowheads="1"/>
          </p:cNvPicPr>
          <p:nvPr/>
        </p:nvPicPr>
        <p:blipFill>
          <a:blip r:embed="rId4"/>
          <a:srcRect/>
          <a:stretch>
            <a:fillRect/>
          </a:stretch>
        </p:blipFill>
        <p:spPr bwMode="auto">
          <a:xfrm>
            <a:off x="4038600" y="1828800"/>
            <a:ext cx="3581400" cy="2686051"/>
          </a:xfrm>
          <a:prstGeom prst="rect">
            <a:avLst/>
          </a:prstGeom>
          <a:noFill/>
        </p:spPr>
      </p:pic>
      <p:pic>
        <p:nvPicPr>
          <p:cNvPr id="7" name="Recorded Sound">
            <a:hlinkClick r:id="" action="ppaction://media"/>
          </p:cNvPr>
          <p:cNvPicPr>
            <a:picLocks noRot="1" noChangeAspect="1"/>
          </p:cNvPicPr>
          <p:nvPr>
            <a:wavAudioFile r:embed="rId1" name="Recorded Sound"/>
          </p:nvPr>
        </p:nvPicPr>
        <p:blipFill>
          <a:blip r:embed="rId5"/>
          <a:stretch>
            <a:fillRect/>
          </a:stretch>
        </p:blipFill>
        <p:spPr>
          <a:xfrm>
            <a:off x="3276600" y="3810000"/>
            <a:ext cx="304800" cy="304800"/>
          </a:xfrm>
          <a:prstGeom prst="rect">
            <a:avLst/>
          </a:prstGeom>
        </p:spPr>
      </p:pic>
      <p:sp>
        <p:nvSpPr>
          <p:cNvPr id="8" name="Pentagon 7">
            <a:hlinkClick r:id="rId6" action="ppaction://hlinksldjump"/>
          </p:cNvPr>
          <p:cNvSpPr/>
          <p:nvPr/>
        </p:nvSpPr>
        <p:spPr bwMode="auto">
          <a:xfrm>
            <a:off x="0" y="6400800"/>
            <a:ext cx="2438400" cy="457200"/>
          </a:xfrm>
          <a:prstGeom prst="homePlate">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Three Meals Menu</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9" name="Pentagon 8">
            <a:hlinkClick r:id="rId7" action="ppaction://hlinksldjump"/>
          </p:cNvPr>
          <p:cNvSpPr/>
          <p:nvPr/>
        </p:nvSpPr>
        <p:spPr bwMode="auto">
          <a:xfrm>
            <a:off x="2590800" y="6400800"/>
            <a:ext cx="25908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Dinner Continues</a:t>
            </a:r>
          </a:p>
          <a:p>
            <a:r>
              <a:rPr kumimoji="0" lang="en-US" sz="1800" b="0" i="0" u="none" strike="noStrike" cap="none" normalizeH="0" baseline="0" dirty="0" smtClean="0">
                <a:ln>
                  <a:noFill/>
                </a:ln>
                <a:solidFill>
                  <a:schemeClr val="tx1"/>
                </a:solidFill>
                <a:effectLst/>
                <a:latin typeface="Arial" charset="0"/>
              </a:rPr>
              <a:t>c</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dirty="0" smtClean="0">
                <a:effectLst>
                  <a:outerShdw blurRad="38100" dist="38100" dir="2700000" algn="tl">
                    <a:srgbClr val="C0C0C0"/>
                  </a:outerShdw>
                </a:effectLst>
              </a:rPr>
              <a:t>Shrimp Scampi with Artichokes Ingredients </a:t>
            </a:r>
            <a:r>
              <a:rPr lang="en-US" b="1" dirty="0" smtClean="0"/>
              <a:t/>
            </a:r>
            <a:br>
              <a:rPr lang="en-US" b="1" dirty="0" smtClean="0"/>
            </a:br>
            <a:endParaRPr lang="en-US" b="1" dirty="0"/>
          </a:p>
        </p:txBody>
      </p:sp>
      <p:sp>
        <p:nvSpPr>
          <p:cNvPr id="3" name="Content Placeholder 2"/>
          <p:cNvSpPr>
            <a:spLocks noGrp="1"/>
          </p:cNvSpPr>
          <p:nvPr>
            <p:ph idx="1"/>
          </p:nvPr>
        </p:nvSpPr>
        <p:spPr/>
        <p:txBody>
          <a:bodyPr/>
          <a:lstStyle/>
          <a:p>
            <a:r>
              <a:rPr lang="en-US" sz="2400" dirty="0" smtClean="0"/>
              <a:t>4 small red potatoes (about 1/2 pound) </a:t>
            </a:r>
          </a:p>
          <a:p>
            <a:r>
              <a:rPr lang="en-US" sz="2400" dirty="0" smtClean="0"/>
              <a:t>1/3 pound </a:t>
            </a:r>
            <a:r>
              <a:rPr lang="en-US" sz="2400" b="1" dirty="0" smtClean="0"/>
              <a:t>fresh</a:t>
            </a:r>
            <a:r>
              <a:rPr lang="en-US" sz="2400" dirty="0" smtClean="0"/>
              <a:t> green beans, trimmed </a:t>
            </a:r>
          </a:p>
          <a:p>
            <a:r>
              <a:rPr lang="en-US" sz="2400" dirty="0" smtClean="0"/>
              <a:t>12-ounce can light tuna packed in water, drained </a:t>
            </a:r>
          </a:p>
          <a:p>
            <a:r>
              <a:rPr lang="en-US" sz="2400" dirty="0" smtClean="0"/>
              <a:t>1/2 cup chopped pitted Greek or Spanish olives </a:t>
            </a:r>
          </a:p>
          <a:p>
            <a:r>
              <a:rPr lang="en-US" sz="2400" dirty="0" smtClean="0"/>
              <a:t>1/4 cup diced red onion </a:t>
            </a:r>
          </a:p>
          <a:p>
            <a:r>
              <a:rPr lang="en-US" sz="2400" dirty="0" smtClean="0"/>
              <a:t>2 large tomatoes, seeded and diced (about 2 cups) </a:t>
            </a:r>
          </a:p>
          <a:p>
            <a:r>
              <a:rPr lang="en-US" sz="2400" dirty="0" smtClean="0"/>
              <a:t>5 cups chopped romaine lettuce </a:t>
            </a:r>
          </a:p>
          <a:p>
            <a:r>
              <a:rPr lang="en-US" sz="2400" dirty="0" smtClean="0"/>
              <a:t>2 tablespoons olive oil </a:t>
            </a:r>
          </a:p>
          <a:p>
            <a:r>
              <a:rPr lang="en-US" sz="2400" dirty="0" smtClean="0"/>
              <a:t>1/4 cup freshly squeezed </a:t>
            </a:r>
            <a:r>
              <a:rPr lang="en-US" sz="2400" b="1" dirty="0" smtClean="0"/>
              <a:t>lemon</a:t>
            </a:r>
            <a:r>
              <a:rPr lang="en-US" sz="2400" dirty="0" smtClean="0"/>
              <a:t> </a:t>
            </a:r>
            <a:r>
              <a:rPr lang="en-US" sz="2400" b="1" dirty="0" smtClean="0"/>
              <a:t>juice</a:t>
            </a:r>
            <a:r>
              <a:rPr lang="en-US" sz="2400" dirty="0" smtClean="0"/>
              <a:t> </a:t>
            </a:r>
          </a:p>
          <a:p>
            <a:r>
              <a:rPr lang="en-US" sz="2400" dirty="0" smtClean="0"/>
              <a:t>1/2 teaspoon Dijon mustard </a:t>
            </a:r>
          </a:p>
          <a:p>
            <a:r>
              <a:rPr lang="en-US" sz="2400" dirty="0" smtClean="0"/>
              <a:t>Salt and pepper </a:t>
            </a:r>
          </a:p>
          <a:p>
            <a:endParaRPr lang="en-US" sz="2400" dirty="0"/>
          </a:p>
        </p:txBody>
      </p:sp>
      <p:pic>
        <p:nvPicPr>
          <p:cNvPr id="63490" name="Picture 2" descr="http://img.foodnetwork.com/FOOD/2008/01/11/EK0401_Shrimp_Scampi_lg.jpg"/>
          <p:cNvPicPr>
            <a:picLocks noChangeAspect="1" noChangeArrowheads="1"/>
          </p:cNvPicPr>
          <p:nvPr/>
        </p:nvPicPr>
        <p:blipFill>
          <a:blip r:embed="rId2" cstate="print"/>
          <a:srcRect/>
          <a:stretch>
            <a:fillRect/>
          </a:stretch>
        </p:blipFill>
        <p:spPr bwMode="auto">
          <a:xfrm>
            <a:off x="6553200" y="4648200"/>
            <a:ext cx="2209800" cy="1657350"/>
          </a:xfrm>
          <a:prstGeom prst="rect">
            <a:avLst/>
          </a:prstGeom>
          <a:noFill/>
        </p:spPr>
      </p:pic>
      <p:sp>
        <p:nvSpPr>
          <p:cNvPr id="5" name="Pentagon 4">
            <a:hlinkClick r:id="rId3" action="ppaction://hlinksldjump"/>
          </p:cNvPr>
          <p:cNvSpPr/>
          <p:nvPr/>
        </p:nvSpPr>
        <p:spPr bwMode="auto">
          <a:xfrm>
            <a:off x="0" y="6400800"/>
            <a:ext cx="2438400" cy="457200"/>
          </a:xfrm>
          <a:prstGeom prst="homePlate">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Three Meals Menu</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6" name="Pentagon 5">
            <a:hlinkClick r:id="rId4" action="ppaction://hlinksldjump"/>
          </p:cNvPr>
          <p:cNvSpPr/>
          <p:nvPr/>
        </p:nvSpPr>
        <p:spPr bwMode="auto">
          <a:xfrm>
            <a:off x="2590800" y="6400800"/>
            <a:ext cx="25908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Dinner Continues</a:t>
            </a:r>
          </a:p>
          <a:p>
            <a:r>
              <a:rPr kumimoji="0" lang="en-US" sz="1800" b="0" i="0" u="none" strike="noStrike" cap="none" normalizeH="0" baseline="0" dirty="0" smtClean="0">
                <a:ln>
                  <a:noFill/>
                </a:ln>
                <a:solidFill>
                  <a:schemeClr val="tx1"/>
                </a:solidFill>
                <a:effectLst/>
                <a:latin typeface="Arial" charset="0"/>
              </a:rPr>
              <a:t>c</a:t>
            </a:r>
          </a:p>
        </p:txBody>
      </p:sp>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dirty="0" smtClean="0">
                <a:effectLst>
                  <a:outerShdw blurRad="38100" dist="38100" dir="2700000" algn="tl">
                    <a:srgbClr val="C0C0C0"/>
                  </a:outerShdw>
                </a:effectLst>
              </a:rPr>
              <a:t>Shrimp Scampi with Artichokes Directions</a:t>
            </a:r>
            <a:br>
              <a:rPr lang="en-US" b="1" dirty="0" smtClean="0">
                <a:effectLst>
                  <a:outerShdw blurRad="38100" dist="38100" dir="2700000" algn="tl">
                    <a:srgbClr val="C0C0C0"/>
                  </a:outerShdw>
                </a:effectLst>
              </a:rPr>
            </a:br>
            <a:endParaRPr lang="en-US" b="1" dirty="0">
              <a:effectLst>
                <a:outerShdw blurRad="38100" dist="38100" dir="2700000" algn="tl">
                  <a:srgbClr val="C0C0C0"/>
                </a:outerShdw>
              </a:effectLst>
            </a:endParaRPr>
          </a:p>
        </p:txBody>
      </p:sp>
      <p:sp>
        <p:nvSpPr>
          <p:cNvPr id="3" name="Content Placeholder 2"/>
          <p:cNvSpPr>
            <a:spLocks noGrp="1"/>
          </p:cNvSpPr>
          <p:nvPr>
            <p:ph idx="1"/>
          </p:nvPr>
        </p:nvSpPr>
        <p:spPr/>
        <p:txBody>
          <a:bodyPr/>
          <a:lstStyle/>
          <a:p>
            <a:r>
              <a:rPr lang="en-US" sz="2400" dirty="0" smtClean="0"/>
              <a:t>Heat the oil in a large skillet over medium heat. Add garlic and shallots and cook, stirring until softened but not browned, 2 to 3 minutes. Add shrimp, artichoke hearts, wine, and lemon juice and cook until the shrimp are cooked through, 3 to 4 minutes. Stir in the parsley, salt and pepper. Divide among 4 plates, garnish with additional parsley, and serve. </a:t>
            </a:r>
            <a:endParaRPr lang="en-US" sz="2400" dirty="0"/>
          </a:p>
        </p:txBody>
      </p:sp>
      <p:pic>
        <p:nvPicPr>
          <p:cNvPr id="6" name="Picture 2" descr="http://img.foodnetwork.com/FOOD/2008/01/11/EK0401_Shrimp_Scampi_lg.jpg"/>
          <p:cNvPicPr>
            <a:picLocks noChangeAspect="1" noChangeArrowheads="1"/>
          </p:cNvPicPr>
          <p:nvPr/>
        </p:nvPicPr>
        <p:blipFill>
          <a:blip r:embed="rId2" cstate="print"/>
          <a:srcRect/>
          <a:stretch>
            <a:fillRect/>
          </a:stretch>
        </p:blipFill>
        <p:spPr bwMode="auto">
          <a:xfrm>
            <a:off x="5486400" y="4267200"/>
            <a:ext cx="2209800" cy="1657350"/>
          </a:xfrm>
          <a:prstGeom prst="rect">
            <a:avLst/>
          </a:prstGeom>
          <a:noFill/>
        </p:spPr>
      </p:pic>
      <p:sp>
        <p:nvSpPr>
          <p:cNvPr id="5" name="Pentagon 4">
            <a:hlinkClick r:id="rId3" action="ppaction://hlinksldjump"/>
          </p:cNvPr>
          <p:cNvSpPr/>
          <p:nvPr/>
        </p:nvSpPr>
        <p:spPr bwMode="auto">
          <a:xfrm>
            <a:off x="0" y="6400800"/>
            <a:ext cx="2438400" cy="457200"/>
          </a:xfrm>
          <a:prstGeom prst="homePlate">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Three Meals Menu</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7" name="Pentagon 6">
            <a:hlinkClick r:id="rId4" action="ppaction://hlinksldjump"/>
          </p:cNvPr>
          <p:cNvSpPr/>
          <p:nvPr/>
        </p:nvSpPr>
        <p:spPr bwMode="auto">
          <a:xfrm>
            <a:off x="2590800" y="6400800"/>
            <a:ext cx="25908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Junk Food</a:t>
            </a:r>
          </a:p>
          <a:p>
            <a:r>
              <a:rPr kumimoji="0" lang="en-US" sz="1800" b="0" i="0" u="none" strike="noStrike" cap="none" normalizeH="0" baseline="0" dirty="0" smtClean="0">
                <a:ln>
                  <a:noFill/>
                </a:ln>
                <a:solidFill>
                  <a:schemeClr val="tx1"/>
                </a:solidFill>
                <a:effectLst/>
                <a:latin typeface="Arial" charset="0"/>
              </a:rPr>
              <a:t>c</a:t>
            </a:r>
          </a:p>
        </p:txBody>
      </p:sp>
      <p:pic>
        <p:nvPicPr>
          <p:cNvPr id="8" name="Picture 30" descr="mainPortal_orange">
            <a:hlinkClick r:id="rId5" action="ppaction://hlinksldjump"/>
          </p:cNvPr>
          <p:cNvPicPr>
            <a:picLocks noChangeAspect="1" noChangeArrowheads="1"/>
          </p:cNvPicPr>
          <p:nvPr/>
        </p:nvPicPr>
        <p:blipFill>
          <a:blip r:embed="rId6"/>
          <a:srcRect/>
          <a:stretch>
            <a:fillRect/>
          </a:stretch>
        </p:blipFill>
        <p:spPr bwMode="auto">
          <a:xfrm>
            <a:off x="6032500" y="6400800"/>
            <a:ext cx="3111500" cy="457200"/>
          </a:xfrm>
          <a:prstGeom prst="rect">
            <a:avLst/>
          </a:prstGeom>
          <a:noFill/>
        </p:spPr>
      </p:pic>
    </p:spTree>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C0C0C0"/>
                  </a:outerShdw>
                </a:effectLst>
              </a:rPr>
              <a:t>Junk Food</a:t>
            </a:r>
            <a:endParaRPr lang="en-US" b="1" dirty="0">
              <a:effectLst>
                <a:outerShdw blurRad="38100" dist="38100" dir="2700000" algn="tl">
                  <a:srgbClr val="C0C0C0"/>
                </a:outerShdw>
              </a:effectLst>
            </a:endParaRPr>
          </a:p>
        </p:txBody>
      </p:sp>
      <p:pic>
        <p:nvPicPr>
          <p:cNvPr id="5" name="Recorded Sound">
            <a:hlinkClick r:id="" action="ppaction://media"/>
          </p:cNvPr>
          <p:cNvPicPr>
            <a:picLocks noRot="1" noChangeAspect="1"/>
          </p:cNvPicPr>
          <p:nvPr>
            <a:wavAudioFile r:embed="rId1" name="Recorded Sound"/>
          </p:nvPr>
        </p:nvPicPr>
        <p:blipFill>
          <a:blip r:embed="rId4"/>
          <a:stretch>
            <a:fillRect/>
          </a:stretch>
        </p:blipFill>
        <p:spPr>
          <a:xfrm>
            <a:off x="4419600" y="3276600"/>
            <a:ext cx="304800" cy="304800"/>
          </a:xfrm>
          <a:prstGeom prst="rect">
            <a:avLst/>
          </a:prstGeom>
        </p:spPr>
      </p:pic>
      <p:pic>
        <p:nvPicPr>
          <p:cNvPr id="5122" name="Picture 2" descr="http://www.dreamstime.com/junk-food-thumb3823404.jpg"/>
          <p:cNvPicPr>
            <a:picLocks noChangeAspect="1" noChangeArrowheads="1"/>
          </p:cNvPicPr>
          <p:nvPr/>
        </p:nvPicPr>
        <p:blipFill>
          <a:blip r:embed="rId5"/>
          <a:srcRect/>
          <a:stretch>
            <a:fillRect/>
          </a:stretch>
        </p:blipFill>
        <p:spPr bwMode="auto">
          <a:xfrm>
            <a:off x="0" y="1371600"/>
            <a:ext cx="2857500" cy="3067050"/>
          </a:xfrm>
          <a:prstGeom prst="rect">
            <a:avLst/>
          </a:prstGeom>
          <a:noFill/>
        </p:spPr>
      </p:pic>
      <p:pic>
        <p:nvPicPr>
          <p:cNvPr id="5126" name="Picture 6" descr="http://keetsa.com/blog/wp-content/uploads/2007/09/junk-food.jpg"/>
          <p:cNvPicPr>
            <a:picLocks noChangeAspect="1" noChangeArrowheads="1"/>
          </p:cNvPicPr>
          <p:nvPr/>
        </p:nvPicPr>
        <p:blipFill>
          <a:blip r:embed="rId6"/>
          <a:srcRect/>
          <a:stretch>
            <a:fillRect/>
          </a:stretch>
        </p:blipFill>
        <p:spPr bwMode="auto">
          <a:xfrm>
            <a:off x="5562600" y="1143000"/>
            <a:ext cx="3581400" cy="4572000"/>
          </a:xfrm>
          <a:prstGeom prst="rect">
            <a:avLst/>
          </a:prstGeom>
          <a:noFill/>
        </p:spPr>
      </p:pic>
      <p:pic>
        <p:nvPicPr>
          <p:cNvPr id="5128" name="Picture 8" descr="http://salesmotivation.net/img/milkshake.jpg"/>
          <p:cNvPicPr>
            <a:picLocks noChangeAspect="1" noChangeArrowheads="1"/>
          </p:cNvPicPr>
          <p:nvPr/>
        </p:nvPicPr>
        <p:blipFill>
          <a:blip r:embed="rId7"/>
          <a:srcRect/>
          <a:stretch>
            <a:fillRect/>
          </a:stretch>
        </p:blipFill>
        <p:spPr bwMode="auto">
          <a:xfrm>
            <a:off x="2819400" y="1143000"/>
            <a:ext cx="2857500" cy="2857500"/>
          </a:xfrm>
          <a:prstGeom prst="rect">
            <a:avLst/>
          </a:prstGeom>
          <a:noFill/>
        </p:spPr>
      </p:pic>
      <p:pic>
        <p:nvPicPr>
          <p:cNvPr id="5124" name="Picture 4" descr="http://en.epochtimes.com/news_images/2007-8-22-junk-food.300.75376803.jpg"/>
          <p:cNvPicPr>
            <a:picLocks noChangeAspect="1" noChangeArrowheads="1"/>
          </p:cNvPicPr>
          <p:nvPr/>
        </p:nvPicPr>
        <p:blipFill>
          <a:blip r:embed="rId8"/>
          <a:srcRect/>
          <a:stretch>
            <a:fillRect/>
          </a:stretch>
        </p:blipFill>
        <p:spPr bwMode="auto">
          <a:xfrm>
            <a:off x="2743200" y="4086225"/>
            <a:ext cx="2857500" cy="2771775"/>
          </a:xfrm>
          <a:prstGeom prst="rect">
            <a:avLst/>
          </a:prstGeom>
          <a:noFill/>
        </p:spPr>
      </p:pic>
      <p:pic>
        <p:nvPicPr>
          <p:cNvPr id="10" name="Picture 30" descr="mainPortal_orange">
            <a:hlinkClick r:id="rId9" action="ppaction://hlinksldjump"/>
          </p:cNvPr>
          <p:cNvPicPr>
            <a:picLocks noChangeAspect="1" noChangeArrowheads="1"/>
          </p:cNvPicPr>
          <p:nvPr/>
        </p:nvPicPr>
        <p:blipFill>
          <a:blip r:embed="rId10"/>
          <a:srcRect/>
          <a:stretch>
            <a:fillRect/>
          </a:stretch>
        </p:blipFill>
        <p:spPr bwMode="auto">
          <a:xfrm>
            <a:off x="6032500" y="6400800"/>
            <a:ext cx="3111500" cy="457200"/>
          </a:xfrm>
          <a:prstGeom prst="rect">
            <a:avLst/>
          </a:prstGeom>
          <a:noFill/>
        </p:spPr>
      </p:pic>
      <p:sp>
        <p:nvSpPr>
          <p:cNvPr id="11" name="Pentagon 10">
            <a:hlinkClick r:id="rId11" action="ppaction://hlinksldjump"/>
          </p:cNvPr>
          <p:cNvSpPr/>
          <p:nvPr/>
        </p:nvSpPr>
        <p:spPr bwMode="auto">
          <a:xfrm>
            <a:off x="0" y="6400800"/>
            <a:ext cx="24384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Quiz</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2" name="Pentagon 11">
            <a:hlinkClick r:id="rId12" action="ppaction://hlinksldjump"/>
          </p:cNvPr>
          <p:cNvSpPr/>
          <p:nvPr/>
        </p:nvSpPr>
        <p:spPr bwMode="auto">
          <a:xfrm>
            <a:off x="0" y="5867400"/>
            <a:ext cx="2438400" cy="457200"/>
          </a:xfrm>
          <a:prstGeom prst="homePlate">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Video Links</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nodeType="withEffect">
                                  <p:stCondLst>
                                    <p:cond delay="4000"/>
                                  </p:stCondLst>
                                  <p:childTnLst>
                                    <p:set>
                                      <p:cBhvr>
                                        <p:cTn id="8" dur="1" fill="hold">
                                          <p:stCondLst>
                                            <p:cond delay="0"/>
                                          </p:stCondLst>
                                        </p:cTn>
                                        <p:tgtEl>
                                          <p:spTgt spid="5122"/>
                                        </p:tgtEl>
                                        <p:attrNameLst>
                                          <p:attrName>style.visibility</p:attrName>
                                        </p:attrNameLst>
                                      </p:cBhvr>
                                      <p:to>
                                        <p:strVal val="visible"/>
                                      </p:to>
                                    </p:set>
                                    <p:animEffect transition="in" filter="fade">
                                      <p:cBhvr>
                                        <p:cTn id="9" dur="2000"/>
                                        <p:tgtEl>
                                          <p:spTgt spid="5122"/>
                                        </p:tgtEl>
                                      </p:cBhvr>
                                    </p:animEffect>
                                  </p:childTnLst>
                                </p:cTn>
                              </p:par>
                              <p:par>
                                <p:cTn id="10" presetID="10" presetClass="entr" presetSubtype="0" fill="hold" nodeType="withEffect">
                                  <p:stCondLst>
                                    <p:cond delay="9000"/>
                                  </p:stCondLst>
                                  <p:childTnLst>
                                    <p:set>
                                      <p:cBhvr>
                                        <p:cTn id="11" dur="1" fill="hold">
                                          <p:stCondLst>
                                            <p:cond delay="0"/>
                                          </p:stCondLst>
                                        </p:cTn>
                                        <p:tgtEl>
                                          <p:spTgt spid="5128"/>
                                        </p:tgtEl>
                                        <p:attrNameLst>
                                          <p:attrName>style.visibility</p:attrName>
                                        </p:attrNameLst>
                                      </p:cBhvr>
                                      <p:to>
                                        <p:strVal val="visible"/>
                                      </p:to>
                                    </p:set>
                                    <p:animEffect transition="in" filter="fade">
                                      <p:cBhvr>
                                        <p:cTn id="12" dur="2000"/>
                                        <p:tgtEl>
                                          <p:spTgt spid="5128"/>
                                        </p:tgtEl>
                                      </p:cBhvr>
                                    </p:animEffect>
                                  </p:childTnLst>
                                </p:cTn>
                              </p:par>
                              <p:par>
                                <p:cTn id="13" presetID="10" presetClass="entr" presetSubtype="0" fill="hold" nodeType="withEffect">
                                  <p:stCondLst>
                                    <p:cond delay="13000"/>
                                  </p:stCondLst>
                                  <p:childTnLst>
                                    <p:set>
                                      <p:cBhvr>
                                        <p:cTn id="14" dur="1" fill="hold">
                                          <p:stCondLst>
                                            <p:cond delay="0"/>
                                          </p:stCondLst>
                                        </p:cTn>
                                        <p:tgtEl>
                                          <p:spTgt spid="5124"/>
                                        </p:tgtEl>
                                        <p:attrNameLst>
                                          <p:attrName>style.visibility</p:attrName>
                                        </p:attrNameLst>
                                      </p:cBhvr>
                                      <p:to>
                                        <p:strVal val="visible"/>
                                      </p:to>
                                    </p:set>
                                    <p:animEffect transition="in" filter="fade">
                                      <p:cBhvr>
                                        <p:cTn id="15" dur="2000"/>
                                        <p:tgtEl>
                                          <p:spTgt spid="5124"/>
                                        </p:tgtEl>
                                      </p:cBhvr>
                                    </p:animEffect>
                                  </p:childTnLst>
                                </p:cTn>
                              </p:par>
                              <p:par>
                                <p:cTn id="16" presetID="10" presetClass="entr" presetSubtype="0" fill="hold" nodeType="withEffect">
                                  <p:stCondLst>
                                    <p:cond delay="24000"/>
                                  </p:stCondLst>
                                  <p:childTnLst>
                                    <p:set>
                                      <p:cBhvr>
                                        <p:cTn id="17" dur="1" fill="hold">
                                          <p:stCondLst>
                                            <p:cond delay="0"/>
                                          </p:stCondLst>
                                        </p:cTn>
                                        <p:tgtEl>
                                          <p:spTgt spid="5126"/>
                                        </p:tgtEl>
                                        <p:attrNameLst>
                                          <p:attrName>style.visibility</p:attrName>
                                        </p:attrNameLst>
                                      </p:cBhvr>
                                      <p:to>
                                        <p:strVal val="visible"/>
                                      </p:to>
                                    </p:set>
                                    <p:animEffect transition="in" filter="fade">
                                      <p:cBhvr>
                                        <p:cTn id="18" dur="2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dirty="0" smtClean="0">
                <a:effectLst>
                  <a:outerShdw blurRad="38100" dist="38100" dir="2700000" algn="tl">
                    <a:srgbClr val="C0C0C0"/>
                  </a:outerShdw>
                </a:effectLst>
              </a:rPr>
              <a:t>Why eat healthy food?</a:t>
            </a:r>
            <a:endParaRPr lang="en-US" b="1" dirty="0">
              <a:effectLst>
                <a:outerShdw blurRad="38100" dist="38100" dir="2700000" algn="tl">
                  <a:srgbClr val="C0C0C0"/>
                </a:outerShdw>
              </a:effectLst>
            </a:endParaRPr>
          </a:p>
        </p:txBody>
      </p:sp>
      <p:sp>
        <p:nvSpPr>
          <p:cNvPr id="3" name="Content Placeholder 2"/>
          <p:cNvSpPr>
            <a:spLocks noGrp="1"/>
          </p:cNvSpPr>
          <p:nvPr>
            <p:ph idx="1"/>
          </p:nvPr>
        </p:nvSpPr>
        <p:spPr/>
        <p:txBody>
          <a:bodyPr/>
          <a:lstStyle/>
          <a:p>
            <a:r>
              <a:rPr lang="en-US" sz="2400" dirty="0" smtClean="0"/>
              <a:t>Physical changes of all kinds</a:t>
            </a:r>
          </a:p>
          <a:p>
            <a:r>
              <a:rPr lang="en-US" sz="2400" dirty="0" smtClean="0"/>
              <a:t>Growth and development</a:t>
            </a:r>
          </a:p>
          <a:p>
            <a:r>
              <a:rPr lang="en-US" sz="2400" dirty="0" smtClean="0"/>
              <a:t>Nourishing food makes a child healthier</a:t>
            </a:r>
          </a:p>
          <a:p>
            <a:r>
              <a:rPr lang="en-US" sz="2400" dirty="0" smtClean="0"/>
              <a:t>Nourishing food makes a child emotionally more stable</a:t>
            </a:r>
          </a:p>
          <a:p>
            <a:r>
              <a:rPr lang="en-US" sz="2400" dirty="0" smtClean="0"/>
              <a:t>Nourishing food improves school performance</a:t>
            </a:r>
          </a:p>
          <a:p>
            <a:endParaRPr lang="en-US" sz="2400" dirty="0"/>
          </a:p>
        </p:txBody>
      </p:sp>
      <p:pic>
        <p:nvPicPr>
          <p:cNvPr id="5" name="Recorded Sound">
            <a:hlinkClick r:id="" action="ppaction://media"/>
          </p:cNvPr>
          <p:cNvPicPr>
            <a:picLocks noRot="1" noChangeAspect="1"/>
          </p:cNvPicPr>
          <p:nvPr>
            <a:wavAudioFile r:embed="rId1" name="Recorded Sound"/>
          </p:nvPr>
        </p:nvPicPr>
        <p:blipFill>
          <a:blip r:embed="rId5"/>
          <a:stretch>
            <a:fillRect/>
          </a:stretch>
        </p:blipFill>
        <p:spPr>
          <a:xfrm>
            <a:off x="4419600" y="3276600"/>
            <a:ext cx="304800" cy="304800"/>
          </a:xfrm>
          <a:prstGeom prst="rect">
            <a:avLst/>
          </a:prstGeom>
        </p:spPr>
      </p:pic>
      <p:pic>
        <p:nvPicPr>
          <p:cNvPr id="35842" name="Picture 2" descr="http://www.diabetes.org/ueimages/Food-Pyramid.jpg"/>
          <p:cNvPicPr>
            <a:picLocks noChangeAspect="1" noChangeArrowheads="1"/>
          </p:cNvPicPr>
          <p:nvPr/>
        </p:nvPicPr>
        <p:blipFill>
          <a:blip r:embed="rId6"/>
          <a:srcRect/>
          <a:stretch>
            <a:fillRect/>
          </a:stretch>
        </p:blipFill>
        <p:spPr bwMode="auto">
          <a:xfrm>
            <a:off x="838200" y="4191000"/>
            <a:ext cx="1609859" cy="1905000"/>
          </a:xfrm>
          <a:prstGeom prst="rect">
            <a:avLst/>
          </a:prstGeom>
          <a:noFill/>
        </p:spPr>
      </p:pic>
      <p:pic>
        <p:nvPicPr>
          <p:cNvPr id="35844" name="Picture 4" descr="http://barrydean.files.wordpress.com/2008/03/blackstonecherry4.jpg"/>
          <p:cNvPicPr>
            <a:picLocks noChangeAspect="1" noChangeArrowheads="1"/>
          </p:cNvPicPr>
          <p:nvPr/>
        </p:nvPicPr>
        <p:blipFill>
          <a:blip r:embed="rId7"/>
          <a:srcRect/>
          <a:stretch>
            <a:fillRect/>
          </a:stretch>
        </p:blipFill>
        <p:spPr bwMode="auto">
          <a:xfrm>
            <a:off x="3657600" y="4343400"/>
            <a:ext cx="1905000" cy="1524000"/>
          </a:xfrm>
          <a:prstGeom prst="rect">
            <a:avLst/>
          </a:prstGeom>
          <a:noFill/>
        </p:spPr>
      </p:pic>
      <p:pic>
        <p:nvPicPr>
          <p:cNvPr id="35846" name="Picture 6" descr="http://fashiondevo.files.wordpress.com/2008/05/2008-summer-hairstyles1.jpg"/>
          <p:cNvPicPr>
            <a:picLocks noChangeAspect="1" noChangeArrowheads="1"/>
          </p:cNvPicPr>
          <p:nvPr/>
        </p:nvPicPr>
        <p:blipFill>
          <a:blip r:embed="rId8"/>
          <a:srcRect/>
          <a:stretch>
            <a:fillRect/>
          </a:stretch>
        </p:blipFill>
        <p:spPr bwMode="auto">
          <a:xfrm>
            <a:off x="6629400" y="4343400"/>
            <a:ext cx="1524000" cy="1524000"/>
          </a:xfrm>
          <a:prstGeom prst="rect">
            <a:avLst/>
          </a:prstGeom>
          <a:noFill/>
        </p:spPr>
      </p:pic>
      <p:pic>
        <p:nvPicPr>
          <p:cNvPr id="9" name="Picture 30" descr="mainPortal_orange">
            <a:hlinkClick r:id="rId9" action="ppaction://hlinksldjump"/>
          </p:cNvPr>
          <p:cNvPicPr>
            <a:picLocks noChangeAspect="1" noChangeArrowheads="1"/>
          </p:cNvPicPr>
          <p:nvPr/>
        </p:nvPicPr>
        <p:blipFill>
          <a:blip r:embed="rId10"/>
          <a:srcRect/>
          <a:stretch>
            <a:fillRect/>
          </a:stretch>
        </p:blipFill>
        <p:spPr bwMode="auto">
          <a:xfrm>
            <a:off x="6032500" y="6324600"/>
            <a:ext cx="3111500" cy="457200"/>
          </a:xfrm>
          <a:prstGeom prst="rect">
            <a:avLst/>
          </a:prstGeom>
          <a:noFill/>
        </p:spPr>
      </p:pic>
      <p:sp>
        <p:nvSpPr>
          <p:cNvPr id="10" name="Pentagon 9">
            <a:hlinkClick r:id="rId11" action="ppaction://hlinksldjump"/>
          </p:cNvPr>
          <p:cNvSpPr/>
          <p:nvPr/>
        </p:nvSpPr>
        <p:spPr bwMode="auto">
          <a:xfrm>
            <a:off x="0" y="6400800"/>
            <a:ext cx="24384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Quiz</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pic>
        <p:nvPicPr>
          <p:cNvPr id="11" name="Recorded Sound">
            <a:hlinkClick r:id="" action="ppaction://media"/>
          </p:cNvPr>
          <p:cNvPicPr>
            <a:picLocks noRot="1" noChangeAspect="1"/>
          </p:cNvPicPr>
          <p:nvPr>
            <a:wavAudioFile r:embed="rId2" name="Recorded Sound"/>
          </p:nvPr>
        </p:nvPicPr>
        <p:blipFill>
          <a:blip r:embed="rId12"/>
          <a:stretch>
            <a:fillRect/>
          </a:stretch>
        </p:blipFill>
        <p:spPr>
          <a:xfrm>
            <a:off x="5486400" y="3276600"/>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nodeType="withEffect">
                                  <p:stCondLst>
                                    <p:cond delay="6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2000"/>
                                        <p:tgtEl>
                                          <p:spTgt spid="3">
                                            <p:txEl>
                                              <p:pRg st="0" end="0"/>
                                            </p:txEl>
                                          </p:spTgt>
                                        </p:tgtEl>
                                      </p:cBhvr>
                                    </p:animEffect>
                                  </p:childTnLst>
                                </p:cTn>
                              </p:par>
                            </p:childTnLst>
                          </p:cTn>
                        </p:par>
                        <p:par>
                          <p:cTn id="10" fill="hold">
                            <p:stCondLst>
                              <p:cond delay="8000"/>
                            </p:stCondLst>
                            <p:childTnLst>
                              <p:par>
                                <p:cTn id="11" presetID="10" presetClass="entr" presetSubtype="0" fill="hold" nodeType="afterEffect">
                                  <p:stCondLst>
                                    <p:cond delay="3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childTnLst>
                          </p:cTn>
                        </p:par>
                        <p:par>
                          <p:cTn id="14" fill="hold">
                            <p:stCondLst>
                              <p:cond delay="13000"/>
                            </p:stCondLst>
                            <p:childTnLst>
                              <p:par>
                                <p:cTn id="15" presetID="10" presetClass="entr" presetSubtype="0" fill="hold" nodeType="afterEffect">
                                  <p:stCondLst>
                                    <p:cond delay="300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par>
                          <p:cTn id="18" fill="hold">
                            <p:stCondLst>
                              <p:cond delay="18000"/>
                            </p:stCondLst>
                            <p:childTnLst>
                              <p:par>
                                <p:cTn id="19" presetID="10" presetClass="entr" presetSubtype="0" fill="hold" nodeType="afterEffect">
                                  <p:stCondLst>
                                    <p:cond delay="300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2000"/>
                                        <p:tgtEl>
                                          <p:spTgt spid="3">
                                            <p:txEl>
                                              <p:pRg st="3" end="3"/>
                                            </p:txEl>
                                          </p:spTgt>
                                        </p:tgtEl>
                                      </p:cBhvr>
                                    </p:animEffect>
                                  </p:childTnLst>
                                </p:cTn>
                              </p:par>
                            </p:childTnLst>
                          </p:cTn>
                        </p:par>
                        <p:par>
                          <p:cTn id="22" fill="hold">
                            <p:stCondLst>
                              <p:cond delay="23000"/>
                            </p:stCondLst>
                            <p:childTnLst>
                              <p:par>
                                <p:cTn id="23" presetID="10" presetClass="entr" presetSubtype="0" fill="hold" nodeType="afterEffect">
                                  <p:stCondLst>
                                    <p:cond delay="200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childTnLst>
                          </p:cTn>
                        </p:par>
                        <p:par>
                          <p:cTn id="26" fill="hold">
                            <p:stCondLst>
                              <p:cond delay="27000"/>
                            </p:stCondLst>
                            <p:childTnLst>
                              <p:par>
                                <p:cTn id="27" presetID="10" presetClass="entr" presetSubtype="0" fill="hold" nodeType="afterEffect">
                                  <p:stCondLst>
                                    <p:cond delay="12000"/>
                                  </p:stCondLst>
                                  <p:childTnLst>
                                    <p:set>
                                      <p:cBhvr>
                                        <p:cTn id="28" dur="1" fill="hold">
                                          <p:stCondLst>
                                            <p:cond delay="0"/>
                                          </p:stCondLst>
                                        </p:cTn>
                                        <p:tgtEl>
                                          <p:spTgt spid="35842"/>
                                        </p:tgtEl>
                                        <p:attrNameLst>
                                          <p:attrName>style.visibility</p:attrName>
                                        </p:attrNameLst>
                                      </p:cBhvr>
                                      <p:to>
                                        <p:strVal val="visible"/>
                                      </p:to>
                                    </p:set>
                                    <p:animEffect transition="in" filter="fade">
                                      <p:cBhvr>
                                        <p:cTn id="29" dur="2000"/>
                                        <p:tgtEl>
                                          <p:spTgt spid="35842"/>
                                        </p:tgtEl>
                                      </p:cBhvr>
                                    </p:animEffect>
                                  </p:childTnLst>
                                </p:cTn>
                              </p:par>
                            </p:childTnLst>
                          </p:cTn>
                        </p:par>
                        <p:par>
                          <p:cTn id="30" fill="hold">
                            <p:stCondLst>
                              <p:cond delay="41000"/>
                            </p:stCondLst>
                            <p:childTnLst>
                              <p:par>
                                <p:cTn id="31" presetID="10" presetClass="entr" presetSubtype="0" fill="hold" nodeType="afterEffect">
                                  <p:stCondLst>
                                    <p:cond delay="500"/>
                                  </p:stCondLst>
                                  <p:childTnLst>
                                    <p:set>
                                      <p:cBhvr>
                                        <p:cTn id="32" dur="1" fill="hold">
                                          <p:stCondLst>
                                            <p:cond delay="0"/>
                                          </p:stCondLst>
                                        </p:cTn>
                                        <p:tgtEl>
                                          <p:spTgt spid="35844"/>
                                        </p:tgtEl>
                                        <p:attrNameLst>
                                          <p:attrName>style.visibility</p:attrName>
                                        </p:attrNameLst>
                                      </p:cBhvr>
                                      <p:to>
                                        <p:strVal val="visible"/>
                                      </p:to>
                                    </p:set>
                                    <p:animEffect transition="in" filter="fade">
                                      <p:cBhvr>
                                        <p:cTn id="33" dur="2000"/>
                                        <p:tgtEl>
                                          <p:spTgt spid="35844"/>
                                        </p:tgtEl>
                                      </p:cBhvr>
                                    </p:animEffect>
                                  </p:childTnLst>
                                </p:cTn>
                              </p:par>
                            </p:childTnLst>
                          </p:cTn>
                        </p:par>
                        <p:par>
                          <p:cTn id="34" fill="hold">
                            <p:stCondLst>
                              <p:cond delay="43500"/>
                            </p:stCondLst>
                            <p:childTnLst>
                              <p:par>
                                <p:cTn id="35" presetID="10" presetClass="entr" presetSubtype="0" fill="hold" nodeType="afterEffect">
                                  <p:stCondLst>
                                    <p:cond delay="0"/>
                                  </p:stCondLst>
                                  <p:childTnLst>
                                    <p:set>
                                      <p:cBhvr>
                                        <p:cTn id="36" dur="1" fill="hold">
                                          <p:stCondLst>
                                            <p:cond delay="0"/>
                                          </p:stCondLst>
                                        </p:cTn>
                                        <p:tgtEl>
                                          <p:spTgt spid="35846"/>
                                        </p:tgtEl>
                                        <p:attrNameLst>
                                          <p:attrName>style.visibility</p:attrName>
                                        </p:attrNameLst>
                                      </p:cBhvr>
                                      <p:to>
                                        <p:strVal val="visible"/>
                                      </p:to>
                                    </p:set>
                                    <p:animEffect transition="in" filter="fade">
                                      <p:cBhvr>
                                        <p:cTn id="37" dur="2000"/>
                                        <p:tgtEl>
                                          <p:spTgt spid="35846"/>
                                        </p:tgtEl>
                                      </p:cBhvr>
                                    </p:animEffect>
                                  </p:childTnLst>
                                </p:cTn>
                              </p:par>
                            </p:childTnLst>
                          </p:cTn>
                        </p:par>
                        <p:par>
                          <p:cTn id="38" fill="hold">
                            <p:stCondLst>
                              <p:cond delay="45500"/>
                            </p:stCondLst>
                            <p:childTnLst>
                              <p:par>
                                <p:cTn id="39" presetID="1" presetClass="mediacall" presetSubtype="0" fill="hold" nodeType="afterEffect">
                                  <p:stCondLst>
                                    <p:cond delay="0"/>
                                  </p:stCondLst>
                                  <p:childTnLst>
                                    <p:cmd type="call" cmd="playFrom(0.0)">
                                      <p:cBhvr>
                                        <p:cTn id="40" dur="3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41" fill="hold" display="0">
                  <p:stCondLst>
                    <p:cond delay="indefinite"/>
                  </p:stCondLst>
                  <p:endCondLst>
                    <p:cond evt="onPrev" delay="0">
                      <p:tgtEl>
                        <p:sldTgt/>
                      </p:tgtEl>
                    </p:cond>
                    <p:cond evt="onStopAudio" delay="0">
                      <p:tgtEl>
                        <p:sldTgt/>
                      </p:tgtEl>
                    </p:cond>
                  </p:endCondLst>
                </p:cTn>
                <p:tgtEl>
                  <p:spTgt spid="5"/>
                </p:tgtEl>
              </p:cMediaNode>
            </p:audio>
            <p:audio>
              <p:cMediaNode showWhenStopped="0">
                <p:cTn id="42"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C0C0C0"/>
                  </a:outerShdw>
                </a:effectLst>
              </a:rPr>
              <a:t>Video Links</a:t>
            </a:r>
          </a:p>
        </p:txBody>
      </p:sp>
      <p:sp>
        <p:nvSpPr>
          <p:cNvPr id="3" name="Content Placeholder 2"/>
          <p:cNvSpPr>
            <a:spLocks noGrp="1"/>
          </p:cNvSpPr>
          <p:nvPr>
            <p:ph idx="1"/>
          </p:nvPr>
        </p:nvSpPr>
        <p:spPr>
          <a:xfrm>
            <a:off x="1752600" y="2133600"/>
            <a:ext cx="6934200" cy="3992563"/>
          </a:xfrm>
        </p:spPr>
        <p:txBody>
          <a:bodyPr/>
          <a:lstStyle/>
          <a:p>
            <a:pPr>
              <a:buNone/>
            </a:pPr>
            <a:r>
              <a:rPr lang="en-US" dirty="0" smtClean="0">
                <a:hlinkClick r:id="rId2"/>
              </a:rPr>
              <a:t>Broccoli and Cheddar Frittata</a:t>
            </a:r>
            <a:endParaRPr lang="en-US" dirty="0" smtClean="0"/>
          </a:p>
          <a:p>
            <a:pPr>
              <a:buNone/>
            </a:pPr>
            <a:endParaRPr lang="en-US" dirty="0" smtClean="0"/>
          </a:p>
          <a:p>
            <a:pPr>
              <a:buNone/>
            </a:pPr>
            <a:r>
              <a:rPr lang="en-US" dirty="0" smtClean="0">
                <a:hlinkClick r:id="rId3"/>
              </a:rPr>
              <a:t>Chopped </a:t>
            </a:r>
            <a:r>
              <a:rPr lang="en-US" dirty="0" err="1" smtClean="0">
                <a:hlinkClick r:id="rId3"/>
              </a:rPr>
              <a:t>Nicoise</a:t>
            </a:r>
            <a:r>
              <a:rPr lang="en-US" dirty="0" smtClean="0">
                <a:hlinkClick r:id="rId3"/>
              </a:rPr>
              <a:t> Salad</a:t>
            </a:r>
            <a:endParaRPr lang="en-US" dirty="0" smtClean="0"/>
          </a:p>
          <a:p>
            <a:pPr>
              <a:buNone/>
            </a:pPr>
            <a:endParaRPr lang="en-US" dirty="0" smtClean="0"/>
          </a:p>
          <a:p>
            <a:pPr>
              <a:buNone/>
            </a:pPr>
            <a:r>
              <a:rPr lang="en-US" dirty="0" smtClean="0">
                <a:hlinkClick r:id="rId4"/>
              </a:rPr>
              <a:t>Shrimp Scampi with Artichokes</a:t>
            </a:r>
            <a:endParaRPr lang="en-US" dirty="0" smtClean="0"/>
          </a:p>
          <a:p>
            <a:endParaRPr lang="en-US" dirty="0"/>
          </a:p>
        </p:txBody>
      </p:sp>
      <p:pic>
        <p:nvPicPr>
          <p:cNvPr id="4" name="Picture 30" descr="mainPortal_orange">
            <a:hlinkClick r:id="rId5" action="ppaction://hlinksldjump"/>
          </p:cNvPr>
          <p:cNvPicPr>
            <a:picLocks noChangeAspect="1" noChangeArrowheads="1"/>
          </p:cNvPicPr>
          <p:nvPr/>
        </p:nvPicPr>
        <p:blipFill>
          <a:blip r:embed="rId6"/>
          <a:srcRect/>
          <a:stretch>
            <a:fillRect/>
          </a:stretch>
        </p:blipFill>
        <p:spPr bwMode="auto">
          <a:xfrm>
            <a:off x="6032500" y="6400800"/>
            <a:ext cx="3111500" cy="457200"/>
          </a:xfrm>
          <a:prstGeom prst="rect">
            <a:avLst/>
          </a:prstGeom>
          <a:noFill/>
        </p:spPr>
      </p:pic>
      <p:sp>
        <p:nvSpPr>
          <p:cNvPr id="5" name="Pentagon 4">
            <a:hlinkClick r:id="rId7" action="ppaction://hlinksldjump"/>
          </p:cNvPr>
          <p:cNvSpPr/>
          <p:nvPr/>
        </p:nvSpPr>
        <p:spPr bwMode="auto">
          <a:xfrm>
            <a:off x="0" y="6400800"/>
            <a:ext cx="24384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Quiz</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44562"/>
          </a:xfrm>
        </p:spPr>
        <p:txBody>
          <a:bodyPr/>
          <a:lstStyle/>
          <a:p>
            <a:r>
              <a:rPr lang="en-US" b="1" dirty="0" smtClean="0">
                <a:effectLst>
                  <a:outerShdw blurRad="38100" dist="38100" dir="2700000" algn="tl">
                    <a:srgbClr val="C0C0C0"/>
                  </a:outerShdw>
                </a:effectLst>
              </a:rPr>
              <a:t>Quiz</a:t>
            </a:r>
          </a:p>
        </p:txBody>
      </p:sp>
      <p:sp>
        <p:nvSpPr>
          <p:cNvPr id="3" name="Content Placeholder 2"/>
          <p:cNvSpPr>
            <a:spLocks noGrp="1"/>
          </p:cNvSpPr>
          <p:nvPr>
            <p:ph idx="1"/>
          </p:nvPr>
        </p:nvSpPr>
        <p:spPr/>
        <p:txBody>
          <a:bodyPr numCol="2"/>
          <a:lstStyle/>
          <a:p>
            <a:endParaRPr lang="en-US" dirty="0" smtClean="0"/>
          </a:p>
          <a:p>
            <a:endParaRPr lang="en-US" dirty="0" smtClean="0"/>
          </a:p>
          <a:p>
            <a:pPr>
              <a:buBlip>
                <a:blip r:embed="rId3"/>
              </a:buBlip>
            </a:pPr>
            <a:r>
              <a:rPr lang="en-US" dirty="0" smtClean="0"/>
              <a:t>  </a:t>
            </a:r>
          </a:p>
          <a:p>
            <a:pPr>
              <a:buNone/>
            </a:pPr>
            <a:r>
              <a:rPr lang="en-US" dirty="0" smtClean="0"/>
              <a:t>     </a:t>
            </a:r>
          </a:p>
          <a:p>
            <a:pPr>
              <a:buNone/>
            </a:pPr>
            <a:r>
              <a:rPr lang="en-US" dirty="0" smtClean="0"/>
              <a:t>   </a:t>
            </a:r>
          </a:p>
          <a:p>
            <a:pPr>
              <a:buBlip>
                <a:blip r:embed="rId3"/>
              </a:buBlip>
            </a:pPr>
            <a:r>
              <a:rPr lang="en-US" dirty="0" smtClean="0"/>
              <a:t>      </a:t>
            </a:r>
          </a:p>
          <a:p>
            <a:pPr>
              <a:buBlip>
                <a:blip r:embed="rId3"/>
              </a:buBlip>
            </a:pPr>
            <a:endParaRPr lang="en-US" dirty="0" smtClean="0"/>
          </a:p>
          <a:p>
            <a:pPr>
              <a:buBlip>
                <a:blip r:embed="rId3"/>
              </a:buBlip>
            </a:pPr>
            <a:endParaRPr lang="en-US" dirty="0" smtClean="0"/>
          </a:p>
          <a:p>
            <a:pPr>
              <a:buNone/>
            </a:pPr>
            <a:r>
              <a:rPr lang="en-US" dirty="0" smtClean="0"/>
              <a:t> </a:t>
            </a:r>
          </a:p>
          <a:p>
            <a:pPr>
              <a:buBlip>
                <a:blip r:embed="rId3"/>
              </a:buBlip>
            </a:pPr>
            <a:endParaRPr lang="en-US" dirty="0" smtClean="0"/>
          </a:p>
          <a:p>
            <a:pPr>
              <a:buBlip>
                <a:blip r:embed="rId3"/>
              </a:buBlip>
            </a:pPr>
            <a:endParaRPr lang="en-US" dirty="0" smtClean="0"/>
          </a:p>
          <a:p>
            <a:pPr>
              <a:buBlip>
                <a:blip r:embed="rId3"/>
              </a:buBlip>
            </a:pPr>
            <a:endParaRPr lang="en-US" dirty="0" smtClean="0"/>
          </a:p>
          <a:p>
            <a:pPr>
              <a:buBlip>
                <a:blip r:embed="rId3"/>
              </a:buBlip>
            </a:pPr>
            <a:r>
              <a:rPr lang="en-US" dirty="0" smtClean="0"/>
              <a:t> </a:t>
            </a:r>
          </a:p>
          <a:p>
            <a:pPr>
              <a:buNone/>
            </a:pPr>
            <a:r>
              <a:rPr lang="en-US" dirty="0" smtClean="0"/>
              <a:t>                                                                              </a:t>
            </a:r>
          </a:p>
          <a:p>
            <a:pPr>
              <a:buBlip>
                <a:blip r:embed="rId3"/>
              </a:buBlip>
            </a:pPr>
            <a:endParaRPr lang="en-US" dirty="0" smtClean="0"/>
          </a:p>
          <a:p>
            <a:pPr>
              <a:buBlip>
                <a:blip r:embed="rId3"/>
              </a:buBlip>
            </a:pPr>
            <a:r>
              <a:rPr lang="en-US" dirty="0" smtClean="0"/>
              <a:t>   </a:t>
            </a:r>
          </a:p>
          <a:p>
            <a:pPr>
              <a:buBlip>
                <a:blip r:embed="rId3"/>
              </a:buBlip>
            </a:pPr>
            <a:endParaRPr lang="en-US" dirty="0" smtClean="0"/>
          </a:p>
          <a:p>
            <a:endParaRPr lang="en-US" dirty="0" smtClean="0"/>
          </a:p>
          <a:p>
            <a:endParaRPr lang="en-US" dirty="0"/>
          </a:p>
        </p:txBody>
      </p:sp>
      <p:sp>
        <p:nvSpPr>
          <p:cNvPr id="8" name="TextBox 7"/>
          <p:cNvSpPr txBox="1"/>
          <p:nvPr/>
        </p:nvSpPr>
        <p:spPr>
          <a:xfrm>
            <a:off x="838200" y="1066800"/>
            <a:ext cx="7696200" cy="1661993"/>
          </a:xfrm>
          <a:prstGeom prst="rect">
            <a:avLst/>
          </a:prstGeom>
          <a:noFill/>
        </p:spPr>
        <p:txBody>
          <a:bodyPr wrap="square" rtlCol="0">
            <a:spAutoFit/>
          </a:bodyPr>
          <a:lstStyle/>
          <a:p>
            <a:r>
              <a:rPr lang="en-US" sz="2800" dirty="0" smtClean="0"/>
              <a:t>Which of the following is the least recommended for a healthy choice of breakfast?</a:t>
            </a:r>
          </a:p>
          <a:p>
            <a:endParaRPr lang="en-US" dirty="0"/>
          </a:p>
        </p:txBody>
      </p:sp>
      <p:pic>
        <p:nvPicPr>
          <p:cNvPr id="9" name="Picture 71" descr="http://hstrial-gprabhu.homestead.com/Breakfast_Sausage_op_800x557.jpg">
            <a:hlinkClick r:id="" action="ppaction://noaction">
              <a:snd r:embed="rId4" name="voltage.wav" builtIn="1"/>
            </a:hlinkClick>
          </p:cNvPr>
          <p:cNvPicPr>
            <a:picLocks noChangeAspect="1" noChangeArrowheads="1"/>
          </p:cNvPicPr>
          <p:nvPr/>
        </p:nvPicPr>
        <p:blipFill>
          <a:blip r:embed="rId5"/>
          <a:srcRect/>
          <a:stretch>
            <a:fillRect/>
          </a:stretch>
        </p:blipFill>
        <p:spPr bwMode="auto">
          <a:xfrm>
            <a:off x="1447800" y="2438400"/>
            <a:ext cx="2286000" cy="1591628"/>
          </a:xfrm>
          <a:prstGeom prst="rect">
            <a:avLst/>
          </a:prstGeom>
          <a:noFill/>
        </p:spPr>
      </p:pic>
      <p:pic>
        <p:nvPicPr>
          <p:cNvPr id="57346" name="Picture 2" descr="http://static.flickr.com/117/297054985_e17318ddc3.jpg">
            <a:hlinkClick r:id="" action="ppaction://hlinkshowjump?jump=nextslide">
              <a:snd r:embed="rId6" name="chimes.wav" builtIn="1"/>
            </a:hlinkClick>
          </p:cNvPr>
          <p:cNvPicPr>
            <a:picLocks noChangeAspect="1" noChangeArrowheads="1"/>
          </p:cNvPicPr>
          <p:nvPr/>
        </p:nvPicPr>
        <p:blipFill>
          <a:blip r:embed="rId7"/>
          <a:srcRect/>
          <a:stretch>
            <a:fillRect/>
          </a:stretch>
        </p:blipFill>
        <p:spPr bwMode="auto">
          <a:xfrm>
            <a:off x="5943600" y="2438400"/>
            <a:ext cx="2235200" cy="1676400"/>
          </a:xfrm>
          <a:prstGeom prst="rect">
            <a:avLst/>
          </a:prstGeom>
          <a:noFill/>
        </p:spPr>
      </p:pic>
      <p:pic>
        <p:nvPicPr>
          <p:cNvPr id="57348" name="Picture 4" descr="http://www.charlestonicecream.com/pages/products/product_images/smoothie.jpg">
            <a:hlinkClick r:id="" action="ppaction://noaction">
              <a:snd r:embed="rId4" name="voltage.wav" builtIn="1"/>
            </a:hlinkClick>
          </p:cNvPr>
          <p:cNvPicPr>
            <a:picLocks noChangeAspect="1" noChangeArrowheads="1"/>
          </p:cNvPicPr>
          <p:nvPr/>
        </p:nvPicPr>
        <p:blipFill>
          <a:blip r:embed="rId8"/>
          <a:srcRect/>
          <a:stretch>
            <a:fillRect/>
          </a:stretch>
        </p:blipFill>
        <p:spPr bwMode="auto">
          <a:xfrm>
            <a:off x="1447800" y="4267200"/>
            <a:ext cx="1917700" cy="2289791"/>
          </a:xfrm>
          <a:prstGeom prst="rect">
            <a:avLst/>
          </a:prstGeom>
          <a:noFill/>
        </p:spPr>
      </p:pic>
      <p:pic>
        <p:nvPicPr>
          <p:cNvPr id="57350" name="Picture 6" descr="http://www.unclecharleyssausage.com/graphics/bonanza.jpg">
            <a:hlinkClick r:id="" action="ppaction://noaction">
              <a:snd r:embed="rId4" name="voltage.wav" builtIn="1"/>
            </a:hlinkClick>
          </p:cNvPr>
          <p:cNvPicPr>
            <a:picLocks noChangeAspect="1" noChangeArrowheads="1"/>
          </p:cNvPicPr>
          <p:nvPr/>
        </p:nvPicPr>
        <p:blipFill>
          <a:blip r:embed="rId9"/>
          <a:srcRect/>
          <a:stretch>
            <a:fillRect/>
          </a:stretch>
        </p:blipFill>
        <p:spPr bwMode="auto">
          <a:xfrm>
            <a:off x="5943600" y="4724400"/>
            <a:ext cx="2235200" cy="1676400"/>
          </a:xfrm>
          <a:prstGeom prst="rect">
            <a:avLst/>
          </a:prstGeom>
          <a:noFill/>
        </p:spPr>
      </p:pic>
      <p:pic>
        <p:nvPicPr>
          <p:cNvPr id="13" name="Picture 30" descr="mainPortal_orange">
            <a:hlinkClick r:id="rId10" action="ppaction://hlinksldjump"/>
          </p:cNvPr>
          <p:cNvPicPr>
            <a:picLocks noChangeAspect="1" noChangeArrowheads="1"/>
          </p:cNvPicPr>
          <p:nvPr/>
        </p:nvPicPr>
        <p:blipFill>
          <a:blip r:embed="rId11"/>
          <a:srcRect/>
          <a:stretch>
            <a:fillRect/>
          </a:stretch>
        </p:blipFill>
        <p:spPr bwMode="auto">
          <a:xfrm>
            <a:off x="6032500" y="6400800"/>
            <a:ext cx="3111500" cy="457200"/>
          </a:xfrm>
          <a:prstGeom prst="rect">
            <a:avLst/>
          </a:prstGeom>
          <a:noFill/>
        </p:spPr>
      </p:pic>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b="1" dirty="0" smtClean="0">
                <a:solidFill>
                  <a:srgbClr val="FF0000"/>
                </a:solidFill>
              </a:rPr>
              <a:t>You got it! </a:t>
            </a:r>
          </a:p>
          <a:p>
            <a:pPr algn="ctr">
              <a:buNone/>
            </a:pPr>
            <a:endParaRPr lang="en-US" dirty="0" smtClean="0"/>
          </a:p>
          <a:p>
            <a:pPr algn="ctr">
              <a:buNone/>
            </a:pPr>
            <a:r>
              <a:rPr lang="en-US" dirty="0" smtClean="0"/>
              <a:t>Doughnut should be eliminated from your family diet FOREVER!</a:t>
            </a:r>
            <a:endParaRPr lang="en-US" dirty="0"/>
          </a:p>
        </p:txBody>
      </p:sp>
      <p:sp>
        <p:nvSpPr>
          <p:cNvPr id="4" name="Pentagon 3">
            <a:hlinkClick r:id="rId2" action="ppaction://hlinksldjump"/>
          </p:cNvPr>
          <p:cNvSpPr/>
          <p:nvPr/>
        </p:nvSpPr>
        <p:spPr bwMode="auto">
          <a:xfrm>
            <a:off x="3429000" y="5105400"/>
            <a:ext cx="25908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Next Quiz Question</a:t>
            </a:r>
          </a:p>
          <a:p>
            <a:endParaRPr lang="en-US" b="1" dirty="0" smtClean="0">
              <a:solidFill>
                <a:schemeClr val="bg1"/>
              </a:solidFill>
            </a:endParaRPr>
          </a:p>
        </p:txBody>
      </p:sp>
    </p:spTree>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44562"/>
          </a:xfrm>
        </p:spPr>
        <p:txBody>
          <a:bodyPr/>
          <a:lstStyle/>
          <a:p>
            <a:r>
              <a:rPr lang="en-US" b="1" dirty="0" smtClean="0">
                <a:effectLst>
                  <a:outerShdw blurRad="38100" dist="38100" dir="2700000" algn="tl">
                    <a:srgbClr val="C0C0C0"/>
                  </a:outerShdw>
                </a:effectLst>
              </a:rPr>
              <a:t>Quiz</a:t>
            </a:r>
          </a:p>
        </p:txBody>
      </p:sp>
      <p:sp>
        <p:nvSpPr>
          <p:cNvPr id="3" name="Content Placeholder 2"/>
          <p:cNvSpPr>
            <a:spLocks noGrp="1"/>
          </p:cNvSpPr>
          <p:nvPr>
            <p:ph idx="1"/>
          </p:nvPr>
        </p:nvSpPr>
        <p:spPr/>
        <p:txBody>
          <a:bodyPr numCol="2"/>
          <a:lstStyle/>
          <a:p>
            <a:endParaRPr lang="en-US" dirty="0" smtClean="0"/>
          </a:p>
          <a:p>
            <a:endParaRPr lang="en-US" dirty="0" smtClean="0"/>
          </a:p>
          <a:p>
            <a:endParaRPr lang="en-US" dirty="0" smtClean="0"/>
          </a:p>
          <a:p>
            <a:pPr>
              <a:buBlip>
                <a:blip r:embed="rId3"/>
              </a:buBlip>
            </a:pPr>
            <a:r>
              <a:rPr lang="en-US" dirty="0" smtClean="0"/>
              <a:t>  </a:t>
            </a:r>
            <a:r>
              <a:rPr lang="en-US" dirty="0" smtClean="0">
                <a:hlinkClick r:id="" action="ppaction://noaction">
                  <a:snd r:embed="rId4" name="voltage.wav" builtIn="1"/>
                </a:hlinkClick>
              </a:rPr>
              <a:t>True</a:t>
            </a:r>
            <a:endParaRPr lang="en-US" dirty="0" smtClean="0"/>
          </a:p>
          <a:p>
            <a:pPr>
              <a:buNone/>
            </a:pPr>
            <a:r>
              <a:rPr lang="en-US" dirty="0" smtClean="0"/>
              <a:t>     </a:t>
            </a:r>
          </a:p>
          <a:p>
            <a:pPr>
              <a:buNone/>
            </a:pPr>
            <a:r>
              <a:rPr lang="en-US" dirty="0" smtClean="0"/>
              <a:t>   </a:t>
            </a:r>
          </a:p>
          <a:p>
            <a:pPr>
              <a:buNone/>
            </a:pPr>
            <a:r>
              <a:rPr lang="en-US" dirty="0" smtClean="0"/>
              <a:t>     </a:t>
            </a:r>
          </a:p>
          <a:p>
            <a:pPr>
              <a:buBlip>
                <a:blip r:embed="rId3"/>
              </a:buBlip>
            </a:pPr>
            <a:endParaRPr lang="en-US" dirty="0" smtClean="0"/>
          </a:p>
          <a:p>
            <a:pPr>
              <a:buBlip>
                <a:blip r:embed="rId3"/>
              </a:buBlip>
            </a:pPr>
            <a:endParaRPr lang="en-US" dirty="0" smtClean="0"/>
          </a:p>
          <a:p>
            <a:pPr>
              <a:buNone/>
            </a:pPr>
            <a:r>
              <a:rPr lang="en-US" dirty="0" smtClean="0"/>
              <a:t> </a:t>
            </a:r>
          </a:p>
          <a:p>
            <a:pPr>
              <a:buBlip>
                <a:blip r:embed="rId3"/>
              </a:buBlip>
            </a:pPr>
            <a:endParaRPr lang="en-US" dirty="0" smtClean="0"/>
          </a:p>
          <a:p>
            <a:pPr>
              <a:buBlip>
                <a:blip r:embed="rId3"/>
              </a:buBlip>
            </a:pPr>
            <a:endParaRPr lang="en-US" dirty="0" smtClean="0"/>
          </a:p>
          <a:p>
            <a:pPr>
              <a:buBlip>
                <a:blip r:embed="rId3"/>
              </a:buBlip>
            </a:pPr>
            <a:endParaRPr lang="en-US" dirty="0" smtClean="0"/>
          </a:p>
          <a:p>
            <a:pPr>
              <a:buBlip>
                <a:blip r:embed="rId3"/>
              </a:buBlip>
            </a:pPr>
            <a:r>
              <a:rPr lang="en-US" dirty="0" smtClean="0">
                <a:hlinkClick r:id="" action="ppaction://hlinkshowjump?jump=nextslide">
                  <a:snd r:embed="rId5" name="chimes.wav" builtIn="1"/>
                </a:hlinkClick>
              </a:rPr>
              <a:t>False</a:t>
            </a:r>
            <a:r>
              <a:rPr lang="en-US" dirty="0" smtClean="0"/>
              <a:t> </a:t>
            </a:r>
          </a:p>
          <a:p>
            <a:pPr>
              <a:buNone/>
            </a:pPr>
            <a:r>
              <a:rPr lang="en-US" dirty="0" smtClean="0"/>
              <a:t>                                                                              </a:t>
            </a:r>
          </a:p>
          <a:p>
            <a:pPr>
              <a:buBlip>
                <a:blip r:embed="rId3"/>
              </a:buBlip>
            </a:pPr>
            <a:endParaRPr lang="en-US" dirty="0" smtClean="0"/>
          </a:p>
          <a:p>
            <a:pPr>
              <a:buNone/>
            </a:pPr>
            <a:r>
              <a:rPr lang="en-US" dirty="0" smtClean="0"/>
              <a:t>   </a:t>
            </a:r>
          </a:p>
          <a:p>
            <a:pPr>
              <a:buBlip>
                <a:blip r:embed="rId3"/>
              </a:buBlip>
            </a:pPr>
            <a:endParaRPr lang="en-US" dirty="0" smtClean="0"/>
          </a:p>
          <a:p>
            <a:endParaRPr lang="en-US" dirty="0" smtClean="0"/>
          </a:p>
          <a:p>
            <a:endParaRPr lang="en-US" dirty="0"/>
          </a:p>
        </p:txBody>
      </p:sp>
      <p:sp>
        <p:nvSpPr>
          <p:cNvPr id="8" name="TextBox 7"/>
          <p:cNvSpPr txBox="1"/>
          <p:nvPr/>
        </p:nvSpPr>
        <p:spPr>
          <a:xfrm>
            <a:off x="0" y="1676400"/>
            <a:ext cx="8839200" cy="523220"/>
          </a:xfrm>
          <a:prstGeom prst="rect">
            <a:avLst/>
          </a:prstGeom>
          <a:noFill/>
        </p:spPr>
        <p:txBody>
          <a:bodyPr wrap="square" rtlCol="0">
            <a:spAutoFit/>
          </a:bodyPr>
          <a:lstStyle/>
          <a:p>
            <a:r>
              <a:rPr lang="en-US" sz="2800" dirty="0" smtClean="0"/>
              <a:t>We can use dessert as the prize for eating the meal.</a:t>
            </a:r>
            <a:endParaRPr lang="en-US" dirty="0"/>
          </a:p>
        </p:txBody>
      </p:sp>
    </p:spTree>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457200" y="18288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smtClean="0">
                <a:ln>
                  <a:noFill/>
                </a:ln>
                <a:solidFill>
                  <a:srgbClr val="FF0000"/>
                </a:solidFill>
                <a:effectLst/>
                <a:uLnTx/>
                <a:uFillTx/>
                <a:latin typeface="+mn-lt"/>
                <a:ea typeface="+mn-ea"/>
                <a:cs typeface="+mn-cs"/>
              </a:rPr>
              <a:t>You got it! </a:t>
            </a: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You could show your love by hugging and kissing, dessert shouldn’t be the award for </a:t>
            </a:r>
            <a:r>
              <a:rPr kumimoji="0" lang="en-US" sz="3200" b="0" i="0" u="none" strike="noStrike" kern="0" cap="none" spc="0" normalizeH="0" noProof="0" dirty="0" smtClean="0">
                <a:ln>
                  <a:noFill/>
                </a:ln>
                <a:solidFill>
                  <a:schemeClr val="tx1"/>
                </a:solidFill>
                <a:effectLst/>
                <a:uLnTx/>
                <a:uFillTx/>
                <a:latin typeface="+mn-lt"/>
                <a:ea typeface="+mn-ea"/>
                <a:cs typeface="+mn-cs"/>
              </a:rPr>
              <a:t>a healthy </a:t>
            </a:r>
            <a:r>
              <a:rPr kumimoji="0" lang="en-US" sz="3200" b="0" i="0" u="none" strike="noStrike" kern="0" cap="none" spc="0" normalizeH="0" baseline="0" noProof="0" dirty="0" smtClean="0">
                <a:ln>
                  <a:noFill/>
                </a:ln>
                <a:solidFill>
                  <a:schemeClr val="tx1"/>
                </a:solidFill>
                <a:effectLst/>
                <a:uLnTx/>
                <a:uFillTx/>
                <a:latin typeface="+mn-lt"/>
                <a:ea typeface="+mn-ea"/>
                <a:cs typeface="+mn-cs"/>
              </a:rPr>
              <a:t>meal.</a:t>
            </a: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
        <p:nvSpPr>
          <p:cNvPr id="5" name="Pentagon 4">
            <a:hlinkClick r:id="rId2" action="ppaction://hlinksldjump"/>
          </p:cNvPr>
          <p:cNvSpPr/>
          <p:nvPr/>
        </p:nvSpPr>
        <p:spPr bwMode="auto">
          <a:xfrm>
            <a:off x="3505200" y="5334000"/>
            <a:ext cx="25908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Next Quiz Question</a:t>
            </a:r>
          </a:p>
          <a:p>
            <a:endParaRPr lang="en-US" b="1" dirty="0" smtClean="0">
              <a:solidFill>
                <a:schemeClr val="bg1"/>
              </a:solidFill>
            </a:endParaRPr>
          </a:p>
        </p:txBody>
      </p:sp>
    </p:spTree>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44562"/>
          </a:xfrm>
        </p:spPr>
        <p:txBody>
          <a:bodyPr/>
          <a:lstStyle/>
          <a:p>
            <a:r>
              <a:rPr lang="en-US" b="1" dirty="0" smtClean="0">
                <a:effectLst>
                  <a:outerShdw blurRad="38100" dist="38100" dir="2700000" algn="tl">
                    <a:srgbClr val="C0C0C0"/>
                  </a:outerShdw>
                </a:effectLst>
              </a:rPr>
              <a:t>Quiz</a:t>
            </a:r>
          </a:p>
        </p:txBody>
      </p:sp>
      <p:sp>
        <p:nvSpPr>
          <p:cNvPr id="3" name="Content Placeholder 2"/>
          <p:cNvSpPr>
            <a:spLocks noGrp="1"/>
          </p:cNvSpPr>
          <p:nvPr>
            <p:ph idx="1"/>
          </p:nvPr>
        </p:nvSpPr>
        <p:spPr/>
        <p:txBody>
          <a:bodyPr numCol="2"/>
          <a:lstStyle/>
          <a:p>
            <a:endParaRPr lang="en-US" dirty="0" smtClean="0"/>
          </a:p>
          <a:p>
            <a:endParaRPr lang="en-US" dirty="0" smtClean="0"/>
          </a:p>
          <a:p>
            <a:pPr>
              <a:buBlip>
                <a:blip r:embed="rId2"/>
              </a:buBlip>
            </a:pPr>
            <a:r>
              <a:rPr lang="en-US" dirty="0" smtClean="0"/>
              <a:t>  </a:t>
            </a:r>
          </a:p>
          <a:p>
            <a:pPr>
              <a:buNone/>
            </a:pPr>
            <a:r>
              <a:rPr lang="en-US" dirty="0" smtClean="0"/>
              <a:t>     </a:t>
            </a:r>
          </a:p>
          <a:p>
            <a:pPr>
              <a:buNone/>
            </a:pPr>
            <a:r>
              <a:rPr lang="en-US" dirty="0" smtClean="0"/>
              <a:t>   </a:t>
            </a:r>
          </a:p>
          <a:p>
            <a:pPr>
              <a:buBlip>
                <a:blip r:embed="rId2"/>
              </a:buBlip>
            </a:pPr>
            <a:r>
              <a:rPr lang="en-US" dirty="0" smtClean="0"/>
              <a:t>      </a:t>
            </a:r>
          </a:p>
          <a:p>
            <a:pPr>
              <a:buBlip>
                <a:blip r:embed="rId2"/>
              </a:buBlip>
            </a:pPr>
            <a:endParaRPr lang="en-US" dirty="0" smtClean="0"/>
          </a:p>
          <a:p>
            <a:pPr>
              <a:buBlip>
                <a:blip r:embed="rId2"/>
              </a:buBlip>
            </a:pPr>
            <a:endParaRPr lang="en-US" dirty="0" smtClean="0"/>
          </a:p>
          <a:p>
            <a:pPr>
              <a:buNone/>
            </a:pPr>
            <a:r>
              <a:rPr lang="en-US" dirty="0" smtClean="0"/>
              <a:t> </a:t>
            </a:r>
          </a:p>
          <a:p>
            <a:pPr>
              <a:buBlip>
                <a:blip r:embed="rId2"/>
              </a:buBlip>
            </a:pPr>
            <a:endParaRPr lang="en-US" dirty="0" smtClean="0"/>
          </a:p>
          <a:p>
            <a:pPr>
              <a:buBlip>
                <a:blip r:embed="rId2"/>
              </a:buBlip>
            </a:pPr>
            <a:endParaRPr lang="en-US" dirty="0" smtClean="0"/>
          </a:p>
          <a:p>
            <a:pPr>
              <a:buBlip>
                <a:blip r:embed="rId2"/>
              </a:buBlip>
            </a:pPr>
            <a:endParaRPr lang="en-US" dirty="0" smtClean="0"/>
          </a:p>
          <a:p>
            <a:pPr>
              <a:buBlip>
                <a:blip r:embed="rId2"/>
              </a:buBlip>
            </a:pPr>
            <a:r>
              <a:rPr lang="en-US" dirty="0" smtClean="0"/>
              <a:t> </a:t>
            </a:r>
          </a:p>
          <a:p>
            <a:pPr>
              <a:buNone/>
            </a:pPr>
            <a:r>
              <a:rPr lang="en-US" dirty="0" smtClean="0"/>
              <a:t>                                                                              </a:t>
            </a:r>
          </a:p>
          <a:p>
            <a:pPr>
              <a:buBlip>
                <a:blip r:embed="rId2"/>
              </a:buBlip>
            </a:pPr>
            <a:endParaRPr lang="en-US" dirty="0" smtClean="0"/>
          </a:p>
          <a:p>
            <a:pPr>
              <a:buBlip>
                <a:blip r:embed="rId2"/>
              </a:buBlip>
            </a:pPr>
            <a:r>
              <a:rPr lang="en-US" dirty="0" smtClean="0"/>
              <a:t>   </a:t>
            </a:r>
          </a:p>
          <a:p>
            <a:pPr>
              <a:buBlip>
                <a:blip r:embed="rId2"/>
              </a:buBlip>
            </a:pPr>
            <a:endParaRPr lang="en-US" dirty="0" smtClean="0"/>
          </a:p>
          <a:p>
            <a:endParaRPr lang="en-US" dirty="0" smtClean="0"/>
          </a:p>
          <a:p>
            <a:endParaRPr lang="en-US" dirty="0"/>
          </a:p>
        </p:txBody>
      </p:sp>
      <p:pic>
        <p:nvPicPr>
          <p:cNvPr id="4" name="Picture 4" descr="Trail Mix ">
            <a:hlinkClick r:id="" action="ppaction://noaction">
              <a:snd r:embed="rId3" name="voltage.wav" builtIn="1"/>
            </a:hlinkClick>
          </p:cNvPr>
          <p:cNvPicPr>
            <a:picLocks noChangeAspect="1" noChangeArrowheads="1"/>
          </p:cNvPicPr>
          <p:nvPr/>
        </p:nvPicPr>
        <p:blipFill>
          <a:blip r:embed="rId4"/>
          <a:srcRect/>
          <a:stretch>
            <a:fillRect/>
          </a:stretch>
        </p:blipFill>
        <p:spPr bwMode="auto">
          <a:xfrm>
            <a:off x="1752600" y="2743200"/>
            <a:ext cx="1752600" cy="1314450"/>
          </a:xfrm>
          <a:prstGeom prst="rect">
            <a:avLst/>
          </a:prstGeom>
          <a:noFill/>
        </p:spPr>
      </p:pic>
      <p:pic>
        <p:nvPicPr>
          <p:cNvPr id="6" name="Picture 4" descr="http://familyfun.go.com/Resources/Features/Food/famf98lunchtogo_cutout.jpg">
            <a:hlinkClick r:id="" action="ppaction://noaction">
              <a:snd r:embed="rId3" name="voltage.wav" builtIn="1"/>
            </a:hlinkClick>
          </p:cNvPr>
          <p:cNvPicPr>
            <a:picLocks noChangeAspect="1" noChangeArrowheads="1"/>
          </p:cNvPicPr>
          <p:nvPr/>
        </p:nvPicPr>
        <p:blipFill>
          <a:blip r:embed="rId5"/>
          <a:srcRect/>
          <a:stretch>
            <a:fillRect/>
          </a:stretch>
        </p:blipFill>
        <p:spPr bwMode="auto">
          <a:xfrm>
            <a:off x="6096000" y="2667000"/>
            <a:ext cx="1524000" cy="1413934"/>
          </a:xfrm>
          <a:prstGeom prst="rect">
            <a:avLst/>
          </a:prstGeom>
          <a:noFill/>
        </p:spPr>
      </p:pic>
      <p:pic>
        <p:nvPicPr>
          <p:cNvPr id="7" name="Picture 12" descr="http://www.peoriadefense.com/photo_host/BuildingaBetterCorn.PopcornThatis_C73D/popcorn.jpg">
            <a:hlinkClick r:id="" action="ppaction://noaction">
              <a:snd r:embed="rId3" name="voltage.wav" builtIn="1"/>
            </a:hlinkClick>
          </p:cNvPr>
          <p:cNvPicPr>
            <a:picLocks noChangeAspect="1" noChangeArrowheads="1"/>
          </p:cNvPicPr>
          <p:nvPr/>
        </p:nvPicPr>
        <p:blipFill>
          <a:blip r:embed="rId6" cstate="print"/>
          <a:srcRect/>
          <a:stretch>
            <a:fillRect/>
          </a:stretch>
        </p:blipFill>
        <p:spPr bwMode="auto">
          <a:xfrm>
            <a:off x="5791200" y="4495800"/>
            <a:ext cx="2057400" cy="1618938"/>
          </a:xfrm>
          <a:prstGeom prst="rect">
            <a:avLst/>
          </a:prstGeom>
          <a:noFill/>
        </p:spPr>
      </p:pic>
      <p:sp>
        <p:nvSpPr>
          <p:cNvPr id="8" name="TextBox 7"/>
          <p:cNvSpPr txBox="1"/>
          <p:nvPr/>
        </p:nvSpPr>
        <p:spPr>
          <a:xfrm>
            <a:off x="838200" y="1066800"/>
            <a:ext cx="7696200" cy="800219"/>
          </a:xfrm>
          <a:prstGeom prst="rect">
            <a:avLst/>
          </a:prstGeom>
          <a:noFill/>
        </p:spPr>
        <p:txBody>
          <a:bodyPr wrap="square" rtlCol="0">
            <a:spAutoFit/>
          </a:bodyPr>
          <a:lstStyle/>
          <a:p>
            <a:r>
              <a:rPr lang="en-US" sz="2800" dirty="0" smtClean="0"/>
              <a:t>Which of the following belongs to junk food?</a:t>
            </a:r>
          </a:p>
          <a:p>
            <a:endParaRPr lang="en-US" dirty="0"/>
          </a:p>
        </p:txBody>
      </p:sp>
      <p:pic>
        <p:nvPicPr>
          <p:cNvPr id="6146" name="Picture 2" descr="http://www.foxnews.com/images/298141/0_61_hamburger.jpg">
            <a:hlinkClick r:id="" action="ppaction://hlinkshowjump?jump=nextslide">
              <a:snd r:embed="rId7" name="chimes.wav" builtIn="1"/>
            </a:hlinkClick>
          </p:cNvPr>
          <p:cNvPicPr>
            <a:picLocks noChangeAspect="1" noChangeArrowheads="1"/>
          </p:cNvPicPr>
          <p:nvPr/>
        </p:nvPicPr>
        <p:blipFill>
          <a:blip r:embed="rId8"/>
          <a:srcRect/>
          <a:stretch>
            <a:fillRect/>
          </a:stretch>
        </p:blipFill>
        <p:spPr bwMode="auto">
          <a:xfrm>
            <a:off x="1600200" y="4572000"/>
            <a:ext cx="1981200" cy="1485900"/>
          </a:xfrm>
          <a:prstGeom prst="rect">
            <a:avLst/>
          </a:prstGeom>
          <a:noFill/>
        </p:spPr>
      </p:pic>
    </p:spTree>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600200"/>
            <a:ext cx="8229600" cy="4525963"/>
          </a:xfrm>
        </p:spPr>
        <p:txBody>
          <a:bodyPr/>
          <a:lstStyle/>
          <a:p>
            <a:pPr algn="ctr">
              <a:buNone/>
            </a:pPr>
            <a:r>
              <a:rPr lang="en-US" b="1" dirty="0" smtClean="0">
                <a:solidFill>
                  <a:srgbClr val="FF0000"/>
                </a:solidFill>
              </a:rPr>
              <a:t>You got it! </a:t>
            </a:r>
          </a:p>
          <a:p>
            <a:pPr algn="ctr">
              <a:buNone/>
            </a:pPr>
            <a:endParaRPr lang="en-US" dirty="0" smtClean="0"/>
          </a:p>
          <a:p>
            <a:pPr algn="ctr">
              <a:buNone/>
            </a:pPr>
            <a:r>
              <a:rPr lang="en-US" dirty="0" smtClean="0"/>
              <a:t>Hamburger is a type of fast food which is junk for sure.</a:t>
            </a:r>
            <a:endParaRPr lang="en-US" dirty="0"/>
          </a:p>
        </p:txBody>
      </p:sp>
      <p:sp>
        <p:nvSpPr>
          <p:cNvPr id="6" name="Pentagon 5">
            <a:hlinkClick r:id="rId2" action="ppaction://hlinksldjump"/>
          </p:cNvPr>
          <p:cNvSpPr/>
          <p:nvPr/>
        </p:nvSpPr>
        <p:spPr bwMode="auto">
          <a:xfrm>
            <a:off x="3429000" y="5105400"/>
            <a:ext cx="25908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Next Quiz Question</a:t>
            </a:r>
          </a:p>
          <a:p>
            <a:endParaRPr lang="en-US" b="1" dirty="0" smtClean="0">
              <a:solidFill>
                <a:schemeClr val="bg1"/>
              </a:solidFill>
            </a:endParaRPr>
          </a:p>
        </p:txBody>
      </p:sp>
    </p:spTree>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44562"/>
          </a:xfrm>
        </p:spPr>
        <p:txBody>
          <a:bodyPr/>
          <a:lstStyle/>
          <a:p>
            <a:r>
              <a:rPr lang="en-US" b="1" dirty="0" smtClean="0">
                <a:effectLst>
                  <a:outerShdw blurRad="38100" dist="38100" dir="2700000" algn="tl">
                    <a:srgbClr val="C0C0C0"/>
                  </a:outerShdw>
                </a:effectLst>
              </a:rPr>
              <a:t>Quiz</a:t>
            </a:r>
          </a:p>
        </p:txBody>
      </p:sp>
      <p:sp>
        <p:nvSpPr>
          <p:cNvPr id="3" name="Content Placeholder 2"/>
          <p:cNvSpPr>
            <a:spLocks noGrp="1"/>
          </p:cNvSpPr>
          <p:nvPr>
            <p:ph idx="1"/>
          </p:nvPr>
        </p:nvSpPr>
        <p:spPr/>
        <p:txBody>
          <a:bodyPr numCol="2"/>
          <a:lstStyle/>
          <a:p>
            <a:pPr algn="just"/>
            <a:endParaRPr lang="en-US" dirty="0" smtClean="0"/>
          </a:p>
          <a:p>
            <a:pPr algn="just"/>
            <a:endParaRPr lang="en-US" dirty="0" smtClean="0"/>
          </a:p>
          <a:p>
            <a:pPr algn="just"/>
            <a:endParaRPr lang="en-US" dirty="0" smtClean="0"/>
          </a:p>
          <a:p>
            <a:pPr algn="just">
              <a:buNone/>
            </a:pPr>
            <a:r>
              <a:rPr lang="en-US" dirty="0" smtClean="0"/>
              <a:t>  </a:t>
            </a:r>
          </a:p>
          <a:p>
            <a:pPr algn="just">
              <a:buBlip>
                <a:blip r:embed="rId3"/>
              </a:buBlip>
            </a:pPr>
            <a:endParaRPr lang="en-US" dirty="0" smtClean="0"/>
          </a:p>
          <a:p>
            <a:pPr algn="just">
              <a:buBlip>
                <a:blip r:embed="rId3"/>
              </a:buBlip>
            </a:pPr>
            <a:r>
              <a:rPr lang="en-US" dirty="0" smtClean="0">
                <a:hlinkClick r:id="" action="ppaction://hlinkshowjump?jump=nextslide">
                  <a:snd r:embed="rId4" name="chimes.wav" builtIn="1"/>
                </a:hlinkClick>
              </a:rPr>
              <a:t>True</a:t>
            </a:r>
            <a:endParaRPr lang="en-US" dirty="0" smtClean="0"/>
          </a:p>
          <a:p>
            <a:pPr algn="just">
              <a:buNone/>
            </a:pPr>
            <a:r>
              <a:rPr lang="en-US" dirty="0" smtClean="0"/>
              <a:t>     </a:t>
            </a:r>
          </a:p>
          <a:p>
            <a:pPr algn="just">
              <a:buNone/>
            </a:pPr>
            <a:r>
              <a:rPr lang="en-US" dirty="0" smtClean="0"/>
              <a:t>   </a:t>
            </a:r>
          </a:p>
          <a:p>
            <a:pPr algn="just">
              <a:buNone/>
            </a:pPr>
            <a:r>
              <a:rPr lang="en-US" dirty="0" smtClean="0"/>
              <a:t>     </a:t>
            </a:r>
          </a:p>
          <a:p>
            <a:pPr algn="just">
              <a:buBlip>
                <a:blip r:embed="rId3"/>
              </a:buBlip>
            </a:pPr>
            <a:endParaRPr lang="en-US" dirty="0" smtClean="0"/>
          </a:p>
          <a:p>
            <a:pPr algn="just">
              <a:buBlip>
                <a:blip r:embed="rId3"/>
              </a:buBlip>
            </a:pPr>
            <a:endParaRPr lang="en-US" dirty="0" smtClean="0"/>
          </a:p>
          <a:p>
            <a:pPr algn="just">
              <a:buNone/>
            </a:pPr>
            <a:r>
              <a:rPr lang="en-US" dirty="0" smtClean="0"/>
              <a:t> </a:t>
            </a:r>
          </a:p>
          <a:p>
            <a:pPr algn="just">
              <a:buBlip>
                <a:blip r:embed="rId3"/>
              </a:buBlip>
            </a:pPr>
            <a:endParaRPr lang="en-US" dirty="0" smtClean="0"/>
          </a:p>
          <a:p>
            <a:pPr algn="just">
              <a:buBlip>
                <a:blip r:embed="rId3"/>
              </a:buBlip>
            </a:pPr>
            <a:endParaRPr lang="en-US" dirty="0" smtClean="0"/>
          </a:p>
          <a:p>
            <a:pPr algn="just">
              <a:buBlip>
                <a:blip r:embed="rId3"/>
              </a:buBlip>
            </a:pPr>
            <a:endParaRPr lang="en-US" dirty="0" smtClean="0"/>
          </a:p>
          <a:p>
            <a:pPr algn="just">
              <a:buBlip>
                <a:blip r:embed="rId3"/>
              </a:buBlip>
            </a:pPr>
            <a:endParaRPr lang="en-US" dirty="0" smtClean="0"/>
          </a:p>
          <a:p>
            <a:pPr algn="just">
              <a:buBlip>
                <a:blip r:embed="rId3"/>
              </a:buBlip>
            </a:pPr>
            <a:endParaRPr lang="en-US" dirty="0" smtClean="0"/>
          </a:p>
          <a:p>
            <a:pPr algn="just">
              <a:buBlip>
                <a:blip r:embed="rId3"/>
              </a:buBlip>
            </a:pPr>
            <a:r>
              <a:rPr lang="en-US" dirty="0" smtClean="0">
                <a:hlinkClick r:id="" action="ppaction://noaction">
                  <a:snd r:embed="rId5" name="voltage.wav" builtIn="1"/>
                </a:hlinkClick>
              </a:rPr>
              <a:t>False</a:t>
            </a:r>
            <a:r>
              <a:rPr lang="en-US" dirty="0" smtClean="0"/>
              <a:t> </a:t>
            </a:r>
          </a:p>
          <a:p>
            <a:pPr algn="just">
              <a:buNone/>
            </a:pPr>
            <a:r>
              <a:rPr lang="en-US" dirty="0" smtClean="0"/>
              <a:t>                                                                              </a:t>
            </a:r>
          </a:p>
          <a:p>
            <a:pPr algn="just">
              <a:buBlip>
                <a:blip r:embed="rId3"/>
              </a:buBlip>
            </a:pPr>
            <a:endParaRPr lang="en-US" dirty="0" smtClean="0"/>
          </a:p>
          <a:p>
            <a:pPr algn="just">
              <a:buNone/>
            </a:pPr>
            <a:r>
              <a:rPr lang="en-US" dirty="0" smtClean="0"/>
              <a:t>   </a:t>
            </a:r>
          </a:p>
          <a:p>
            <a:pPr algn="just">
              <a:buBlip>
                <a:blip r:embed="rId3"/>
              </a:buBlip>
            </a:pPr>
            <a:endParaRPr lang="en-US" dirty="0" smtClean="0"/>
          </a:p>
          <a:p>
            <a:pPr algn="just"/>
            <a:endParaRPr lang="en-US" dirty="0" smtClean="0"/>
          </a:p>
          <a:p>
            <a:pPr algn="just"/>
            <a:endParaRPr lang="en-US" dirty="0"/>
          </a:p>
        </p:txBody>
      </p:sp>
      <p:sp>
        <p:nvSpPr>
          <p:cNvPr id="8" name="TextBox 7"/>
          <p:cNvSpPr txBox="1"/>
          <p:nvPr/>
        </p:nvSpPr>
        <p:spPr>
          <a:xfrm>
            <a:off x="304800" y="1447800"/>
            <a:ext cx="8534400" cy="2246769"/>
          </a:xfrm>
          <a:prstGeom prst="rect">
            <a:avLst/>
          </a:prstGeom>
          <a:noFill/>
        </p:spPr>
        <p:txBody>
          <a:bodyPr wrap="square" rtlCol="0">
            <a:spAutoFit/>
          </a:bodyPr>
          <a:lstStyle/>
          <a:p>
            <a:pPr algn="just"/>
            <a:r>
              <a:rPr lang="en-US" sz="2800" dirty="0" smtClean="0"/>
              <a:t>Chips and candy should be limited because they are fast food and low-nutrient snacks. However, don't completely ban favorite snacks from your home. Instead, make them "once-in-a-while" foods, so kids don't feel deprived. </a:t>
            </a:r>
          </a:p>
        </p:txBody>
      </p:sp>
    </p:spTree>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600200"/>
            <a:ext cx="8229600" cy="4525963"/>
          </a:xfrm>
        </p:spPr>
        <p:txBody>
          <a:bodyPr/>
          <a:lstStyle/>
          <a:p>
            <a:pPr algn="ctr">
              <a:buNone/>
            </a:pPr>
            <a:r>
              <a:rPr lang="en-US" b="1" dirty="0" smtClean="0">
                <a:solidFill>
                  <a:srgbClr val="FF0000"/>
                </a:solidFill>
              </a:rPr>
              <a:t>You got it! </a:t>
            </a:r>
          </a:p>
          <a:p>
            <a:pPr algn="ctr">
              <a:buNone/>
            </a:pPr>
            <a:endParaRPr lang="en-US" dirty="0" smtClean="0"/>
          </a:p>
          <a:p>
            <a:pPr algn="ctr">
              <a:buNone/>
            </a:pPr>
            <a:r>
              <a:rPr lang="en-US" dirty="0" smtClean="0"/>
              <a:t>Is it possible to never let kids eat candy? NOOOOOOOOO……..</a:t>
            </a:r>
            <a:r>
              <a:rPr lang="en-US" dirty="0" smtClean="0">
                <a:sym typeface="Wingdings" pitchFamily="2" charset="2"/>
              </a:rPr>
              <a:t></a:t>
            </a:r>
            <a:endParaRPr lang="en-US" dirty="0"/>
          </a:p>
        </p:txBody>
      </p:sp>
      <p:sp>
        <p:nvSpPr>
          <p:cNvPr id="5" name="Pentagon 4">
            <a:hlinkClick r:id="rId2" action="ppaction://hlinksldjump"/>
          </p:cNvPr>
          <p:cNvSpPr/>
          <p:nvPr/>
        </p:nvSpPr>
        <p:spPr bwMode="auto">
          <a:xfrm>
            <a:off x="3429000" y="5105400"/>
            <a:ext cx="25908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Go to Game!</a:t>
            </a:r>
          </a:p>
          <a:p>
            <a:endParaRPr lang="en-US" b="1" dirty="0" smtClean="0">
              <a:solidFill>
                <a:schemeClr val="bg1"/>
              </a:solidFill>
            </a:endParaRPr>
          </a:p>
        </p:txBody>
      </p:sp>
    </p:spTree>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Circle the healthy snacks to make a pathway to good nutrition.</a:t>
            </a:r>
            <a:r>
              <a:rPr lang="en-US" sz="3200" dirty="0" smtClean="0"/>
              <a:t/>
            </a:r>
            <a:br>
              <a:rPr lang="en-US" sz="3200" dirty="0" smtClean="0"/>
            </a:br>
            <a:endParaRPr lang="en-US" sz="3200" dirty="0"/>
          </a:p>
        </p:txBody>
      </p:sp>
      <p:pic>
        <p:nvPicPr>
          <p:cNvPr id="75778" name="Picture 2" descr="http://health.state.tn.us/kids/oral/images/maze2.jpg"/>
          <p:cNvPicPr>
            <a:picLocks noChangeAspect="1" noChangeArrowheads="1"/>
          </p:cNvPicPr>
          <p:nvPr/>
        </p:nvPicPr>
        <p:blipFill>
          <a:blip r:embed="rId2"/>
          <a:srcRect/>
          <a:stretch>
            <a:fillRect/>
          </a:stretch>
        </p:blipFill>
        <p:spPr bwMode="auto">
          <a:xfrm>
            <a:off x="2133600" y="1143000"/>
            <a:ext cx="4669877" cy="5715000"/>
          </a:xfrm>
          <a:prstGeom prst="rect">
            <a:avLst/>
          </a:prstGeom>
          <a:noFill/>
        </p:spPr>
      </p:pic>
      <p:sp>
        <p:nvSpPr>
          <p:cNvPr id="5" name="Rectangle 4"/>
          <p:cNvSpPr/>
          <p:nvPr/>
        </p:nvSpPr>
        <p:spPr>
          <a:xfrm>
            <a:off x="5035183" y="6324600"/>
            <a:ext cx="4108817" cy="369332"/>
          </a:xfrm>
          <a:prstGeom prst="rect">
            <a:avLst/>
          </a:prstGeom>
        </p:spPr>
        <p:txBody>
          <a:bodyPr wrap="none">
            <a:spAutoFit/>
          </a:bodyPr>
          <a:lstStyle/>
          <a:p>
            <a:r>
              <a:rPr lang="en-US" b="1" dirty="0" smtClean="0">
                <a:hlinkClick r:id="rId3" action="ppaction://hlinkfile"/>
              </a:rPr>
              <a:t>Click here</a:t>
            </a:r>
            <a:r>
              <a:rPr lang="en-US" b="1" dirty="0" smtClean="0"/>
              <a:t> and print a larger image!</a:t>
            </a:r>
            <a:r>
              <a:rPr lang="en-US" dirty="0" smtClean="0"/>
              <a:t> </a:t>
            </a:r>
            <a:endParaRPr lang="en-US" dirty="0"/>
          </a:p>
        </p:txBody>
      </p:sp>
      <p:sp>
        <p:nvSpPr>
          <p:cNvPr id="6" name="TextBox 5"/>
          <p:cNvSpPr txBox="1"/>
          <p:nvPr/>
        </p:nvSpPr>
        <p:spPr>
          <a:xfrm>
            <a:off x="228600" y="4191000"/>
            <a:ext cx="1905000" cy="1477328"/>
          </a:xfrm>
          <a:prstGeom prst="rect">
            <a:avLst/>
          </a:prstGeom>
          <a:noFill/>
        </p:spPr>
        <p:txBody>
          <a:bodyPr wrap="square" rtlCol="0">
            <a:spAutoFit/>
          </a:bodyPr>
          <a:lstStyle/>
          <a:p>
            <a:r>
              <a:rPr lang="en-US" b="1" dirty="0" smtClean="0"/>
              <a:t>You can only print it out and draw the line on paper for this game.</a:t>
            </a:r>
            <a:endParaRPr lang="en-US" b="1" dirty="0"/>
          </a:p>
        </p:txBody>
      </p:sp>
      <p:sp>
        <p:nvSpPr>
          <p:cNvPr id="7" name="TextBox 6"/>
          <p:cNvSpPr txBox="1"/>
          <p:nvPr/>
        </p:nvSpPr>
        <p:spPr>
          <a:xfrm>
            <a:off x="304800" y="2133600"/>
            <a:ext cx="1905000" cy="646331"/>
          </a:xfrm>
          <a:prstGeom prst="rect">
            <a:avLst/>
          </a:prstGeom>
          <a:noFill/>
        </p:spPr>
        <p:txBody>
          <a:bodyPr wrap="square" rtlCol="0">
            <a:spAutoFit/>
          </a:bodyPr>
          <a:lstStyle/>
          <a:p>
            <a:r>
              <a:rPr lang="en-US" b="1" dirty="0" smtClean="0">
                <a:solidFill>
                  <a:srgbClr val="FF0000"/>
                </a:solidFill>
              </a:rPr>
              <a:t>This is NOT a quiz.</a:t>
            </a:r>
            <a:endParaRPr lang="en-US" b="1" dirty="0">
              <a:solidFill>
                <a:srgbClr val="FF0000"/>
              </a:solidFill>
            </a:endParaRPr>
          </a:p>
        </p:txBody>
      </p:sp>
      <p:sp>
        <p:nvSpPr>
          <p:cNvPr id="8" name="Pentagon 7">
            <a:hlinkClick r:id="rId4" action="ppaction://hlinksldjump"/>
          </p:cNvPr>
          <p:cNvSpPr/>
          <p:nvPr/>
        </p:nvSpPr>
        <p:spPr bwMode="auto">
          <a:xfrm>
            <a:off x="0" y="6400800"/>
            <a:ext cx="20574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Are we done yet?</a:t>
            </a:r>
          </a:p>
          <a:p>
            <a:endParaRPr lang="en-US" b="1" dirty="0" smtClean="0">
              <a:solidFill>
                <a:schemeClr val="bg1"/>
              </a:solidFill>
            </a:endParaRPr>
          </a:p>
        </p:txBody>
      </p:sp>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corded Sound">
            <a:hlinkClick r:id="" action="ppaction://media"/>
          </p:cNvPr>
          <p:cNvPicPr>
            <a:picLocks noRot="1" noChangeAspect="1"/>
          </p:cNvPicPr>
          <p:nvPr>
            <a:wavAudioFile r:embed="rId2" name="Recorded Sound"/>
          </p:nvPr>
        </p:nvPicPr>
        <p:blipFill>
          <a:blip r:embed="rId6"/>
          <a:stretch>
            <a:fillRect/>
          </a:stretch>
        </p:blipFill>
        <p:spPr>
          <a:xfrm>
            <a:off x="5486400" y="3733800"/>
            <a:ext cx="304800" cy="304800"/>
          </a:xfrm>
          <a:prstGeom prst="rect">
            <a:avLst/>
          </a:prstGeom>
        </p:spPr>
      </p:pic>
      <p:pic>
        <p:nvPicPr>
          <p:cNvPr id="15" name="Recorded Sound">
            <a:hlinkClick r:id="" action="ppaction://media"/>
          </p:cNvPr>
          <p:cNvPicPr>
            <a:picLocks noRot="1" noChangeAspect="1"/>
          </p:cNvPicPr>
          <p:nvPr>
            <a:wavAudioFile r:embed="rId3" name="Recorded Sound"/>
          </p:nvPr>
        </p:nvPicPr>
        <p:blipFill>
          <a:blip r:embed="rId7"/>
          <a:stretch>
            <a:fillRect/>
          </a:stretch>
        </p:blipFill>
        <p:spPr>
          <a:xfrm>
            <a:off x="4419600" y="3276600"/>
            <a:ext cx="304800" cy="304800"/>
          </a:xfrm>
          <a:prstGeom prst="rect">
            <a:avLst/>
          </a:prstGeom>
        </p:spPr>
      </p:pic>
      <p:pic>
        <p:nvPicPr>
          <p:cNvPr id="5160" name="Picture 40" descr="C:\Documents and Settings\Administrator\My Documents\My Pictures\Microsoft Clip Organizer\j0423784.jpg"/>
          <p:cNvPicPr>
            <a:picLocks noChangeAspect="1" noChangeArrowheads="1"/>
          </p:cNvPicPr>
          <p:nvPr/>
        </p:nvPicPr>
        <p:blipFill>
          <a:blip r:embed="rId8" cstate="print"/>
          <a:srcRect/>
          <a:stretch>
            <a:fillRect/>
          </a:stretch>
        </p:blipFill>
        <p:spPr bwMode="auto">
          <a:xfrm>
            <a:off x="2667001" y="1981200"/>
            <a:ext cx="3581400" cy="2532162"/>
          </a:xfrm>
          <a:prstGeom prst="rect">
            <a:avLst/>
          </a:prstGeom>
          <a:noFill/>
        </p:spPr>
      </p:pic>
      <p:sp>
        <p:nvSpPr>
          <p:cNvPr id="5130" name="WordArt 10"/>
          <p:cNvSpPr>
            <a:spLocks noChangeArrowheads="1" noChangeShapeType="1" noTextEdit="1"/>
          </p:cNvSpPr>
          <p:nvPr/>
        </p:nvSpPr>
        <p:spPr bwMode="auto">
          <a:xfrm rot="16200000">
            <a:off x="-781049" y="3067050"/>
            <a:ext cx="3143250" cy="819150"/>
          </a:xfrm>
          <a:prstGeom prst="rect">
            <a:avLst/>
          </a:prstGeom>
        </p:spPr>
        <p:txBody>
          <a:bodyPr spcFirstLastPara="1" wrap="none" fromWordArt="1">
            <a:prstTxWarp prst="textArchUp">
              <a:avLst>
                <a:gd name="adj" fmla="val 10800000"/>
              </a:avLst>
            </a:prstTxWarp>
          </a:bodyPr>
          <a:lstStyle/>
          <a:p>
            <a:r>
              <a:rPr lang="en-US" sz="3200" b="1" kern="1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Unicode MS"/>
                <a:ea typeface="Arial Unicode MS"/>
                <a:cs typeface="Arial Unicode MS"/>
              </a:rPr>
              <a:t>Healthy Food Intake</a:t>
            </a:r>
            <a:endParaRPr lang="en-US" sz="32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Unicode MS"/>
              <a:ea typeface="Arial Unicode MS"/>
              <a:cs typeface="Arial Unicode MS"/>
            </a:endParaRPr>
          </a:p>
        </p:txBody>
      </p:sp>
      <p:sp>
        <p:nvSpPr>
          <p:cNvPr id="5131" name="WordArt 11"/>
          <p:cNvSpPr>
            <a:spLocks noChangeArrowheads="1" noChangeShapeType="1" noTextEdit="1"/>
          </p:cNvSpPr>
          <p:nvPr/>
        </p:nvSpPr>
        <p:spPr bwMode="auto">
          <a:xfrm rot="5400000">
            <a:off x="6457951" y="2990850"/>
            <a:ext cx="3448050" cy="971550"/>
          </a:xfrm>
          <a:prstGeom prst="rect">
            <a:avLst/>
          </a:prstGeom>
        </p:spPr>
        <p:txBody>
          <a:bodyPr spcFirstLastPara="1" wrap="none" fromWordArt="1">
            <a:prstTxWarp prst="textArchUp">
              <a:avLst>
                <a:gd name="adj" fmla="val 10800000"/>
              </a:avLst>
            </a:prstTxWarp>
          </a:bodyPr>
          <a:lstStyle/>
          <a:p>
            <a:r>
              <a:rPr lang="en-US" sz="3200" b="1" kern="1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Unicode MS"/>
                <a:ea typeface="Arial Unicode MS"/>
                <a:cs typeface="Arial Unicode MS"/>
              </a:rPr>
              <a:t>Growth and Development</a:t>
            </a:r>
            <a:endParaRPr lang="en-US" sz="32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Unicode MS"/>
              <a:ea typeface="Arial Unicode MS"/>
              <a:cs typeface="Arial Unicode MS"/>
            </a:endParaRPr>
          </a:p>
        </p:txBody>
      </p:sp>
      <p:pic>
        <p:nvPicPr>
          <p:cNvPr id="5150" name="Picture 30" descr="mainPortal_orange_Continue">
            <a:hlinkClick r:id="rId9" action="ppaction://hlinksldjump"/>
          </p:cNvPr>
          <p:cNvPicPr>
            <a:picLocks noChangeAspect="1" noChangeArrowheads="1"/>
          </p:cNvPicPr>
          <p:nvPr/>
        </p:nvPicPr>
        <p:blipFill>
          <a:blip r:embed="rId10"/>
          <a:srcRect/>
          <a:stretch>
            <a:fillRect/>
          </a:stretch>
        </p:blipFill>
        <p:spPr bwMode="auto">
          <a:xfrm>
            <a:off x="6032500" y="6400800"/>
            <a:ext cx="3111500" cy="457200"/>
          </a:xfrm>
          <a:prstGeom prst="rect">
            <a:avLst/>
          </a:prstGeom>
          <a:noFill/>
        </p:spPr>
      </p:pic>
      <p:sp>
        <p:nvSpPr>
          <p:cNvPr id="5140" name="Rectangle 20">
            <a:hlinkClick r:id="rId9" action="ppaction://hlinksldjump"/>
          </p:cNvPr>
          <p:cNvSpPr>
            <a:spLocks noChangeArrowheads="1"/>
          </p:cNvSpPr>
          <p:nvPr/>
        </p:nvSpPr>
        <p:spPr bwMode="auto">
          <a:xfrm>
            <a:off x="2819400" y="990600"/>
            <a:ext cx="3276600" cy="4572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r>
              <a:rPr lang="en-US" sz="1400" b="1" dirty="0" smtClean="0">
                <a:solidFill>
                  <a:schemeClr val="bg1"/>
                </a:solidFill>
              </a:rPr>
              <a:t>Reasons for kids to eat healthy food</a:t>
            </a:r>
            <a:endParaRPr lang="en-US" sz="1400" b="1" dirty="0">
              <a:solidFill>
                <a:schemeClr val="bg1"/>
              </a:solidFill>
            </a:endParaRPr>
          </a:p>
        </p:txBody>
      </p:sp>
      <p:sp>
        <p:nvSpPr>
          <p:cNvPr id="5134" name="Rectangle 14">
            <a:hlinkClick r:id="rId11" action="ppaction://hlinksldjump"/>
          </p:cNvPr>
          <p:cNvSpPr>
            <a:spLocks noChangeArrowheads="1"/>
          </p:cNvSpPr>
          <p:nvPr/>
        </p:nvSpPr>
        <p:spPr bwMode="auto">
          <a:xfrm>
            <a:off x="6324601" y="3048000"/>
            <a:ext cx="2057400" cy="4572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r>
              <a:rPr lang="en-US" sz="1400" b="1" dirty="0" smtClean="0">
                <a:solidFill>
                  <a:schemeClr val="bg1"/>
                </a:solidFill>
              </a:rPr>
              <a:t>Meals and Recipes</a:t>
            </a:r>
            <a:endParaRPr lang="en-US" sz="1400" b="1" dirty="0">
              <a:solidFill>
                <a:schemeClr val="bg1"/>
              </a:solidFill>
            </a:endParaRPr>
          </a:p>
        </p:txBody>
      </p:sp>
      <p:sp>
        <p:nvSpPr>
          <p:cNvPr id="5138" name="Rectangle 18">
            <a:hlinkClick r:id="rId9" action="ppaction://hlinksldjump"/>
          </p:cNvPr>
          <p:cNvSpPr>
            <a:spLocks noChangeArrowheads="1"/>
          </p:cNvSpPr>
          <p:nvPr/>
        </p:nvSpPr>
        <p:spPr bwMode="auto">
          <a:xfrm>
            <a:off x="533400" y="3048000"/>
            <a:ext cx="2057400" cy="4572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r>
              <a:rPr lang="en-US" sz="1400" b="1" dirty="0" smtClean="0">
                <a:solidFill>
                  <a:schemeClr val="bg1"/>
                </a:solidFill>
              </a:rPr>
              <a:t>Good habits to keep</a:t>
            </a:r>
            <a:endParaRPr lang="en-US" sz="1400" dirty="0">
              <a:solidFill>
                <a:schemeClr val="bg1"/>
              </a:solidFill>
            </a:endParaRPr>
          </a:p>
        </p:txBody>
      </p:sp>
      <p:sp>
        <p:nvSpPr>
          <p:cNvPr id="5137" name="Rectangle 17">
            <a:hlinkClick r:id="rId12" action="ppaction://hlinksldjump"/>
          </p:cNvPr>
          <p:cNvSpPr>
            <a:spLocks noChangeArrowheads="1"/>
          </p:cNvSpPr>
          <p:nvPr/>
        </p:nvSpPr>
        <p:spPr bwMode="auto">
          <a:xfrm>
            <a:off x="4572000" y="5105400"/>
            <a:ext cx="1447801" cy="4572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r>
              <a:rPr lang="en-US" sz="1400" b="1" dirty="0" smtClean="0">
                <a:solidFill>
                  <a:schemeClr val="bg1"/>
                </a:solidFill>
              </a:rPr>
              <a:t>Videos</a:t>
            </a:r>
            <a:endParaRPr lang="en-US" sz="1400" b="1" dirty="0">
              <a:solidFill>
                <a:schemeClr val="bg1"/>
              </a:solidFill>
            </a:endParaRPr>
          </a:p>
        </p:txBody>
      </p:sp>
      <p:sp>
        <p:nvSpPr>
          <p:cNvPr id="13" name="Rectangle 17">
            <a:hlinkClick r:id="rId13" action="ppaction://hlinksldjump"/>
          </p:cNvPr>
          <p:cNvSpPr>
            <a:spLocks noChangeArrowheads="1"/>
          </p:cNvSpPr>
          <p:nvPr/>
        </p:nvSpPr>
        <p:spPr bwMode="auto">
          <a:xfrm>
            <a:off x="2819399" y="5105400"/>
            <a:ext cx="1447801" cy="4572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r>
              <a:rPr lang="en-US" sz="1400" b="1" dirty="0" smtClean="0">
                <a:solidFill>
                  <a:schemeClr val="bg1"/>
                </a:solidFill>
              </a:rPr>
              <a:t>Junk Food</a:t>
            </a:r>
            <a:endParaRPr lang="en-US" sz="1400" b="1" dirty="0">
              <a:solidFill>
                <a:schemeClr val="bg1"/>
              </a:solidFill>
            </a:endParaRPr>
          </a:p>
        </p:txBody>
      </p:sp>
      <p:sp>
        <p:nvSpPr>
          <p:cNvPr id="14" name="Pentagon 13">
            <a:hlinkClick r:id="rId14" action="ppaction://hlinksldjump"/>
          </p:cNvPr>
          <p:cNvSpPr/>
          <p:nvPr/>
        </p:nvSpPr>
        <p:spPr bwMode="auto">
          <a:xfrm>
            <a:off x="0" y="6400800"/>
            <a:ext cx="24384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Quiz</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custDataLst>
      <p:tags r:id="rId1"/>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000" fill="hold"/>
                                        <p:tgtEl>
                                          <p:spTgt spid="15"/>
                                        </p:tgtEl>
                                      </p:cBhvr>
                                    </p:cmd>
                                  </p:childTnLst>
                                </p:cTn>
                              </p:par>
                              <p:par>
                                <p:cTn id="7" presetID="55" presetClass="entr" presetSubtype="0" fill="hold" grpId="0" nodeType="withEffect">
                                  <p:stCondLst>
                                    <p:cond delay="3000"/>
                                  </p:stCondLst>
                                  <p:childTnLst>
                                    <p:set>
                                      <p:cBhvr>
                                        <p:cTn id="8" dur="1" fill="hold">
                                          <p:stCondLst>
                                            <p:cond delay="0"/>
                                          </p:stCondLst>
                                        </p:cTn>
                                        <p:tgtEl>
                                          <p:spTgt spid="5140"/>
                                        </p:tgtEl>
                                        <p:attrNameLst>
                                          <p:attrName>style.visibility</p:attrName>
                                        </p:attrNameLst>
                                      </p:cBhvr>
                                      <p:to>
                                        <p:strVal val="visible"/>
                                      </p:to>
                                    </p:set>
                                    <p:anim calcmode="lin" valueType="num">
                                      <p:cBhvr>
                                        <p:cTn id="9" dur="1000" fill="hold"/>
                                        <p:tgtEl>
                                          <p:spTgt spid="5140"/>
                                        </p:tgtEl>
                                        <p:attrNameLst>
                                          <p:attrName>ppt_w</p:attrName>
                                        </p:attrNameLst>
                                      </p:cBhvr>
                                      <p:tavLst>
                                        <p:tav tm="0">
                                          <p:val>
                                            <p:strVal val="#ppt_w*0.70"/>
                                          </p:val>
                                        </p:tav>
                                        <p:tav tm="100000">
                                          <p:val>
                                            <p:strVal val="#ppt_w"/>
                                          </p:val>
                                        </p:tav>
                                      </p:tavLst>
                                    </p:anim>
                                    <p:anim calcmode="lin" valueType="num">
                                      <p:cBhvr>
                                        <p:cTn id="10" dur="1000" fill="hold"/>
                                        <p:tgtEl>
                                          <p:spTgt spid="5140"/>
                                        </p:tgtEl>
                                        <p:attrNameLst>
                                          <p:attrName>ppt_h</p:attrName>
                                        </p:attrNameLst>
                                      </p:cBhvr>
                                      <p:tavLst>
                                        <p:tav tm="0">
                                          <p:val>
                                            <p:strVal val="#ppt_h"/>
                                          </p:val>
                                        </p:tav>
                                        <p:tav tm="100000">
                                          <p:val>
                                            <p:strVal val="#ppt_h"/>
                                          </p:val>
                                        </p:tav>
                                      </p:tavLst>
                                    </p:anim>
                                    <p:animEffect transition="in" filter="fade">
                                      <p:cBhvr>
                                        <p:cTn id="11" dur="1000"/>
                                        <p:tgtEl>
                                          <p:spTgt spid="5140"/>
                                        </p:tgtEl>
                                      </p:cBhvr>
                                    </p:animEffect>
                                  </p:childTnLst>
                                </p:cTn>
                              </p:par>
                              <p:par>
                                <p:cTn id="12" presetID="55" presetClass="entr" presetSubtype="0" fill="hold" grpId="0" nodeType="withEffect">
                                  <p:stCondLst>
                                    <p:cond delay="6000"/>
                                  </p:stCondLst>
                                  <p:childTnLst>
                                    <p:set>
                                      <p:cBhvr>
                                        <p:cTn id="13" dur="1" fill="hold">
                                          <p:stCondLst>
                                            <p:cond delay="0"/>
                                          </p:stCondLst>
                                        </p:cTn>
                                        <p:tgtEl>
                                          <p:spTgt spid="5138"/>
                                        </p:tgtEl>
                                        <p:attrNameLst>
                                          <p:attrName>style.visibility</p:attrName>
                                        </p:attrNameLst>
                                      </p:cBhvr>
                                      <p:to>
                                        <p:strVal val="visible"/>
                                      </p:to>
                                    </p:set>
                                    <p:anim calcmode="lin" valueType="num">
                                      <p:cBhvr>
                                        <p:cTn id="14" dur="1000" fill="hold"/>
                                        <p:tgtEl>
                                          <p:spTgt spid="5138"/>
                                        </p:tgtEl>
                                        <p:attrNameLst>
                                          <p:attrName>ppt_w</p:attrName>
                                        </p:attrNameLst>
                                      </p:cBhvr>
                                      <p:tavLst>
                                        <p:tav tm="0">
                                          <p:val>
                                            <p:strVal val="#ppt_w*0.70"/>
                                          </p:val>
                                        </p:tav>
                                        <p:tav tm="100000">
                                          <p:val>
                                            <p:strVal val="#ppt_w"/>
                                          </p:val>
                                        </p:tav>
                                      </p:tavLst>
                                    </p:anim>
                                    <p:anim calcmode="lin" valueType="num">
                                      <p:cBhvr>
                                        <p:cTn id="15" dur="1000" fill="hold"/>
                                        <p:tgtEl>
                                          <p:spTgt spid="5138"/>
                                        </p:tgtEl>
                                        <p:attrNameLst>
                                          <p:attrName>ppt_h</p:attrName>
                                        </p:attrNameLst>
                                      </p:cBhvr>
                                      <p:tavLst>
                                        <p:tav tm="0">
                                          <p:val>
                                            <p:strVal val="#ppt_h"/>
                                          </p:val>
                                        </p:tav>
                                        <p:tav tm="100000">
                                          <p:val>
                                            <p:strVal val="#ppt_h"/>
                                          </p:val>
                                        </p:tav>
                                      </p:tavLst>
                                    </p:anim>
                                    <p:animEffect transition="in" filter="fade">
                                      <p:cBhvr>
                                        <p:cTn id="16" dur="1000"/>
                                        <p:tgtEl>
                                          <p:spTgt spid="5138"/>
                                        </p:tgtEl>
                                      </p:cBhvr>
                                    </p:animEffect>
                                  </p:childTnLst>
                                </p:cTn>
                              </p:par>
                              <p:par>
                                <p:cTn id="17" presetID="55" presetClass="entr" presetSubtype="0" fill="hold" grpId="0" nodeType="withEffect">
                                  <p:stCondLst>
                                    <p:cond delay="9000"/>
                                  </p:stCondLst>
                                  <p:childTnLst>
                                    <p:set>
                                      <p:cBhvr>
                                        <p:cTn id="18" dur="1" fill="hold">
                                          <p:stCondLst>
                                            <p:cond delay="0"/>
                                          </p:stCondLst>
                                        </p:cTn>
                                        <p:tgtEl>
                                          <p:spTgt spid="5134"/>
                                        </p:tgtEl>
                                        <p:attrNameLst>
                                          <p:attrName>style.visibility</p:attrName>
                                        </p:attrNameLst>
                                      </p:cBhvr>
                                      <p:to>
                                        <p:strVal val="visible"/>
                                      </p:to>
                                    </p:set>
                                    <p:anim calcmode="lin" valueType="num">
                                      <p:cBhvr>
                                        <p:cTn id="19" dur="1000" fill="hold"/>
                                        <p:tgtEl>
                                          <p:spTgt spid="5134"/>
                                        </p:tgtEl>
                                        <p:attrNameLst>
                                          <p:attrName>ppt_w</p:attrName>
                                        </p:attrNameLst>
                                      </p:cBhvr>
                                      <p:tavLst>
                                        <p:tav tm="0">
                                          <p:val>
                                            <p:strVal val="#ppt_w*0.70"/>
                                          </p:val>
                                        </p:tav>
                                        <p:tav tm="100000">
                                          <p:val>
                                            <p:strVal val="#ppt_w"/>
                                          </p:val>
                                        </p:tav>
                                      </p:tavLst>
                                    </p:anim>
                                    <p:anim calcmode="lin" valueType="num">
                                      <p:cBhvr>
                                        <p:cTn id="20" dur="1000" fill="hold"/>
                                        <p:tgtEl>
                                          <p:spTgt spid="5134"/>
                                        </p:tgtEl>
                                        <p:attrNameLst>
                                          <p:attrName>ppt_h</p:attrName>
                                        </p:attrNameLst>
                                      </p:cBhvr>
                                      <p:tavLst>
                                        <p:tav tm="0">
                                          <p:val>
                                            <p:strVal val="#ppt_h"/>
                                          </p:val>
                                        </p:tav>
                                        <p:tav tm="100000">
                                          <p:val>
                                            <p:strVal val="#ppt_h"/>
                                          </p:val>
                                        </p:tav>
                                      </p:tavLst>
                                    </p:anim>
                                    <p:animEffect transition="in" filter="fade">
                                      <p:cBhvr>
                                        <p:cTn id="21" dur="1000"/>
                                        <p:tgtEl>
                                          <p:spTgt spid="5134"/>
                                        </p:tgtEl>
                                      </p:cBhvr>
                                    </p:animEffect>
                                  </p:childTnLst>
                                </p:cTn>
                              </p:par>
                              <p:par>
                                <p:cTn id="22" presetID="55" presetClass="entr" presetSubtype="0" fill="hold" grpId="0" nodeType="withEffect">
                                  <p:stCondLst>
                                    <p:cond delay="1700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strVal val="#ppt_w*0.70"/>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Effect transition="in" filter="fade">
                                      <p:cBhvr>
                                        <p:cTn id="26" dur="1000"/>
                                        <p:tgtEl>
                                          <p:spTgt spid="13"/>
                                        </p:tgtEl>
                                      </p:cBhvr>
                                    </p:animEffect>
                                  </p:childTnLst>
                                </p:cTn>
                              </p:par>
                              <p:par>
                                <p:cTn id="27" presetID="55" presetClass="entr" presetSubtype="0" fill="hold" grpId="0" nodeType="withEffect">
                                  <p:stCondLst>
                                    <p:cond delay="20500"/>
                                  </p:stCondLst>
                                  <p:childTnLst>
                                    <p:set>
                                      <p:cBhvr>
                                        <p:cTn id="28" dur="1" fill="hold">
                                          <p:stCondLst>
                                            <p:cond delay="0"/>
                                          </p:stCondLst>
                                        </p:cTn>
                                        <p:tgtEl>
                                          <p:spTgt spid="5137"/>
                                        </p:tgtEl>
                                        <p:attrNameLst>
                                          <p:attrName>style.visibility</p:attrName>
                                        </p:attrNameLst>
                                      </p:cBhvr>
                                      <p:to>
                                        <p:strVal val="visible"/>
                                      </p:to>
                                    </p:set>
                                    <p:anim calcmode="lin" valueType="num">
                                      <p:cBhvr>
                                        <p:cTn id="29" dur="1000" fill="hold"/>
                                        <p:tgtEl>
                                          <p:spTgt spid="5137"/>
                                        </p:tgtEl>
                                        <p:attrNameLst>
                                          <p:attrName>ppt_w</p:attrName>
                                        </p:attrNameLst>
                                      </p:cBhvr>
                                      <p:tavLst>
                                        <p:tav tm="0">
                                          <p:val>
                                            <p:strVal val="#ppt_w*0.70"/>
                                          </p:val>
                                        </p:tav>
                                        <p:tav tm="100000">
                                          <p:val>
                                            <p:strVal val="#ppt_w"/>
                                          </p:val>
                                        </p:tav>
                                      </p:tavLst>
                                    </p:anim>
                                    <p:anim calcmode="lin" valueType="num">
                                      <p:cBhvr>
                                        <p:cTn id="30" dur="1000" fill="hold"/>
                                        <p:tgtEl>
                                          <p:spTgt spid="5137"/>
                                        </p:tgtEl>
                                        <p:attrNameLst>
                                          <p:attrName>ppt_h</p:attrName>
                                        </p:attrNameLst>
                                      </p:cBhvr>
                                      <p:tavLst>
                                        <p:tav tm="0">
                                          <p:val>
                                            <p:strVal val="#ppt_h"/>
                                          </p:val>
                                        </p:tav>
                                        <p:tav tm="100000">
                                          <p:val>
                                            <p:strVal val="#ppt_h"/>
                                          </p:val>
                                        </p:tav>
                                      </p:tavLst>
                                    </p:anim>
                                    <p:animEffect transition="in" filter="fade">
                                      <p:cBhvr>
                                        <p:cTn id="31" dur="1000"/>
                                        <p:tgtEl>
                                          <p:spTgt spid="5137"/>
                                        </p:tgtEl>
                                      </p:cBhvr>
                                    </p:animEffect>
                                  </p:childTnLst>
                                </p:cTn>
                              </p:par>
                              <p:par>
                                <p:cTn id="32" presetID="22" presetClass="entr" presetSubtype="4" fill="hold" grpId="0" nodeType="withEffect">
                                  <p:stCondLst>
                                    <p:cond delay="21500"/>
                                  </p:stCondLst>
                                  <p:childTnLst>
                                    <p:set>
                                      <p:cBhvr>
                                        <p:cTn id="33" dur="1" fill="hold">
                                          <p:stCondLst>
                                            <p:cond delay="0"/>
                                          </p:stCondLst>
                                        </p:cTn>
                                        <p:tgtEl>
                                          <p:spTgt spid="5130"/>
                                        </p:tgtEl>
                                        <p:attrNameLst>
                                          <p:attrName>style.visibility</p:attrName>
                                        </p:attrNameLst>
                                      </p:cBhvr>
                                      <p:to>
                                        <p:strVal val="visible"/>
                                      </p:to>
                                    </p:set>
                                    <p:animEffect transition="in" filter="wipe(down)">
                                      <p:cBhvr>
                                        <p:cTn id="34" dur="1900"/>
                                        <p:tgtEl>
                                          <p:spTgt spid="5130"/>
                                        </p:tgtEl>
                                      </p:cBhvr>
                                    </p:animEffect>
                                  </p:childTnLst>
                                </p:cTn>
                              </p:par>
                              <p:par>
                                <p:cTn id="35" presetID="22" presetClass="entr" presetSubtype="4" fill="hold" grpId="0" nodeType="withEffect">
                                  <p:stCondLst>
                                    <p:cond delay="22500"/>
                                  </p:stCondLst>
                                  <p:childTnLst>
                                    <p:set>
                                      <p:cBhvr>
                                        <p:cTn id="36" dur="1" fill="hold">
                                          <p:stCondLst>
                                            <p:cond delay="0"/>
                                          </p:stCondLst>
                                        </p:cTn>
                                        <p:tgtEl>
                                          <p:spTgt spid="5131"/>
                                        </p:tgtEl>
                                        <p:attrNameLst>
                                          <p:attrName>style.visibility</p:attrName>
                                        </p:attrNameLst>
                                      </p:cBhvr>
                                      <p:to>
                                        <p:strVal val="visible"/>
                                      </p:to>
                                    </p:set>
                                    <p:animEffect transition="in" filter="wipe(down)">
                                      <p:cBhvr>
                                        <p:cTn id="37" dur="2000"/>
                                        <p:tgtEl>
                                          <p:spTgt spid="5131"/>
                                        </p:tgtEl>
                                      </p:cBhvr>
                                    </p:animEffect>
                                  </p:childTnLst>
                                </p:cTn>
                              </p:par>
                              <p:par>
                                <p:cTn id="38" presetID="10" presetClass="entr" presetSubtype="0" fill="hold" grpId="0" nodeType="withEffect">
                                  <p:stCondLst>
                                    <p:cond delay="255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000"/>
                                        <p:tgtEl>
                                          <p:spTgt spid="14"/>
                                        </p:tgtEl>
                                      </p:cBhvr>
                                    </p:animEffect>
                                  </p:childTnLst>
                                </p:cTn>
                              </p:par>
                              <p:par>
                                <p:cTn id="41" presetID="8" presetClass="emph" presetSubtype="0" fill="hold" grpId="1" nodeType="withEffect">
                                  <p:stCondLst>
                                    <p:cond delay="26500"/>
                                  </p:stCondLst>
                                  <p:childTnLst>
                                    <p:animRot by="21600000">
                                      <p:cBhvr>
                                        <p:cTn id="42"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3" fill="hold" display="0">
                  <p:stCondLst>
                    <p:cond delay="indefinite"/>
                  </p:stCondLst>
                  <p:endCondLst>
                    <p:cond evt="onPrev" delay="0">
                      <p:tgtEl>
                        <p:sldTgt/>
                      </p:tgtEl>
                    </p:cond>
                    <p:cond evt="onStopAudio" delay="0">
                      <p:tgtEl>
                        <p:sldTgt/>
                      </p:tgtEl>
                    </p:cond>
                  </p:endCondLst>
                </p:cTn>
                <p:tgtEl>
                  <p:spTgt spid="11"/>
                </p:tgtEl>
              </p:cMediaNode>
            </p:audio>
            <p:audio>
              <p:cMediaNode showWhenStopped="0">
                <p:cTn id="44"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5130" grpId="0" animBg="1"/>
      <p:bldP spid="5131" grpId="0" animBg="1"/>
      <p:bldP spid="5140" grpId="0" animBg="1"/>
      <p:bldP spid="5134" grpId="0" animBg="1"/>
      <p:bldP spid="5138" grpId="0" animBg="1"/>
      <p:bldP spid="5137" grpId="0" animBg="1"/>
      <p:bldP spid="13" grpId="0" animBg="1"/>
      <p:bldP spid="14" grpId="0" animBg="1"/>
      <p:bldP spid="14"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cadiversity.ca/6happy%20kids.jpg"/>
          <p:cNvPicPr>
            <a:picLocks noChangeAspect="1" noChangeArrowheads="1"/>
          </p:cNvPicPr>
          <p:nvPr/>
        </p:nvPicPr>
        <p:blipFill>
          <a:blip r:embed="rId5"/>
          <a:srcRect/>
          <a:stretch>
            <a:fillRect/>
          </a:stretch>
        </p:blipFill>
        <p:spPr bwMode="auto">
          <a:xfrm>
            <a:off x="2667000" y="3048000"/>
            <a:ext cx="3571875" cy="2524125"/>
          </a:xfrm>
          <a:prstGeom prst="rect">
            <a:avLst/>
          </a:prstGeom>
          <a:noFill/>
        </p:spPr>
      </p:pic>
      <p:sp>
        <p:nvSpPr>
          <p:cNvPr id="5" name="WordArt 10"/>
          <p:cNvSpPr>
            <a:spLocks noChangeArrowheads="1" noChangeShapeType="1" noTextEdit="1"/>
          </p:cNvSpPr>
          <p:nvPr/>
        </p:nvSpPr>
        <p:spPr bwMode="auto">
          <a:xfrm>
            <a:off x="1524000" y="1524000"/>
            <a:ext cx="6019800" cy="2819400"/>
          </a:xfrm>
          <a:prstGeom prst="rect">
            <a:avLst/>
          </a:prstGeom>
        </p:spPr>
        <p:txBody>
          <a:bodyPr spcFirstLastPara="1" wrap="none" fromWordArt="1">
            <a:prstTxWarp prst="textArchUp">
              <a:avLst>
                <a:gd name="adj" fmla="val 10800000"/>
              </a:avLst>
            </a:prstTxWarp>
          </a:bodyPr>
          <a:lstStyle/>
          <a:p>
            <a:r>
              <a:rPr lang="en-US" sz="6000" b="1" kern="1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Unicode MS"/>
                <a:ea typeface="Arial Unicode MS"/>
                <a:cs typeface="Arial Unicode MS"/>
              </a:rPr>
              <a:t>Happy and Healthy Children</a:t>
            </a:r>
            <a:endParaRPr lang="en-US" sz="60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Unicode MS"/>
              <a:ea typeface="Arial Unicode MS"/>
              <a:cs typeface="Arial Unicode MS"/>
            </a:endParaRPr>
          </a:p>
        </p:txBody>
      </p:sp>
      <p:pic>
        <p:nvPicPr>
          <p:cNvPr id="6" name="Recorded Sound">
            <a:hlinkClick r:id="" action="ppaction://media"/>
          </p:cNvPr>
          <p:cNvPicPr>
            <a:picLocks noRot="1" noChangeAspect="1"/>
          </p:cNvPicPr>
          <p:nvPr>
            <a:wavAudioFile r:embed="rId1" name="Recorded Sound"/>
          </p:nvPr>
        </p:nvPicPr>
        <p:blipFill>
          <a:blip r:embed="rId6"/>
          <a:stretch>
            <a:fillRect/>
          </a:stretch>
        </p:blipFill>
        <p:spPr>
          <a:xfrm>
            <a:off x="4419600" y="3276600"/>
            <a:ext cx="304800" cy="304800"/>
          </a:xfrm>
          <a:prstGeom prst="rect">
            <a:avLst/>
          </a:prstGeom>
        </p:spPr>
      </p:pic>
      <p:pic>
        <p:nvPicPr>
          <p:cNvPr id="7" name="Picture 30" descr="mainPortal_orange">
            <a:hlinkClick r:id="rId7" action="ppaction://hlinksldjump"/>
          </p:cNvPr>
          <p:cNvPicPr>
            <a:picLocks noChangeAspect="1" noChangeArrowheads="1"/>
          </p:cNvPicPr>
          <p:nvPr/>
        </p:nvPicPr>
        <p:blipFill>
          <a:blip r:embed="rId8"/>
          <a:srcRect/>
          <a:stretch>
            <a:fillRect/>
          </a:stretch>
        </p:blipFill>
        <p:spPr bwMode="auto">
          <a:xfrm>
            <a:off x="6032500" y="6400800"/>
            <a:ext cx="3111500" cy="457200"/>
          </a:xfrm>
          <a:prstGeom prst="rect">
            <a:avLst/>
          </a:prstGeom>
          <a:noFill/>
        </p:spPr>
      </p:pic>
      <p:pic>
        <p:nvPicPr>
          <p:cNvPr id="9" name="A_Walk_in_the_Sun_60.wav">
            <a:hlinkClick r:id="" action="ppaction://media"/>
          </p:cNvPr>
          <p:cNvPicPr>
            <a:picLocks noRot="1" noChangeAspect="1"/>
          </p:cNvPicPr>
          <p:nvPr>
            <a:wavAudioFile r:embed="rId2" name="A_Walk_in_the_Sun_60.wav"/>
          </p:nvPr>
        </p:nvPicPr>
        <p:blipFill>
          <a:blip r:embed="rId9"/>
          <a:stretch>
            <a:fillRect/>
          </a:stretch>
        </p:blipFill>
        <p:spPr>
          <a:xfrm>
            <a:off x="7315200" y="4038600"/>
            <a:ext cx="304800" cy="304800"/>
          </a:xfrm>
          <a:prstGeom prst="rect">
            <a:avLst/>
          </a:prstGeom>
        </p:spPr>
      </p:pic>
      <p:sp>
        <p:nvSpPr>
          <p:cNvPr id="8" name="Rectangle 7"/>
          <p:cNvSpPr/>
          <p:nvPr/>
        </p:nvSpPr>
        <p:spPr>
          <a:xfrm>
            <a:off x="0" y="6211669"/>
            <a:ext cx="6481261" cy="646331"/>
          </a:xfrm>
          <a:prstGeom prst="rect">
            <a:avLst/>
          </a:prstGeom>
        </p:spPr>
        <p:txBody>
          <a:bodyPr wrap="none">
            <a:spAutoFit/>
          </a:bodyPr>
          <a:lstStyle/>
          <a:p>
            <a:r>
              <a:rPr lang="en-US" dirty="0" smtClean="0"/>
              <a:t>I’d like to give special thanks to </a:t>
            </a:r>
            <a:r>
              <a:rPr lang="en-US" b="1" dirty="0" smtClean="0">
                <a:solidFill>
                  <a:srgbClr val="FF0000"/>
                </a:solidFill>
              </a:rPr>
              <a:t>Child Development Institute</a:t>
            </a:r>
            <a:r>
              <a:rPr lang="en-US" b="1" dirty="0" smtClean="0"/>
              <a:t/>
            </a:r>
            <a:br>
              <a:rPr lang="en-US" b="1" dirty="0" smtClean="0"/>
            </a:br>
            <a:r>
              <a:rPr lang="en-US" dirty="0" smtClean="0"/>
              <a:t> </a:t>
            </a:r>
            <a:r>
              <a:rPr lang="en-US" dirty="0" smtClean="0"/>
              <a:t>and </a:t>
            </a:r>
            <a:r>
              <a:rPr lang="en-US" b="1" dirty="0" smtClean="0">
                <a:solidFill>
                  <a:srgbClr val="FF0000"/>
                </a:solidFill>
              </a:rPr>
              <a:t>kidshealth.org</a:t>
            </a:r>
            <a:r>
              <a:rPr lang="en-US" dirty="0" smtClean="0"/>
              <a:t> for their helpful information.</a:t>
            </a:r>
            <a:endParaRPr lang="en-US"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00" fill="hold"/>
                                        <p:tgtEl>
                                          <p:spTgt spid="6"/>
                                        </p:tgtEl>
                                      </p:cBhvr>
                                    </p:cmd>
                                  </p:childTnLst>
                                </p:cTn>
                              </p:par>
                              <p:par>
                                <p:cTn id="7" presetID="10" presetClass="entr" presetSubtype="0" fill="hold" nodeType="withEffect">
                                  <p:stCondLst>
                                    <p:cond delay="2000"/>
                                  </p:stCondLst>
                                  <p:childTnLst>
                                    <p:set>
                                      <p:cBhvr>
                                        <p:cTn id="8" dur="1" fill="hold">
                                          <p:stCondLst>
                                            <p:cond delay="0"/>
                                          </p:stCondLst>
                                        </p:cTn>
                                        <p:tgtEl>
                                          <p:spTgt spid="65538"/>
                                        </p:tgtEl>
                                        <p:attrNameLst>
                                          <p:attrName>style.visibility</p:attrName>
                                        </p:attrNameLst>
                                      </p:cBhvr>
                                      <p:to>
                                        <p:strVal val="visible"/>
                                      </p:to>
                                    </p:set>
                                    <p:animEffect transition="in" filter="fade">
                                      <p:cBhvr>
                                        <p:cTn id="9" dur="2000"/>
                                        <p:tgtEl>
                                          <p:spTgt spid="65538"/>
                                        </p:tgtEl>
                                      </p:cBhvr>
                                    </p:animEffect>
                                  </p:childTnLst>
                                </p:cTn>
                              </p:par>
                              <p:par>
                                <p:cTn id="10" presetID="41" presetClass="entr" presetSubtype="0" fill="hold" grpId="0" nodeType="withEffect">
                                  <p:stCondLst>
                                    <p:cond delay="500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par>
                                <p:cTn id="17" presetID="1" presetClass="mediacall" presetSubtype="0" fill="hold" nodeType="withEffect">
                                  <p:stCondLst>
                                    <p:cond delay="8500"/>
                                  </p:stCondLst>
                                  <p:childTnLst>
                                    <p:cmd type="call" cmd="playFrom(0.0)">
                                      <p:cBhvr>
                                        <p:cTn id="18" dur="620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showWhenStopped="0">
                <p:cTn id="20"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dirty="0" smtClean="0">
                <a:effectLst>
                  <a:outerShdw blurRad="38100" dist="38100" dir="2700000" algn="tl">
                    <a:srgbClr val="C0C0C0"/>
                  </a:outerShdw>
                </a:effectLst>
              </a:rPr>
              <a:t>Good Eating Habits to Keep</a:t>
            </a:r>
            <a:endParaRPr lang="en-US" b="1" dirty="0">
              <a:effectLst>
                <a:outerShdw blurRad="38100" dist="38100" dir="2700000" algn="tl">
                  <a:srgbClr val="C0C0C0"/>
                </a:outerShdw>
              </a:effectLst>
            </a:endParaRPr>
          </a:p>
        </p:txBody>
      </p:sp>
      <p:sp>
        <p:nvSpPr>
          <p:cNvPr id="3" name="Content Placeholder 2"/>
          <p:cNvSpPr>
            <a:spLocks noGrp="1"/>
          </p:cNvSpPr>
          <p:nvPr>
            <p:ph idx="1"/>
          </p:nvPr>
        </p:nvSpPr>
        <p:spPr/>
        <p:txBody>
          <a:bodyPr/>
          <a:lstStyle/>
          <a:p>
            <a:r>
              <a:rPr lang="en-US" dirty="0" smtClean="0"/>
              <a:t>Have regular </a:t>
            </a:r>
            <a:r>
              <a:rPr lang="en-US" dirty="0"/>
              <a:t>family meals. </a:t>
            </a:r>
          </a:p>
          <a:p>
            <a:r>
              <a:rPr lang="en-US" dirty="0"/>
              <a:t>Serve a variety of healthy foods and snacks. </a:t>
            </a:r>
          </a:p>
          <a:p>
            <a:r>
              <a:rPr lang="en-US" dirty="0"/>
              <a:t>Be a role model by eating healthy yourself. </a:t>
            </a:r>
          </a:p>
          <a:p>
            <a:r>
              <a:rPr lang="en-US" dirty="0"/>
              <a:t>Avoid battles over food. </a:t>
            </a:r>
          </a:p>
          <a:p>
            <a:r>
              <a:rPr lang="en-US" dirty="0"/>
              <a:t>Involve kids in the process. </a:t>
            </a:r>
          </a:p>
          <a:p>
            <a:endParaRPr lang="en-US" dirty="0"/>
          </a:p>
        </p:txBody>
      </p:sp>
      <p:pic>
        <p:nvPicPr>
          <p:cNvPr id="4" name="Recorded Sound">
            <a:hlinkClick r:id="" action="ppaction://media"/>
          </p:cNvPr>
          <p:cNvPicPr>
            <a:picLocks noRot="1" noChangeAspect="1"/>
          </p:cNvPicPr>
          <p:nvPr>
            <a:wavAudioFile r:embed="rId1" name="Recorded Sound"/>
          </p:nvPr>
        </p:nvPicPr>
        <p:blipFill>
          <a:blip r:embed="rId5"/>
          <a:stretch>
            <a:fillRect/>
          </a:stretch>
        </p:blipFill>
        <p:spPr>
          <a:xfrm>
            <a:off x="914400" y="5257800"/>
            <a:ext cx="304800" cy="304800"/>
          </a:xfrm>
          <a:prstGeom prst="rect">
            <a:avLst/>
          </a:prstGeom>
        </p:spPr>
      </p:pic>
      <p:pic>
        <p:nvPicPr>
          <p:cNvPr id="10" name="Picture 30" descr="mainPortal_orange">
            <a:hlinkClick r:id="rId6" action="ppaction://hlinksldjump"/>
          </p:cNvPr>
          <p:cNvPicPr>
            <a:picLocks noChangeAspect="1" noChangeArrowheads="1"/>
          </p:cNvPicPr>
          <p:nvPr/>
        </p:nvPicPr>
        <p:blipFill>
          <a:blip r:embed="rId7"/>
          <a:srcRect/>
          <a:stretch>
            <a:fillRect/>
          </a:stretch>
        </p:blipFill>
        <p:spPr bwMode="auto">
          <a:xfrm>
            <a:off x="6032500" y="6400800"/>
            <a:ext cx="3111500" cy="457200"/>
          </a:xfrm>
          <a:prstGeom prst="rect">
            <a:avLst/>
          </a:prstGeom>
          <a:noFill/>
        </p:spPr>
      </p:pic>
      <p:sp>
        <p:nvSpPr>
          <p:cNvPr id="11" name="Pentagon 10">
            <a:hlinkClick r:id="rId8" action="ppaction://hlinksldjump"/>
          </p:cNvPr>
          <p:cNvSpPr/>
          <p:nvPr/>
        </p:nvSpPr>
        <p:spPr bwMode="auto">
          <a:xfrm>
            <a:off x="0" y="6400800"/>
            <a:ext cx="24384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Quiz</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pic>
        <p:nvPicPr>
          <p:cNvPr id="7" name="Recorded Sound">
            <a:hlinkClick r:id="" action="ppaction://media"/>
          </p:cNvPr>
          <p:cNvPicPr>
            <a:picLocks noRot="1" noChangeAspect="1"/>
          </p:cNvPicPr>
          <p:nvPr>
            <a:wavAudioFile r:embed="rId2" name="Recorded Sound"/>
          </p:nvPr>
        </p:nvPicPr>
        <p:blipFill>
          <a:blip r:embed="rId9"/>
          <a:stretch>
            <a:fillRect/>
          </a:stretch>
        </p:blipFill>
        <p:spPr>
          <a:xfrm>
            <a:off x="5486400" y="3276600"/>
            <a:ext cx="304800" cy="304800"/>
          </a:xfrm>
          <a:prstGeom prst="rect">
            <a:avLst/>
          </a:prstGeom>
        </p:spPr>
      </p:pic>
      <p:sp>
        <p:nvSpPr>
          <p:cNvPr id="8" name="Pentagon 7">
            <a:hlinkClick r:id="rId10" action="ppaction://hlinksldjump"/>
          </p:cNvPr>
          <p:cNvSpPr/>
          <p:nvPr/>
        </p:nvSpPr>
        <p:spPr bwMode="auto">
          <a:xfrm>
            <a:off x="2743200" y="6400800"/>
            <a:ext cx="2438400" cy="457200"/>
          </a:xfrm>
          <a:prstGeom prst="homePlat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Next</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000" fill="hold"/>
                                        <p:tgtEl>
                                          <p:spTgt spid="4"/>
                                        </p:tgtEl>
                                      </p:cBhvr>
                                    </p:cmd>
                                  </p:childTnLst>
                                </p:cTn>
                              </p:par>
                            </p:childTnLst>
                          </p:cTn>
                        </p:par>
                        <p:par>
                          <p:cTn id="7" fill="hold">
                            <p:stCondLst>
                              <p:cond delay="43003"/>
                            </p:stCondLst>
                            <p:childTnLst>
                              <p:par>
                                <p:cTn id="8" presetID="1" presetClass="mediacall" presetSubtype="0" fill="hold" nodeType="afterEffect">
                                  <p:stCondLst>
                                    <p:cond delay="0"/>
                                  </p:stCondLst>
                                  <p:childTnLst>
                                    <p:cmd type="call" cmd="playFrom(0.0)">
                                      <p:cBhvr>
                                        <p:cTn id="9" dur="3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audio>
              <p:cMediaNode showWhenStopped="0">
                <p:cTn id="11"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C0C0C0"/>
                  </a:outerShdw>
                </a:effectLst>
              </a:rPr>
              <a:t>Good Eating Habits to Keep</a:t>
            </a:r>
            <a:endParaRPr lang="en-US" dirty="0"/>
          </a:p>
        </p:txBody>
      </p:sp>
      <p:sp>
        <p:nvSpPr>
          <p:cNvPr id="3" name="Content Placeholder 2"/>
          <p:cNvSpPr>
            <a:spLocks noGrp="1"/>
          </p:cNvSpPr>
          <p:nvPr>
            <p:ph idx="1"/>
          </p:nvPr>
        </p:nvSpPr>
        <p:spPr/>
        <p:txBody>
          <a:bodyPr/>
          <a:lstStyle/>
          <a:p>
            <a:pPr algn="ctr">
              <a:buNone/>
            </a:pPr>
            <a:r>
              <a:rPr lang="en-US" b="1" dirty="0" smtClean="0"/>
              <a:t>Family meals</a:t>
            </a:r>
          </a:p>
          <a:p>
            <a:pPr>
              <a:buNone/>
            </a:pPr>
            <a:endParaRPr lang="en-US" dirty="0"/>
          </a:p>
        </p:txBody>
      </p:sp>
      <p:pic>
        <p:nvPicPr>
          <p:cNvPr id="1026" name="Picture 2" descr="Hi..."/>
          <p:cNvPicPr>
            <a:picLocks noChangeAspect="1" noChangeArrowheads="1"/>
          </p:cNvPicPr>
          <p:nvPr/>
        </p:nvPicPr>
        <p:blipFill>
          <a:blip r:embed="rId5"/>
          <a:srcRect/>
          <a:stretch>
            <a:fillRect/>
          </a:stretch>
        </p:blipFill>
        <p:spPr bwMode="auto">
          <a:xfrm>
            <a:off x="2590800" y="3048000"/>
            <a:ext cx="4000500" cy="2657476"/>
          </a:xfrm>
          <a:prstGeom prst="rect">
            <a:avLst/>
          </a:prstGeom>
          <a:noFill/>
        </p:spPr>
      </p:pic>
      <p:pic>
        <p:nvPicPr>
          <p:cNvPr id="5" name="Recorded Sound">
            <a:hlinkClick r:id="" action="ppaction://media"/>
          </p:cNvPr>
          <p:cNvPicPr>
            <a:picLocks noRot="1" noChangeAspect="1"/>
          </p:cNvPicPr>
          <p:nvPr>
            <a:wavAudioFile r:embed="rId1" name="Recorded Sound"/>
          </p:nvPr>
        </p:nvPicPr>
        <p:blipFill>
          <a:blip r:embed="rId6"/>
          <a:stretch>
            <a:fillRect/>
          </a:stretch>
        </p:blipFill>
        <p:spPr>
          <a:xfrm>
            <a:off x="2209800" y="5257800"/>
            <a:ext cx="304800" cy="304800"/>
          </a:xfrm>
          <a:prstGeom prst="rect">
            <a:avLst/>
          </a:prstGeom>
        </p:spPr>
      </p:pic>
      <p:sp>
        <p:nvSpPr>
          <p:cNvPr id="8" name="Pentagon 7">
            <a:hlinkClick r:id="rId7" action="ppaction://hlinksldjump"/>
          </p:cNvPr>
          <p:cNvSpPr/>
          <p:nvPr/>
        </p:nvSpPr>
        <p:spPr bwMode="auto">
          <a:xfrm>
            <a:off x="0" y="6400800"/>
            <a:ext cx="24384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Next</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pic>
        <p:nvPicPr>
          <p:cNvPr id="7" name="Recorded Sound">
            <a:hlinkClick r:id="" action="ppaction://media"/>
          </p:cNvPr>
          <p:cNvPicPr>
            <a:picLocks noRot="1" noChangeAspect="1"/>
          </p:cNvPicPr>
          <p:nvPr>
            <a:wavAudioFile r:embed="rId2" name="Recorded Sound"/>
          </p:nvPr>
        </p:nvPicPr>
        <p:blipFill>
          <a:blip r:embed="rId8"/>
          <a:stretch>
            <a:fillRect/>
          </a:stretch>
        </p:blipFill>
        <p:spPr>
          <a:xfrm>
            <a:off x="7086600" y="5257800"/>
            <a:ext cx="304800" cy="304800"/>
          </a:xfrm>
          <a:prstGeom prst="rect">
            <a:avLst/>
          </a:prstGeom>
        </p:spPr>
      </p:pic>
      <p:sp>
        <p:nvSpPr>
          <p:cNvPr id="9" name="Rectangle 8"/>
          <p:cNvSpPr/>
          <p:nvPr/>
        </p:nvSpPr>
        <p:spPr>
          <a:xfrm rot="19504504">
            <a:off x="-300070" y="2323495"/>
            <a:ext cx="4506363"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rgbClr val="265C42"/>
                </a:solidFill>
                <a:effectLst>
                  <a:outerShdw blurRad="76200" dist="50800" dir="5400000" algn="tl" rotWithShape="0">
                    <a:srgbClr val="000000">
                      <a:alpha val="65000"/>
                    </a:srgbClr>
                  </a:outerShdw>
                </a:effectLst>
              </a:rPr>
              <a:t>Family meals are a comforting ritual. </a:t>
            </a:r>
            <a:endParaRPr lang="en-US" b="1" spc="50" dirty="0">
              <a:ln w="11430"/>
              <a:solidFill>
                <a:srgbClr val="265C42"/>
              </a:solidFill>
              <a:effectLst>
                <a:outerShdw blurRad="76200" dist="50800" dir="5400000" algn="tl" rotWithShape="0">
                  <a:srgbClr val="000000">
                    <a:alpha val="65000"/>
                  </a:srgbClr>
                </a:outerShdw>
              </a:effectLst>
            </a:endParaRPr>
          </a:p>
        </p:txBody>
      </p:sp>
      <p:sp>
        <p:nvSpPr>
          <p:cNvPr id="10" name="Rectangle 9"/>
          <p:cNvSpPr/>
          <p:nvPr/>
        </p:nvSpPr>
        <p:spPr>
          <a:xfrm rot="1119367">
            <a:off x="4588739" y="1704882"/>
            <a:ext cx="4572000" cy="646331"/>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more likely to eat fruits, vegetables, and grains </a:t>
            </a:r>
          </a:p>
        </p:txBody>
      </p:sp>
      <p:sp>
        <p:nvSpPr>
          <p:cNvPr id="11" name="Rectangle 10"/>
          <p:cNvSpPr/>
          <p:nvPr/>
        </p:nvSpPr>
        <p:spPr>
          <a:xfrm>
            <a:off x="3124200" y="6019800"/>
            <a:ext cx="3493265"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rgbClr val="FF3399"/>
                </a:solidFill>
                <a:effectLst>
                  <a:outerShdw blurRad="76200" dist="50800" dir="5400000" algn="tl" rotWithShape="0">
                    <a:srgbClr val="000000">
                      <a:alpha val="65000"/>
                    </a:srgbClr>
                  </a:outerShdw>
                </a:effectLst>
              </a:rPr>
              <a:t>introduce kids to new foods </a:t>
            </a:r>
            <a:endParaRPr lang="en-US" b="1" spc="50" dirty="0">
              <a:ln w="11430"/>
              <a:solidFill>
                <a:srgbClr val="FF3399"/>
              </a:solidFill>
              <a:effectLst>
                <a:outerShdw blurRad="76200" dist="50800" dir="5400000" algn="tl" rotWithShape="0">
                  <a:srgbClr val="000000">
                    <a:alpha val="65000"/>
                  </a:srgbClr>
                </a:outerShdw>
              </a:effectLst>
            </a:endParaRPr>
          </a:p>
        </p:txBody>
      </p:sp>
      <p:sp>
        <p:nvSpPr>
          <p:cNvPr id="12" name="Rectangle 11"/>
          <p:cNvSpPr/>
          <p:nvPr/>
        </p:nvSpPr>
        <p:spPr>
          <a:xfrm rot="2079568">
            <a:off x="4928518" y="3135000"/>
            <a:ext cx="4788491"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rgbClr val="FF6600"/>
                </a:solidFill>
                <a:effectLst>
                  <a:outerShdw blurRad="76200" dist="50800" dir="5400000" algn="tl" rotWithShape="0">
                    <a:srgbClr val="000000">
                      <a:alpha val="65000"/>
                    </a:srgbClr>
                  </a:outerShdw>
                </a:effectLst>
              </a:rPr>
              <a:t>less likely to snack on unhealthy foods </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000"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2000"/>
                                        <p:tgtEl>
                                          <p:spTgt spid="1026"/>
                                        </p:tgtEl>
                                      </p:cBhvr>
                                    </p:animEffect>
                                  </p:childTnLst>
                                </p:cTn>
                              </p:par>
                            </p:childTnLst>
                          </p:cTn>
                        </p:par>
                        <p:par>
                          <p:cTn id="10" fill="hold">
                            <p:stCondLst>
                              <p:cond delay="38003"/>
                            </p:stCondLst>
                            <p:childTnLst>
                              <p:par>
                                <p:cTn id="11" presetID="1" presetClass="mediacall" presetSubtype="0" fill="hold" nodeType="afterEffect">
                                  <p:stCondLst>
                                    <p:cond delay="0"/>
                                  </p:stCondLst>
                                  <p:childTnLst>
                                    <p:cmd type="call" cmd="playFrom(0.0)">
                                      <p:cBhvr>
                                        <p:cTn id="12" dur="3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audio>
              <p:cMediaNode showWhenStopped="0">
                <p:cTn id="14"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C0C0C0"/>
                  </a:outerShdw>
                </a:effectLst>
              </a:rPr>
              <a:t>Good Eating Habits to Keep</a:t>
            </a:r>
            <a:endParaRPr lang="en-US" dirty="0"/>
          </a:p>
        </p:txBody>
      </p:sp>
      <p:sp>
        <p:nvSpPr>
          <p:cNvPr id="3" name="Content Placeholder 2"/>
          <p:cNvSpPr>
            <a:spLocks noGrp="1"/>
          </p:cNvSpPr>
          <p:nvPr>
            <p:ph idx="1"/>
          </p:nvPr>
        </p:nvSpPr>
        <p:spPr/>
        <p:txBody>
          <a:bodyPr/>
          <a:lstStyle/>
          <a:p>
            <a:pPr algn="ctr">
              <a:buNone/>
            </a:pPr>
            <a:r>
              <a:rPr lang="en-US" b="1" dirty="0" smtClean="0"/>
              <a:t>Stocking Up on Healthy Foods</a:t>
            </a:r>
          </a:p>
          <a:p>
            <a:pPr>
              <a:buNone/>
            </a:pPr>
            <a:endParaRPr lang="en-US" dirty="0"/>
          </a:p>
        </p:txBody>
      </p:sp>
      <p:pic>
        <p:nvPicPr>
          <p:cNvPr id="6" name="Recorded Sound">
            <a:hlinkClick r:id="" action="ppaction://media"/>
          </p:cNvPr>
          <p:cNvPicPr>
            <a:picLocks noRot="1" noChangeAspect="1"/>
          </p:cNvPicPr>
          <p:nvPr>
            <a:wavAudioFile r:embed="rId1" name="Recorded Sound"/>
          </p:nvPr>
        </p:nvPicPr>
        <p:blipFill>
          <a:blip r:embed="rId5"/>
          <a:stretch>
            <a:fillRect/>
          </a:stretch>
        </p:blipFill>
        <p:spPr>
          <a:xfrm>
            <a:off x="3352800" y="5334000"/>
            <a:ext cx="304800" cy="304800"/>
          </a:xfrm>
          <a:prstGeom prst="rect">
            <a:avLst/>
          </a:prstGeom>
        </p:spPr>
      </p:pic>
      <p:pic>
        <p:nvPicPr>
          <p:cNvPr id="73730" name="Picture 2" descr="http://www.vitavending.com/healthy/images3/montage2.jpg"/>
          <p:cNvPicPr>
            <a:picLocks noChangeAspect="1" noChangeArrowheads="1"/>
          </p:cNvPicPr>
          <p:nvPr/>
        </p:nvPicPr>
        <p:blipFill>
          <a:blip r:embed="rId6"/>
          <a:srcRect/>
          <a:stretch>
            <a:fillRect/>
          </a:stretch>
        </p:blipFill>
        <p:spPr bwMode="auto">
          <a:xfrm>
            <a:off x="2362200" y="2514600"/>
            <a:ext cx="4381500" cy="2619375"/>
          </a:xfrm>
          <a:prstGeom prst="rect">
            <a:avLst/>
          </a:prstGeom>
          <a:noFill/>
        </p:spPr>
      </p:pic>
      <p:sp>
        <p:nvSpPr>
          <p:cNvPr id="7" name="Pentagon 6">
            <a:hlinkClick r:id="rId7" action="ppaction://hlinksldjump"/>
          </p:cNvPr>
          <p:cNvSpPr/>
          <p:nvPr/>
        </p:nvSpPr>
        <p:spPr bwMode="auto">
          <a:xfrm>
            <a:off x="0" y="6400800"/>
            <a:ext cx="24384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Next</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pic>
        <p:nvPicPr>
          <p:cNvPr id="8" name="Recorded Sound">
            <a:hlinkClick r:id="" action="ppaction://media"/>
          </p:cNvPr>
          <p:cNvPicPr>
            <a:picLocks noRot="1" noChangeAspect="1"/>
          </p:cNvPicPr>
          <p:nvPr>
            <a:wavAudioFile r:embed="rId2" name="Recorded Sound"/>
          </p:nvPr>
        </p:nvPicPr>
        <p:blipFill>
          <a:blip r:embed="rId8"/>
          <a:stretch>
            <a:fillRect/>
          </a:stretch>
        </p:blipFill>
        <p:spPr>
          <a:xfrm>
            <a:off x="5486400" y="3276600"/>
            <a:ext cx="304800" cy="304800"/>
          </a:xfrm>
          <a:prstGeom prst="rect">
            <a:avLst/>
          </a:prstGeom>
        </p:spPr>
      </p:pic>
      <p:sp>
        <p:nvSpPr>
          <p:cNvPr id="9" name="Rectangle 8"/>
          <p:cNvSpPr/>
          <p:nvPr/>
        </p:nvSpPr>
        <p:spPr>
          <a:xfrm rot="20222776">
            <a:off x="-123779" y="2854736"/>
            <a:ext cx="4945585"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rgbClr val="265C42"/>
                </a:solidFill>
                <a:effectLst>
                  <a:outerShdw blurRad="76200" dist="50800" dir="5400000" algn="tl" rotWithShape="0">
                    <a:srgbClr val="000000">
                      <a:alpha val="65000"/>
                    </a:srgbClr>
                  </a:outerShdw>
                </a:effectLst>
              </a:rPr>
              <a:t>They eat mostly what's available at home</a:t>
            </a:r>
          </a:p>
        </p:txBody>
      </p:sp>
      <p:sp>
        <p:nvSpPr>
          <p:cNvPr id="10" name="Rectangle 9"/>
          <p:cNvSpPr/>
          <p:nvPr/>
        </p:nvSpPr>
        <p:spPr>
          <a:xfrm rot="937613">
            <a:off x="4569447" y="2508837"/>
            <a:ext cx="4572000" cy="646331"/>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Work fruits and vegetables into the daily routine</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ectangle 10"/>
          <p:cNvSpPr/>
          <p:nvPr/>
        </p:nvSpPr>
        <p:spPr>
          <a:xfrm rot="21189560">
            <a:off x="152400" y="5029200"/>
            <a:ext cx="4572000" cy="646331"/>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rgbClr val="B3EF7D"/>
                </a:solidFill>
                <a:effectLst>
                  <a:outerShdw blurRad="76200" dist="50800" dir="5400000" algn="tl" rotWithShape="0">
                    <a:srgbClr val="000000">
                      <a:alpha val="65000"/>
                    </a:srgbClr>
                  </a:outerShdw>
                </a:effectLst>
              </a:rPr>
              <a:t>Make it easy for kids to choose healthy snacks </a:t>
            </a:r>
            <a:endParaRPr lang="en-US" b="1" spc="50" dirty="0">
              <a:ln w="11430"/>
              <a:solidFill>
                <a:srgbClr val="B3EF7D"/>
              </a:solidFill>
              <a:effectLst>
                <a:outerShdw blurRad="76200" dist="50800" dir="5400000" algn="tl" rotWithShape="0">
                  <a:srgbClr val="000000">
                    <a:alpha val="65000"/>
                  </a:srgbClr>
                </a:outerShdw>
              </a:effectLst>
            </a:endParaRPr>
          </a:p>
        </p:txBody>
      </p:sp>
      <p:sp>
        <p:nvSpPr>
          <p:cNvPr id="12" name="Rectangle 11"/>
          <p:cNvSpPr/>
          <p:nvPr/>
        </p:nvSpPr>
        <p:spPr>
          <a:xfrm rot="696588">
            <a:off x="4553734" y="4949235"/>
            <a:ext cx="4572000" cy="646331"/>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rgbClr val="FF3399"/>
                </a:solidFill>
                <a:effectLst>
                  <a:outerShdw blurRad="76200" dist="50800" dir="5400000" algn="tl" rotWithShape="0">
                    <a:srgbClr val="000000">
                      <a:alpha val="65000"/>
                    </a:srgbClr>
                  </a:outerShdw>
                </a:effectLst>
              </a:rPr>
              <a:t>Serve lean meats and other good sources of protein</a:t>
            </a:r>
            <a:endParaRPr lang="en-US" b="1" spc="50" dirty="0">
              <a:ln w="11430"/>
              <a:solidFill>
                <a:srgbClr val="FF3399"/>
              </a:solidFill>
              <a:effectLst>
                <a:outerShdw blurRad="76200" dist="50800" dir="5400000" algn="tl" rotWithShape="0">
                  <a:srgbClr val="000000">
                    <a:alpha val="65000"/>
                  </a:srgbClr>
                </a:outerShdw>
              </a:effectLst>
            </a:endParaRPr>
          </a:p>
        </p:txBody>
      </p:sp>
      <p:sp>
        <p:nvSpPr>
          <p:cNvPr id="13" name="Rectangle 12"/>
          <p:cNvSpPr/>
          <p:nvPr/>
        </p:nvSpPr>
        <p:spPr>
          <a:xfrm>
            <a:off x="2362200" y="5715000"/>
            <a:ext cx="4782078"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rgbClr val="A59D35"/>
                </a:solidFill>
                <a:effectLst>
                  <a:outerShdw blurRad="76200" dist="50800" dir="5400000" algn="tl" rotWithShape="0">
                    <a:srgbClr val="000000">
                      <a:alpha val="65000"/>
                    </a:srgbClr>
                  </a:outerShdw>
                </a:effectLst>
              </a:rPr>
              <a:t>Choose whole-grain breads and cereals</a:t>
            </a:r>
            <a:endParaRPr lang="en-US" b="1" spc="50" dirty="0">
              <a:ln w="11430"/>
              <a:solidFill>
                <a:srgbClr val="A59D35"/>
              </a:solidFill>
              <a:effectLst>
                <a:outerShdw blurRad="76200" dist="50800" dir="5400000" algn="tl" rotWithShape="0">
                  <a:srgbClr val="000000">
                    <a:alpha val="65000"/>
                  </a:srgbClr>
                </a:outerShdw>
              </a:effectLst>
            </a:endParaRPr>
          </a:p>
        </p:txBody>
      </p:sp>
      <p:sp>
        <p:nvSpPr>
          <p:cNvPr id="14" name="Rectangle 13"/>
          <p:cNvSpPr/>
          <p:nvPr/>
        </p:nvSpPr>
        <p:spPr>
          <a:xfrm>
            <a:off x="2438400" y="6248400"/>
            <a:ext cx="1986441"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rgbClr val="00B0F0"/>
                </a:solidFill>
                <a:effectLst>
                  <a:outerShdw blurRad="76200" dist="50800" dir="5400000" algn="tl" rotWithShape="0">
                    <a:srgbClr val="000000">
                      <a:alpha val="65000"/>
                    </a:srgbClr>
                  </a:outerShdw>
                </a:effectLst>
              </a:rPr>
              <a:t>Limit fat intake </a:t>
            </a:r>
            <a:endParaRPr lang="en-US" b="1" spc="50" dirty="0">
              <a:ln w="11430"/>
              <a:solidFill>
                <a:srgbClr val="00B0F0"/>
              </a:solidFill>
              <a:effectLst>
                <a:outerShdw blurRad="76200" dist="50800" dir="5400000" algn="tl" rotWithShape="0">
                  <a:srgbClr val="000000">
                    <a:alpha val="65000"/>
                  </a:srgbClr>
                </a:outerShdw>
              </a:effectLst>
            </a:endParaRPr>
          </a:p>
        </p:txBody>
      </p:sp>
      <p:sp>
        <p:nvSpPr>
          <p:cNvPr id="15" name="Rectangle 14"/>
          <p:cNvSpPr/>
          <p:nvPr/>
        </p:nvSpPr>
        <p:spPr>
          <a:xfrm>
            <a:off x="5867400" y="6248400"/>
            <a:ext cx="2435283"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rgbClr val="00B050"/>
                </a:solidFill>
                <a:effectLst>
                  <a:outerShdw blurRad="76200" dist="50800" dir="5400000" algn="tl" rotWithShape="0">
                    <a:srgbClr val="000000">
                      <a:alpha val="65000"/>
                    </a:srgbClr>
                  </a:outerShdw>
                </a:effectLst>
              </a:rPr>
              <a:t>Limit sugary drinks</a:t>
            </a:r>
            <a:endParaRPr lang="en-US" b="1" spc="50" dirty="0">
              <a:ln w="11430"/>
              <a:solidFill>
                <a:srgbClr val="00B050"/>
              </a:solidFill>
              <a:effectLst>
                <a:outerShdw blurRad="76200" dist="50800" dir="5400000" algn="tl" rotWithShape="0">
                  <a:srgbClr val="000000">
                    <a:alpha val="65000"/>
                  </a:srgbClr>
                </a:outerShdw>
              </a:effectLst>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000" fill="hold"/>
                                        <p:tgtEl>
                                          <p:spTgt spid="6"/>
                                        </p:tgtEl>
                                      </p:cBhvr>
                                    </p:cmd>
                                  </p:childTnLst>
                                </p:cTn>
                              </p:par>
                              <p:par>
                                <p:cTn id="7" presetID="10" presetClass="entr" presetSubtype="0" fill="hold" nodeType="withEffect">
                                  <p:stCondLst>
                                    <p:cond delay="0"/>
                                  </p:stCondLst>
                                  <p:childTnLst>
                                    <p:set>
                                      <p:cBhvr>
                                        <p:cTn id="8" dur="1" fill="hold">
                                          <p:stCondLst>
                                            <p:cond delay="0"/>
                                          </p:stCondLst>
                                        </p:cTn>
                                        <p:tgtEl>
                                          <p:spTgt spid="73730"/>
                                        </p:tgtEl>
                                        <p:attrNameLst>
                                          <p:attrName>style.visibility</p:attrName>
                                        </p:attrNameLst>
                                      </p:cBhvr>
                                      <p:to>
                                        <p:strVal val="visible"/>
                                      </p:to>
                                    </p:set>
                                    <p:animEffect transition="in" filter="fade">
                                      <p:cBhvr>
                                        <p:cTn id="9" dur="2000"/>
                                        <p:tgtEl>
                                          <p:spTgt spid="73730"/>
                                        </p:tgtEl>
                                      </p:cBhvr>
                                    </p:animEffect>
                                  </p:childTnLst>
                                </p:cTn>
                              </p:par>
                            </p:childTnLst>
                          </p:cTn>
                        </p:par>
                        <p:par>
                          <p:cTn id="10" fill="hold">
                            <p:stCondLst>
                              <p:cond delay="104003"/>
                            </p:stCondLst>
                            <p:childTnLst>
                              <p:par>
                                <p:cTn id="11" presetID="1" presetClass="mediacall" presetSubtype="0" fill="hold" nodeType="afterEffect">
                                  <p:stCondLst>
                                    <p:cond delay="0"/>
                                  </p:stCondLst>
                                  <p:childTnLst>
                                    <p:cmd type="call" cmd="playFrom(0.0)">
                                      <p:cBhvr>
                                        <p:cTn id="12" dur="3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showWhenStopped="0">
                <p:cTn id="14"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C0C0C0"/>
                  </a:outerShdw>
                </a:effectLst>
              </a:rPr>
              <a:t>Good Eating Habits to Keep</a:t>
            </a:r>
            <a:endParaRPr lang="en-US" dirty="0"/>
          </a:p>
        </p:txBody>
      </p:sp>
      <p:sp>
        <p:nvSpPr>
          <p:cNvPr id="3" name="Content Placeholder 2"/>
          <p:cNvSpPr>
            <a:spLocks noGrp="1"/>
          </p:cNvSpPr>
          <p:nvPr>
            <p:ph idx="1"/>
          </p:nvPr>
        </p:nvSpPr>
        <p:spPr/>
        <p:txBody>
          <a:bodyPr/>
          <a:lstStyle/>
          <a:p>
            <a:pPr algn="ctr">
              <a:buNone/>
            </a:pPr>
            <a:r>
              <a:rPr lang="en-US" b="1" dirty="0" smtClean="0"/>
              <a:t>How to Be a Role Model</a:t>
            </a:r>
          </a:p>
          <a:p>
            <a:pPr>
              <a:buNone/>
            </a:pPr>
            <a:endParaRPr lang="en-US" dirty="0"/>
          </a:p>
        </p:txBody>
      </p:sp>
      <p:pic>
        <p:nvPicPr>
          <p:cNvPr id="6" name="Recorded Sound">
            <a:hlinkClick r:id="" action="ppaction://media"/>
          </p:cNvPr>
          <p:cNvPicPr>
            <a:picLocks noRot="1" noChangeAspect="1"/>
          </p:cNvPicPr>
          <p:nvPr>
            <a:wavAudioFile r:embed="rId1" name="Recorded Sound"/>
          </p:nvPr>
        </p:nvPicPr>
        <p:blipFill>
          <a:blip r:embed="rId5"/>
          <a:stretch>
            <a:fillRect/>
          </a:stretch>
        </p:blipFill>
        <p:spPr>
          <a:xfrm>
            <a:off x="4267200" y="6096000"/>
            <a:ext cx="304800" cy="304800"/>
          </a:xfrm>
          <a:prstGeom prst="rect">
            <a:avLst/>
          </a:prstGeom>
        </p:spPr>
      </p:pic>
      <p:pic>
        <p:nvPicPr>
          <p:cNvPr id="71682" name="Picture 2" descr="http://www.healthyeating365.com/uploaded_images/healthy_eating_365-740865.jpg"/>
          <p:cNvPicPr>
            <a:picLocks noChangeAspect="1" noChangeArrowheads="1"/>
          </p:cNvPicPr>
          <p:nvPr/>
        </p:nvPicPr>
        <p:blipFill>
          <a:blip r:embed="rId6"/>
          <a:srcRect/>
          <a:stretch>
            <a:fillRect/>
          </a:stretch>
        </p:blipFill>
        <p:spPr bwMode="auto">
          <a:xfrm>
            <a:off x="3352800" y="2590800"/>
            <a:ext cx="2143125" cy="3209925"/>
          </a:xfrm>
          <a:prstGeom prst="rect">
            <a:avLst/>
          </a:prstGeom>
          <a:noFill/>
        </p:spPr>
      </p:pic>
      <p:sp>
        <p:nvSpPr>
          <p:cNvPr id="7" name="Pentagon 6">
            <a:hlinkClick r:id="rId7" action="ppaction://hlinksldjump"/>
          </p:cNvPr>
          <p:cNvSpPr/>
          <p:nvPr/>
        </p:nvSpPr>
        <p:spPr bwMode="auto">
          <a:xfrm>
            <a:off x="0" y="6400800"/>
            <a:ext cx="24384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Next</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pic>
        <p:nvPicPr>
          <p:cNvPr id="8" name="Recorded Sound">
            <a:hlinkClick r:id="" action="ppaction://media"/>
          </p:cNvPr>
          <p:cNvPicPr>
            <a:picLocks noRot="1" noChangeAspect="1"/>
          </p:cNvPicPr>
          <p:nvPr>
            <a:wavAudioFile r:embed="rId2" name="Recorded Sound"/>
          </p:nvPr>
        </p:nvPicPr>
        <p:blipFill>
          <a:blip r:embed="rId8"/>
          <a:stretch>
            <a:fillRect/>
          </a:stretch>
        </p:blipFill>
        <p:spPr>
          <a:xfrm>
            <a:off x="5486400" y="3276600"/>
            <a:ext cx="304800" cy="304800"/>
          </a:xfrm>
          <a:prstGeom prst="rect">
            <a:avLst/>
          </a:prstGeom>
        </p:spPr>
      </p:pic>
      <p:sp>
        <p:nvSpPr>
          <p:cNvPr id="9" name="Rectangle 8"/>
          <p:cNvSpPr/>
          <p:nvPr/>
        </p:nvSpPr>
        <p:spPr>
          <a:xfrm rot="20347883">
            <a:off x="539068" y="2590800"/>
            <a:ext cx="1980029" cy="369332"/>
          </a:xfrm>
          <a:prstGeom prst="rect">
            <a:avLst/>
          </a:prstGeom>
        </p:spPr>
        <p:txBody>
          <a:bodyPr wrap="none">
            <a:spAutoFit/>
          </a:bodyPr>
          <a:lstStyle/>
          <a:p>
            <a:r>
              <a:rPr lang="en-US" b="1" dirty="0" smtClean="0">
                <a:ln w="18000">
                  <a:solidFill>
                    <a:schemeClr val="accent2">
                      <a:satMod val="140000"/>
                    </a:schemeClr>
                  </a:solidFill>
                  <a:prstDash val="solid"/>
                  <a:miter lim="800000"/>
                </a:ln>
                <a:solidFill>
                  <a:srgbClr val="7030A0"/>
                </a:solidFill>
                <a:effectLst>
                  <a:outerShdw blurRad="25500" dist="23000" dir="7020000" algn="tl">
                    <a:srgbClr val="000000">
                      <a:alpha val="50000"/>
                    </a:srgbClr>
                  </a:outerShdw>
                </a:effectLst>
              </a:rPr>
              <a:t>eat well yourself</a:t>
            </a:r>
            <a:endParaRPr lang="en-US" b="1" dirty="0">
              <a:ln w="18000">
                <a:solidFill>
                  <a:schemeClr val="accent2">
                    <a:satMod val="140000"/>
                  </a:schemeClr>
                </a:solidFill>
                <a:prstDash val="solid"/>
                <a:miter lim="800000"/>
              </a:ln>
              <a:solidFill>
                <a:srgbClr val="7030A0"/>
              </a:solidFill>
              <a:effectLst>
                <a:outerShdw blurRad="25500" dist="23000" dir="7020000" algn="tl">
                  <a:srgbClr val="000000">
                    <a:alpha val="50000"/>
                  </a:srgbClr>
                </a:outerShdw>
              </a:effectLst>
            </a:endParaRPr>
          </a:p>
        </p:txBody>
      </p:sp>
      <p:sp>
        <p:nvSpPr>
          <p:cNvPr id="10" name="Rectangle 9"/>
          <p:cNvSpPr/>
          <p:nvPr/>
        </p:nvSpPr>
        <p:spPr>
          <a:xfrm rot="412550">
            <a:off x="5364572" y="2286000"/>
            <a:ext cx="3172664" cy="369332"/>
          </a:xfrm>
          <a:prstGeom prst="rect">
            <a:avLst/>
          </a:prstGeom>
        </p:spPr>
        <p:txBody>
          <a:bodyPr wrap="none">
            <a:spAutoFit/>
          </a:bodyPr>
          <a:lstStyle/>
          <a:p>
            <a:r>
              <a:rPr lang="en-US" b="1" dirty="0" smtClean="0">
                <a:ln w="18000">
                  <a:solidFill>
                    <a:schemeClr val="accent2">
                      <a:satMod val="140000"/>
                    </a:schemeClr>
                  </a:solidFill>
                  <a:prstDash val="solid"/>
                  <a:miter lim="800000"/>
                </a:ln>
                <a:solidFill>
                  <a:srgbClr val="FF3399"/>
                </a:solidFill>
                <a:effectLst>
                  <a:outerShdw blurRad="25500" dist="23000" dir="7020000" algn="tl">
                    <a:srgbClr val="000000">
                      <a:alpha val="50000"/>
                    </a:srgbClr>
                  </a:outerShdw>
                </a:effectLst>
              </a:rPr>
              <a:t>serve appropriate portions </a:t>
            </a:r>
            <a:endParaRPr lang="en-US" b="1" dirty="0">
              <a:ln w="18000">
                <a:solidFill>
                  <a:schemeClr val="accent2">
                    <a:satMod val="140000"/>
                  </a:schemeClr>
                </a:solidFill>
                <a:prstDash val="solid"/>
                <a:miter lim="800000"/>
              </a:ln>
              <a:solidFill>
                <a:srgbClr val="FF3399"/>
              </a:solidFill>
              <a:effectLst>
                <a:outerShdw blurRad="25500" dist="23000" dir="7020000" algn="tl">
                  <a:srgbClr val="000000">
                    <a:alpha val="50000"/>
                  </a:srgbClr>
                </a:outerShdw>
              </a:effectLst>
            </a:endParaRPr>
          </a:p>
        </p:txBody>
      </p:sp>
      <p:sp>
        <p:nvSpPr>
          <p:cNvPr id="11" name="Rectangle 10"/>
          <p:cNvSpPr/>
          <p:nvPr/>
        </p:nvSpPr>
        <p:spPr>
          <a:xfrm rot="20366782">
            <a:off x="-6952" y="3604776"/>
            <a:ext cx="4192174"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rgbClr val="0070C0"/>
                </a:solidFill>
                <a:effectLst>
                  <a:outerShdw blurRad="76200" dist="50800" dir="5400000" algn="tl" rotWithShape="0">
                    <a:srgbClr val="000000">
                      <a:alpha val="65000"/>
                    </a:srgbClr>
                  </a:outerShdw>
                </a:effectLst>
              </a:rPr>
              <a:t>Don’t complain about your bodies </a:t>
            </a:r>
            <a:endParaRPr lang="en-US" b="1" spc="50" dirty="0">
              <a:ln w="11430"/>
              <a:solidFill>
                <a:srgbClr val="0070C0"/>
              </a:solidFill>
              <a:effectLst>
                <a:outerShdw blurRad="76200" dist="50800" dir="5400000" algn="tl" rotWithShape="0">
                  <a:srgbClr val="000000">
                    <a:alpha val="65000"/>
                  </a:srgbClr>
                </a:outerShdw>
              </a:effectLst>
            </a:endParaRPr>
          </a:p>
        </p:txBody>
      </p:sp>
      <p:sp>
        <p:nvSpPr>
          <p:cNvPr id="12" name="Rectangle 11"/>
          <p:cNvSpPr/>
          <p:nvPr/>
        </p:nvSpPr>
        <p:spPr>
          <a:xfrm rot="1865484">
            <a:off x="5165709" y="3953199"/>
            <a:ext cx="4423006"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rgbClr val="265C42"/>
                </a:solidFill>
                <a:effectLst>
                  <a:outerShdw blurRad="76200" dist="50800" dir="5400000" algn="tl" rotWithShape="0">
                    <a:srgbClr val="000000">
                      <a:alpha val="65000"/>
                    </a:srgbClr>
                  </a:outerShdw>
                </a:effectLst>
              </a:rPr>
              <a:t>keep a positive approach about food</a:t>
            </a:r>
            <a:endParaRPr lang="en-US" b="1" spc="50" dirty="0">
              <a:ln w="11430"/>
              <a:solidFill>
                <a:srgbClr val="265C42"/>
              </a:solidFill>
              <a:effectLst>
                <a:outerShdw blurRad="76200" dist="50800" dir="5400000" algn="tl" rotWithShape="0">
                  <a:srgbClr val="000000">
                    <a:alpha val="65000"/>
                  </a:srgbClr>
                </a:outerShdw>
              </a:effectLst>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000" fill="hold"/>
                                        <p:tgtEl>
                                          <p:spTgt spid="6"/>
                                        </p:tgtEl>
                                      </p:cBhvr>
                                    </p:cmd>
                                  </p:childTnLst>
                                </p:cTn>
                              </p:par>
                              <p:par>
                                <p:cTn id="7" presetID="10" presetClass="entr" presetSubtype="0" fill="hold" nodeType="withEffect">
                                  <p:stCondLst>
                                    <p:cond delay="0"/>
                                  </p:stCondLst>
                                  <p:childTnLst>
                                    <p:set>
                                      <p:cBhvr>
                                        <p:cTn id="8" dur="1" fill="hold">
                                          <p:stCondLst>
                                            <p:cond delay="0"/>
                                          </p:stCondLst>
                                        </p:cTn>
                                        <p:tgtEl>
                                          <p:spTgt spid="71682"/>
                                        </p:tgtEl>
                                        <p:attrNameLst>
                                          <p:attrName>style.visibility</p:attrName>
                                        </p:attrNameLst>
                                      </p:cBhvr>
                                      <p:to>
                                        <p:strVal val="visible"/>
                                      </p:to>
                                    </p:set>
                                    <p:animEffect transition="in" filter="fade">
                                      <p:cBhvr>
                                        <p:cTn id="9" dur="2000"/>
                                        <p:tgtEl>
                                          <p:spTgt spid="71682"/>
                                        </p:tgtEl>
                                      </p:cBhvr>
                                    </p:animEffect>
                                  </p:childTnLst>
                                </p:cTn>
                              </p:par>
                            </p:childTnLst>
                          </p:cTn>
                        </p:par>
                        <p:par>
                          <p:cTn id="10" fill="hold">
                            <p:stCondLst>
                              <p:cond delay="57003"/>
                            </p:stCondLst>
                            <p:childTnLst>
                              <p:par>
                                <p:cTn id="11" presetID="1" presetClass="mediacall" presetSubtype="0" fill="hold" nodeType="afterEffect">
                                  <p:stCondLst>
                                    <p:cond delay="0"/>
                                  </p:stCondLst>
                                  <p:childTnLst>
                                    <p:cmd type="call" cmd="playFrom(0.0)">
                                      <p:cBhvr>
                                        <p:cTn id="12" dur="3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showWhenStopped="0">
                <p:cTn id="14"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C0C0C0"/>
                  </a:outerShdw>
                </a:effectLst>
              </a:rPr>
              <a:t>Good Eating Habits to Keep</a:t>
            </a:r>
            <a:endParaRPr lang="en-US" dirty="0"/>
          </a:p>
        </p:txBody>
      </p:sp>
      <p:sp>
        <p:nvSpPr>
          <p:cNvPr id="3" name="Content Placeholder 2"/>
          <p:cNvSpPr>
            <a:spLocks noGrp="1"/>
          </p:cNvSpPr>
          <p:nvPr>
            <p:ph idx="1"/>
          </p:nvPr>
        </p:nvSpPr>
        <p:spPr/>
        <p:txBody>
          <a:bodyPr/>
          <a:lstStyle/>
          <a:p>
            <a:pPr algn="ctr">
              <a:buNone/>
            </a:pPr>
            <a:r>
              <a:rPr lang="en-US" b="1" dirty="0" smtClean="0"/>
              <a:t>Don't Battle Over Food</a:t>
            </a:r>
          </a:p>
          <a:p>
            <a:pPr>
              <a:buNone/>
            </a:pPr>
            <a:endParaRPr lang="en-US" dirty="0"/>
          </a:p>
        </p:txBody>
      </p:sp>
      <p:pic>
        <p:nvPicPr>
          <p:cNvPr id="6" name="Recorded Sound">
            <a:hlinkClick r:id="" action="ppaction://media"/>
          </p:cNvPr>
          <p:cNvPicPr>
            <a:picLocks noRot="1" noChangeAspect="1"/>
          </p:cNvPicPr>
          <p:nvPr>
            <a:wavAudioFile r:embed="rId1" name="Recorded Sound"/>
          </p:nvPr>
        </p:nvPicPr>
        <p:blipFill>
          <a:blip r:embed="rId5"/>
          <a:stretch>
            <a:fillRect/>
          </a:stretch>
        </p:blipFill>
        <p:spPr>
          <a:xfrm>
            <a:off x="7848600" y="5867400"/>
            <a:ext cx="304800" cy="304800"/>
          </a:xfrm>
          <a:prstGeom prst="rect">
            <a:avLst/>
          </a:prstGeom>
        </p:spPr>
      </p:pic>
      <p:pic>
        <p:nvPicPr>
          <p:cNvPr id="7" name="Picture 3" descr="C:\Documents and Settings\Administrator\My Documents\My Pictures\Microsoft Clip Organizer\j0430481.jpg"/>
          <p:cNvPicPr>
            <a:picLocks noChangeAspect="1" noChangeArrowheads="1"/>
          </p:cNvPicPr>
          <p:nvPr/>
        </p:nvPicPr>
        <p:blipFill>
          <a:blip r:embed="rId6" cstate="print"/>
          <a:srcRect/>
          <a:stretch>
            <a:fillRect/>
          </a:stretch>
        </p:blipFill>
        <p:spPr bwMode="auto">
          <a:xfrm>
            <a:off x="2743200" y="2514600"/>
            <a:ext cx="3657600" cy="3657600"/>
          </a:xfrm>
          <a:prstGeom prst="rect">
            <a:avLst/>
          </a:prstGeom>
          <a:noFill/>
        </p:spPr>
      </p:pic>
      <p:sp>
        <p:nvSpPr>
          <p:cNvPr id="8" name="Pentagon 7">
            <a:hlinkClick r:id="rId7" action="ppaction://hlinksldjump"/>
          </p:cNvPr>
          <p:cNvSpPr/>
          <p:nvPr/>
        </p:nvSpPr>
        <p:spPr bwMode="auto">
          <a:xfrm>
            <a:off x="0" y="6400800"/>
            <a:ext cx="2438400" cy="457200"/>
          </a:xfrm>
          <a:prstGeom prst="homePlat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chemeClr val="bg1"/>
              </a:solidFill>
            </a:endParaRPr>
          </a:p>
          <a:p>
            <a:r>
              <a:rPr lang="en-US" b="1" dirty="0" smtClean="0">
                <a:solidFill>
                  <a:schemeClr val="bg1"/>
                </a:solidFill>
              </a:rPr>
              <a:t>Next</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pic>
        <p:nvPicPr>
          <p:cNvPr id="9" name="Recorded Sound">
            <a:hlinkClick r:id="" action="ppaction://media"/>
          </p:cNvPr>
          <p:cNvPicPr>
            <a:picLocks noRot="1" noChangeAspect="1"/>
          </p:cNvPicPr>
          <p:nvPr>
            <a:wavAudioFile r:embed="rId2" name="Recorded Sound"/>
          </p:nvPr>
        </p:nvPicPr>
        <p:blipFill>
          <a:blip r:embed="rId8"/>
          <a:stretch>
            <a:fillRect/>
          </a:stretch>
        </p:blipFill>
        <p:spPr>
          <a:xfrm>
            <a:off x="5486400" y="3276600"/>
            <a:ext cx="304800" cy="304800"/>
          </a:xfrm>
          <a:prstGeom prst="rect">
            <a:avLst/>
          </a:prstGeom>
        </p:spPr>
      </p:pic>
      <p:sp>
        <p:nvSpPr>
          <p:cNvPr id="10" name="Rectangle 9"/>
          <p:cNvSpPr/>
          <p:nvPr/>
        </p:nvSpPr>
        <p:spPr>
          <a:xfrm rot="20639264">
            <a:off x="10875" y="2532178"/>
            <a:ext cx="3365025"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bargain or bribe kids </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ectangle 10"/>
          <p:cNvSpPr/>
          <p:nvPr/>
        </p:nvSpPr>
        <p:spPr>
          <a:xfrm>
            <a:off x="381000" y="4114800"/>
            <a:ext cx="2826415"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rgbClr val="FF6600"/>
                </a:solidFill>
                <a:effectLst>
                  <a:outerShdw blurRad="76200" dist="50800" dir="5400000" algn="tl" rotWithShape="0">
                    <a:srgbClr val="000000">
                      <a:alpha val="65000"/>
                    </a:srgbClr>
                  </a:outerShdw>
                </a:effectLst>
              </a:rPr>
              <a:t>give kids some control</a:t>
            </a:r>
            <a:endParaRPr lang="en-US" b="1" spc="50" dirty="0">
              <a:ln w="11430"/>
              <a:solidFill>
                <a:srgbClr val="FF6600"/>
              </a:solidFill>
              <a:effectLst>
                <a:outerShdw blurRad="76200" dist="50800" dir="5400000" algn="tl" rotWithShape="0">
                  <a:srgbClr val="000000">
                    <a:alpha val="65000"/>
                  </a:srgbClr>
                </a:outerShdw>
              </a:effectLst>
            </a:endParaRPr>
          </a:p>
        </p:txBody>
      </p:sp>
      <p:sp>
        <p:nvSpPr>
          <p:cNvPr id="12" name="Rectangle 11"/>
          <p:cNvSpPr/>
          <p:nvPr/>
        </p:nvSpPr>
        <p:spPr>
          <a:xfrm>
            <a:off x="2514600" y="6211669"/>
            <a:ext cx="4572000" cy="646331"/>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rgbClr val="FF3399"/>
                </a:solidFill>
                <a:effectLst>
                  <a:outerShdw blurRad="76200" dist="50800" dir="5400000" algn="tl" rotWithShape="0">
                    <a:srgbClr val="000000">
                      <a:alpha val="65000"/>
                    </a:srgbClr>
                  </a:outerShdw>
                </a:effectLst>
              </a:rPr>
              <a:t>Establish a predictable schedule of meals and snacks</a:t>
            </a:r>
            <a:endParaRPr lang="en-US" b="1" spc="50" dirty="0">
              <a:ln w="11430"/>
              <a:solidFill>
                <a:srgbClr val="FF3399"/>
              </a:solidFill>
              <a:effectLst>
                <a:outerShdw blurRad="76200" dist="50800" dir="5400000" algn="tl" rotWithShape="0">
                  <a:srgbClr val="000000">
                    <a:alpha val="65000"/>
                  </a:srgbClr>
                </a:outerShdw>
              </a:effectLst>
            </a:endParaRPr>
          </a:p>
        </p:txBody>
      </p:sp>
      <p:sp>
        <p:nvSpPr>
          <p:cNvPr id="13" name="Rectangle 12"/>
          <p:cNvSpPr/>
          <p:nvPr/>
        </p:nvSpPr>
        <p:spPr>
          <a:xfrm rot="544938">
            <a:off x="4681903" y="2535069"/>
            <a:ext cx="4394153"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chemeClr val="accent6">
                    <a:lumMod val="60000"/>
                    <a:lumOff val="40000"/>
                  </a:schemeClr>
                </a:solidFill>
                <a:effectLst>
                  <a:outerShdw blurRad="76200" dist="50800" dir="5400000" algn="tl" rotWithShape="0">
                    <a:srgbClr val="000000">
                      <a:alpha val="65000"/>
                    </a:srgbClr>
                  </a:outerShdw>
                </a:effectLst>
              </a:rPr>
              <a:t>Don't force kids to clean their plates</a:t>
            </a:r>
            <a:endParaRPr lang="en-US" b="1" spc="50" dirty="0">
              <a:ln w="11430"/>
              <a:solidFill>
                <a:schemeClr val="accent6">
                  <a:lumMod val="60000"/>
                  <a:lumOff val="40000"/>
                </a:schemeClr>
              </a:solidFill>
              <a:effectLst>
                <a:outerShdw blurRad="76200" dist="50800" dir="5400000" algn="tl" rotWithShape="0">
                  <a:srgbClr val="000000">
                    <a:alpha val="65000"/>
                  </a:srgbClr>
                </a:outerShdw>
              </a:effectLst>
            </a:endParaRPr>
          </a:p>
        </p:txBody>
      </p:sp>
      <p:sp>
        <p:nvSpPr>
          <p:cNvPr id="14" name="Rectangle 13"/>
          <p:cNvSpPr/>
          <p:nvPr/>
        </p:nvSpPr>
        <p:spPr>
          <a:xfrm rot="809243">
            <a:off x="4218366" y="5029200"/>
            <a:ext cx="4862228"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rgbClr val="C00000"/>
                </a:solidFill>
                <a:effectLst>
                  <a:outerShdw blurRad="76200" dist="50800" dir="5400000" algn="tl" rotWithShape="0">
                    <a:srgbClr val="000000">
                      <a:alpha val="65000"/>
                    </a:srgbClr>
                  </a:outerShdw>
                </a:effectLst>
              </a:rPr>
              <a:t>Don't use food as a way of showing love</a:t>
            </a:r>
            <a:endParaRPr lang="en-US" b="1" spc="50" dirty="0">
              <a:ln w="11430"/>
              <a:solidFill>
                <a:srgbClr val="C00000"/>
              </a:solidFill>
              <a:effectLst>
                <a:outerShdw blurRad="76200" dist="50800" dir="5400000" algn="tl" rotWithShape="0">
                  <a:srgbClr val="000000">
                    <a:alpha val="65000"/>
                  </a:srgbClr>
                </a:outerShdw>
              </a:effectLst>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000" fill="hold"/>
                                        <p:tgtEl>
                                          <p:spTgt spid="6"/>
                                        </p:tgtEl>
                                      </p:cBhvr>
                                    </p:cmd>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2000"/>
                                        <p:tgtEl>
                                          <p:spTgt spid="7"/>
                                        </p:tgtEl>
                                      </p:cBhvr>
                                    </p:animEffect>
                                  </p:childTnLst>
                                </p:cTn>
                              </p:par>
                            </p:childTnLst>
                          </p:cTn>
                        </p:par>
                        <p:par>
                          <p:cTn id="10" fill="hold">
                            <p:stCondLst>
                              <p:cond delay="77003"/>
                            </p:stCondLst>
                            <p:childTnLst>
                              <p:par>
                                <p:cTn id="11" presetID="1" presetClass="mediacall" presetSubtype="0" fill="hold" nodeType="afterEffect">
                                  <p:stCondLst>
                                    <p:cond delay="0"/>
                                  </p:stCondLst>
                                  <p:childTnLst>
                                    <p:cmd type="call" cmd="playFrom(0.0)">
                                      <p:cBhvr>
                                        <p:cTn id="12" dur="3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showWhenStopped="0">
                <p:cTn id="14"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DATA" val="&lt;object type=&quot;10002&quot; unique_id=&quot;901&quot;&gt;&lt;property id=&quot;10007&quot; value=&quot;Next&quot;/&gt;&lt;property id=&quot;10008&quot; value=&quot;Back&quot;/&gt;&lt;property id=&quot;10009&quot; value=&quot;Submit&quot;/&gt;&lt;property id=&quot;10012&quot; value=&quot;2&quot;/&gt;&lt;property id=&quot;10022&quot; value=&quot;Try again&quot;/&gt;&lt;property id=&quot;10068&quot; value=&quot;Correct - Click anywhere to continue&quot;/&gt;&lt;property id=&quot;10069&quot; value=&quot;Incorrect - Click anywhere to continue&quot;/&gt;&lt;property id=&quot;10124&quot; value=&quot;Click to continue&quot;/&gt;&lt;property id=&quot;10125&quot; value=&quot;Click to submit answer&quot;/&gt;&lt;property id=&quot;10126&quot; value=&quot;Click to go back&quot;/&gt;&lt;property id=&quot;10127&quot; value=&quot;Clear&quot;/&gt;&lt;property id=&quot;10128&quot; value=&quot;Click to clear&quot;/&gt;&lt;property id=&quot;10133&quot; value=&quot;6&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0&quot;/&gt;&lt;property id=&quot;10183&quot; value=&quot;You must answer the question before continuing&quot;/&gt;&lt;property id=&quot;10185&quot; value=&quot;1&quot;/&gt;&lt;property id=&quot;10188&quot; value=&quot;The time to answer this question has expired.&quot;/&gt;&lt;property id=&quot;10189&quot; value=&quot;1&quot;/&gt;&lt;property id=&quot;10194&quot; value=&quot;4&quot;/&gt;&lt;property id=&quot;10195&quot; value=&quot;1&quot;/&gt;&lt;property id=&quot;10196&quot; value=&quot;0&quot;/&gt;&lt;property id=&quot;10198&quot; value=&quot;10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04&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0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object type=&quot;10050&quot; unique_id=&quot;10006&quot;&gt;&lt;property id=&quot;10020&quot; value=&quot;2&quot;/&gt;&lt;property id=&quot;10191&quot; value=&quot;-1&quot;/&gt;&lt;/object&gt;&lt;object type=&quot;10051&quot; unique_id=&quot;10007&quot;&gt;&lt;property id=&quot;10020&quot; value=&quot;2&quot;/&gt;&lt;property id=&quot;10191&quot; value=&quot;-1&quot;/&gt;&lt;/object&gt;&lt;/object&gt;&lt;object type=&quot;10003&quot; unique_id=&quot;20014&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2001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object type=&quot;10050&quot; unique_id=&quot;20016&quot;&gt;&lt;property id=&quot;10020&quot; value=&quot;2&quot;/&gt;&lt;property id=&quot;10191&quot; value=&quot;-1&quot;/&gt;&lt;/object&gt;&lt;object type=&quot;10051&quot; unique_id=&quot;20017&quot;&gt;&lt;property id=&quot;10020&quot; value=&quot;2&quot;/&gt;&lt;property id=&quot;10191&quot; value=&quot;-1&quot;/&gt;&lt;/object&gt;&lt;/object&gt;&lt;/object&gt;&lt;/object&gt;"/>
  <p:tag name="MMPROD_NEXTUNIQUEID" val="20039"/>
  <p:tag name="MMPROD_THEME_BG_IMAGE" val=""/>
  <p:tag name="MMPROD_10032PHOTO" val="/9j/4AAQSkZJRgABAQAAAQABAAD/2wBDAAMCAgMCAgMDAwMEAwMEBQgFBQQEBQoHBwYIDAoMDAsKCwsNDhIQDQ4RDgsLEBYQERMUFRUVDA8XGBYUGBIUFRT/2wBDAQMEBAUEBQkFBQkUDQsNFBQUFBQUFBQUFBQUFBQUFBQUFBQUFBQUFBQUFBQUFBQUFBQUFBQUFBQUFBQUFBQUFBT/wAARCAegCi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haPdIRt7D7vbntU8cYHIzjHtQwKsB1yDTsA5yOD19/pXj2RqkKqAktjvTkBUYBycdxS8LhR3pwQgZ9qlX+1sWMG5WGBnJp4UEfMCB6LT1bBGRx1/+vUiopBAGefShtXBaIi2DZleOakCoVLNuyP5U5VdP4cDNKQwPYgVLjqS3YYisMjGB2qaOAMGX0/zxUbqVxgYAP5U9DlMgZJ/Sk4ae6VdWGmI7zj5galWMuij5cY6H+dAYsOCvBpQwTtnHpTcdSdxcKOcAikCFVJDYINSRqFwBgg//rpSqMTj5h3qWk2UtiJGcOCc4Bz9KmVNzZGeAeKcxKjKgNg/xcihGDHI4Y9aejFJ3REULH+FaGTHQcg/XNTYDcYORQyHAB6ZqrXQRtciTJBDDaCamCDA6kfSl8sqe3P+f50MjI5IPFJxbQ3ohChZuDjik8kgDaec/nUw+fBIwCOff3pdgIxz60atcpBXBdj83Y/rT1UgEc4+tTA4A3jJzQ8eEOAC1CQ+hGyB1BJ+Xj6/jTwQo+g/lQYti7sECpV2rgbeB60mrMLkRYFsgnBNPIUKOvX6YHNWVVGxjC5qNo0XIB3HNFkw3QixjAHemNCFXIHenDCqWBzmgAn8qqK3HsIqq5OMYA9aQKCwO3H4dacMHjvQ4ZTuGT/Kq5RO9wDoTyMcUNECMqe9ChJSTt+Y1IYioGWOAahqwdSBgR2wM1KkYOMHmnIMsAQAuDS7Chyv3cfnUu9g6jAhRueg6dzmpFcsDxhaQkN06k/l9aEAJIHb/PNNptDQFFU8DoaAQcgg8U5SeeAMUoVCdo69KVtBbkbQhlG3gjrSEFJMAEg/0qVowh3DHHWl3hgSen0ppJorRjABmlUAnBANP4Yn5QBSbQx6nFQKxGwKEt1FGXOeQBUvIPUHj7tKwU4HCmm0MrkEDgjA7d6kYZAA4NPRcjJOD9KDESe+CaFFJARhSW+bv/ep+wknscfh9TQVYHHWlVXQ8Dgim0CGLGA2MHAp+AuVzTQuFwR+NSquRyM9KVrgMUgjAIpSo7UBQwP1p23YeATScdBdCMKfUU/aD1BA/GnYXOcd6Y8pHy980O6Q9wCBVAo2lTx/n0pF3E8j5TQoI5pK407BksCM8igLz0708AE8gYzinBQA2TzQkJsiUDqR3p23cBmnlQRngGk3EDkHP6UdQuRsmG+tOWNSfmApwG0A+tKEBHGDim9gWpGQduOuOlIoJyec5qRgFJIB9f8A9VLvVhxgNmgBoUAABc4/SmMhD596l2knJIyaQoQRnsaNEPoMCE+u0f3qcygHK4608KSR2HegIQef8/WmrsV7DAu4exphjyw4FSElT26UKCxpK7HciMRyMcUpzwW64qU4BI70gdVG7AJp7iIy+4HtmlCnd/KlVAxLDof0pxYIcenenbUa1GZGT2NA56Dr3qTaMk8ClO0DrgZqQuQGJlB7j/PtTiCRg9DUhAYcelNIwcEVVlce43GBgDOaURYY9cGlQhRinbwDzjrStYZE6kjrnJ+lOEYVTuI60/AYHHY0hGB0obbJdyuqje2B3x/+qpcFAPXNKkZIyMYpxU/w0bAtRoUOecYBocgHA96a6MO5zjrTYwSxOCTTaBDwxXsMEUizhuMHFP2Ag8ZIFNWIcDBxQ0guEeAM9sfrTmbaeO9KYyo49aURjcMgAgUWC5GFDkFvWnYA4pQDggYzSIo5Jx7UNaBuCopOc9KaYyMkHnNP2gNjPWnlQgPpmlewiFBu554pGQZ5OKcQTnGcU4KFOeCRTvZDexGQQeMAj+9T0jJPIHNKWBOBjninAbRx1qRLUFG1SBnNTquB7Zpqsc9B0qVUA6c01rcDG16MNavuAIx/nFchbIwuCevNdnrib7ZjjGOf51xdswF7gjkGuCavJGkdDpVIMYw2Tj7vemYKjjGM1KUIhXpyM+lMIXHTNaNLuJuxGw2klshT6c1Cw7DJJ6bqsuCFwOmaiKgE5HFRrcLaEDDAPO0kd/WmhCoHGc1LImG6c5/i60x0IUYxzR0BaMjcblOOwqnEpF4CR3x61dkwBgknI+9VSAEXeDx3rSmryQNnQW6KV9OKFBLkZNQxqw5zwasQgqxyM85rqtZGbHlDjPJzTTEoGRzxUrKduQRyaTaWAI/z6UrWYN3IeF54BI/yKHjIU5HOPz+lTSgE98GkYbh0J/z0p6hcrxoQDgjBFOVABgZIqYIVUjjbmkkQlOODUuzHd3IXBQkjjBpWOT6H8qeVHAOMd6R0DDn/AMe//VQ0gvcURZwehzioHXPHbNSuxAHbn/GowSc800rsWgMRjAzk0xEx35+lPKgAPwTinAAnlc4pq9i1oMVQ2crnFO2hSMADHNJIAR8vBP8Ak0AnHzDP+etQ1djvZDCu6Q9R6+lDLnGOKdtO7ntSFCMccZqrWIECBTx6fhQiZYEcHFSdTzjH92ggtjBwalKwPRibix5x/wDWqRIwmcZpsakMTgEZqUHI44z+tJpIdySMHA56GrBQiEnvg1GinbnpzU20OhOccVNuYEcD4jUJcEscsDn8ffHpUcYD2mT1H41a8SwDz2B+UAn8ahgjItM9Md64be8zpT0RTdCHUZ+X1qxtZl6Zbt0qGUFTnGM1ZCk85ABP+cVTSa5idUOUEBcY5NEqZUjPPP3qVQAwUcg0sy71wTkj/wCv7Ut7CT1OahUjVyCx2gHHfvgn8q6a2UMB3XPXpXOFCdW47c/p0rpbZcKMgk/7VelTXuI55K0nzFoqAvTnNPRFCc9jSFsEYzwMVI4IIyCQalsm7YzaWzx19KNoLDd3NOCksAMkenNKVAPGc0LRBsNkjLFiOoNRtGGXPT1xUu0LjgnNKV3KMjI7mnyjTK5QYyAMAUphOzsSakHzDA5FMbBbB4OazTaYWGqoBxikztJwCMmpCoA700qcYHzYp7i6EYUnOcVIhAOccA04RkHkdabgZ5JH0qraAQSyGSY4GQP8mpCuEGMYAoaMoc9aeCHwOM4/lSaswEC5+6C2adg4z703B+mDUigMSBnjrSa1KSaGocvzkYqyGDDjOKhVCXbkEYq5FGRyehH4UaMZVnjJXpjn8K5q/H71uCVY9h35rqrgAKSc5/8A11zV5zcc8Aj9OazmrJFw3Ir8EWODkd9vT1z+NYO0iRcbvx/HHaugu4wbIkAsAD9foKxDtSTBB3f5xW0VaINvmJGBQKwU49+lIqgyZwMZqR1LDJGDjr7UsXJGfl4ORVJ7i6lDVlDxvgYzVfSwEt1PVAOPf1q5qQAgkbIHOaraaQ8SIM43fxVUEyJWXum3aOvljOMk9qslCo3ZBxUMcY8vBPTuOKnMRllGG7f5FW0kiU2hYoi65GV7/LTSwd9qqMDP+elTKrDcPu/16/pTI4VQ9RgVC1Q2RTsWdRjGOdo/PrTJkLZwSxI/h7d/Sp2USE4ORz7Y9MUKxD5HYfxfTFLQHdFQgMcAkc5K4xz+XNLcswZBztPHtUrqS684IPvx9ailYgg/w1UdUJyVhszKoUdh0qurHOecnOfcc9sVcIyAo7jH4VFJGsYVOcY7j/CrSTC7SIwNwIGOn3vT1qJnZyMcnOKs5WMANnd19hUbsgYsejEihNr3ola2IBGGdm42g/eH+FN3F3+bA5+7tqZogEAwRz/nNKYEKscgDd6ZNTzJPmkF2yqFBkLYJAPb/PSgxllznp9c1LNKihgOMf3c9Pesu+12009Wke5j4HI3jjjnNc1XEUqS5pSsXGEp/Ci+saNwfX739MVHMqopPCoB+o64rhNd+LulaXGMOGJGVCn5jyQO3HPcnH1rzfXPjjeTK4to/JkyfvAbQc8DPBP1/GvHlmqfu01c9Gll9So9rHuN7rNtY4EsiLu7cZrkde+KWnadEfKKTPgnk4+XnB6dzXz5qfjTVdVkaWW6fcD8uzjaPYjk/j6VkmdpEMjkl8dTyT+JrkqV8TiFvZfievSy2EX7zuera/8AG25kfFtH5KsuPv78dcHpg4PPrzjpXBa3461LVJDI91KA2chDhSehJHTHtiueV/MUlnPp9KiMTEYU/Ng5yeMetZQwsL805XfmehGlCmv3cR0l7JMd7sc5OTyd3GBkmkSQoCeMtyefw49KWG2wCBlQTn2Pqc1KkUaIVC7iOzd67I04xvobtS0Fs1e4uGDbcFP4T9fasq+mFvKVBbnK4zz/APWxW3YSIs+BtUAH0P6VkXFqkl5IzEctz15rRL3PQuTs0QzOsmcHKrk89D9fb6VCqylNsaAuQD8wPTJPJ/rWhKI442G1Rgfy/A1GVKrIVQlSNoHHI/wqovQzs/kVINOZXV7khieign8ewq8lvEiiPG49Qr44I7/WmsZSSz4ABwFXp9c9aIkAjLMwbnr1JGe38qx96bY7W+ESRVjcMr7Sx2jg9c5GT+FOLM8Z3fMM4+f8sfjTolj7Ej9f60rgswwhPON/HpkHH6fhTsi9/Ur42gkhTtPbHQ96lWR9pZNqksOvpjGMEeuDSx2giICAKACPXvweasABDg4BB780Oy94GrEDoXibeyjoeRx+P1NQ3aFgiZ2sTn5RgMf5deea0WnR8RlTweOCR7c9KhkUTtgYx+nPrUxk2ylZoq20ZVzuAwPfr6YxUodY3ZtwTPqTjGR70CMqjKPl4wMc8fQ0jfunVlUZPGX6Dkds5NVJtdQ5UvhJDJKQuFP/AAI4+h9xT4wiuW25Y8d+g6/hUJw8T7HXgHcWJ69iM9h6UQ3qQq2XBb/a6g+lYv8AmsaNqK5id2Bck5AQ5+v0xzSCIqS3CgjHtVcai7lWC8MSPmB3d+mOtPMkxOWLEE8bwMD8ua1V0uW25PNzEzD90SQARjrwDVS4vIopASxDDjaDw3TqM/0qw9uJNvO7nn09arrbxpIWb94WJwuM/pinGKQXZC8zzOFh+X+Hp9Tk/h601LKQkuWbdjGMDpzxkjA+vNWWR3GFUxjdjI/HIPGRTmhecyBi4+XrxtHbGD1/wqkkn7otCqEjtDgbjI38IyOOcknpUDOPtASKM4IGc8kYPb61opCXUBwSwIPU4z0IH5dKeLXy5I+ioD7dT/n1p3S+LUdm2ZM1qcZZgCDjj+fPahYlhG1wdwGNvU/XPvWm0EEYdGbcxJJZsdT3BxgdKjc+YSIkBCng+hxzgdsCrTUmOUbDTbqHjOSMEnLYHbHTH6dqhW4VZQUUFgNpbBAB69OnanuApUyFmKjp/Ewxjkk+tKZEMSMqEhR9/H3SBznjn8eKT394ETpcvOzFzu4A6f09D0pGChGaYHHpyccE8kDioYmcu3mMVizu3cgk9ug5A+lW/soaNhu5O7G48ewIPbHtWa5VJ6l7orOUDMYkDqFxnnHPp7j86SEyo+BgEn+L0wfUdBUgUW9spZQGOQN3A798VDLII1xGcsBncfQnjGeOKaV3yk30JJjIYuXIUkfj3zmljiIiXhW5++v3u/XI7VVS6cSp5menfBAyepx7VOpKKzbkXaMbOe/JOAOaT5kxpoVwitjJ4HJU4yeTgjFIbsseFKcE5fsecYGOlOiicjldzMTgYOBj19M+lRTkGcvI4GACMDI9MenHX8aIqLv1BtsVppZVyzoA3A2j8s9+ffimOix5Uuyttwdp4J6jPsKegAAkxl8/QDn24waJrOQRuejbsfQev4mqTS+ELNsoSEpkyY3sT8w+nWlWRFkUKpbAycfXFWDpjFNz4zjlSTnj2xU0VskQUFDuAyxyMEewBzTckCTXujULsfkxkH0x9BVqON0UNkL8vQkseAeQMfSmAtGv7tVYMNxKnGOuBnGRU8BEse58bScbG56888c5rJybfkVHblHSWqEZCnKjHXkggDJJz0+lQyKhlEaw8H/ZA7Y6+gq24QyrGzBCRwvqcdM9qYGBJzkjOP19e9SpO5V3YhQyzFioCjBGe24ZA7U1LUFXDsHYgdc5BHOAcfTPPSrcSBB8iBF59h+XrUUYYIVRg7AfePI9c/lUNyTJ1aK6WiSSEbhzxhQM+5NSxwAhAMDyycHuBz69fpUsTKV8zAU4yWx19elNfejHbksR93GTjucZ79q0+e5WyGNAXKEY8wHOO2OTk8d6r3Km23INzqwHuAeeenpWhtdGOY13DpwM+59AOaiazIfe5yQf8g55wKNYszk3cptevEwAU8hQG69v6+9PEkky5SNmB4PA5PufSpYfLiY5H70AkjH54/ClAnuJQ8UQiUgJv7t3yR0wKGmmaJMY6lEKZ6EEdz6Y+lWXEUJ3uASwxh8ZJ55//VUK25aT99KCACNuAoPbHX8u9XW2LGWA37fbkf1pcyuCeuxAYwdypCEyeC3OQD1/LtSeUlyc8opbluA2RkenTPWnK0xXzJCq+nXBGByOeKggIAaMSFcn73H8z61Kvdy2KVrlo20QRTuEhxjfkH9apSMqPwMyDG7aDtYc8c+lTzSrbW+3Jft82D29KyZL+VyBEpU9e9XCLbJumy5dTsISYxsbPtx+OKqR3YkbEjZA9uPwFNW3uCTvywOc+2B3+lIsSQnOQePT19BW3LZE3b94WaaaWUxBtoYfw46+9PEiQKUDNM/GeAAM9enpTWje5jAjUt23KP51pWGjKgyyGQjGecdf8KmWnvFLWQCSJ0QzPvTA+XnI47gdv51TkIl3SK+4k4Ax0xwBmty40tQG42qw2jjn602HTkhT5lVW6dAO/H4+9YQnZ8xpqjHjLFgY1wcj/DPPvU7+adm7kgEAcEnr0GOfWtB4zGOD1OO3HPGOPX1qAwRF2DjMmeSD1644xircl8Vws/kVHjnKrvcICfpz3BFImlxSxuWcs2d21ecjpgitKORJ18wgyBlwRgHA69PWgzES7FhyyADoAPYUlVf2ehXLoUItMQoBHCwOD8r8H0xzSx2TwythUwBgq3RvQH9KvPcmORysYZgcfJ1P4VXaWeZsyDy+CQqcbvw5PHHvU8za9QsoojlslQBgcNjhByCc/nVdoolZh8vmE8sx46noAP8AGp5wASshUAjnY/OcdhyRTI7e2iOQzSKxPbnOe+e3uBQnZdgbLaNHboUjABb14APXmngySSLtXAx0XHXjrVOa9YBY0hGz/a559R6Yp8AnijdgWY4BGOSORgDPYUndL1E0kONrNMcjyywJOewGeBx3HSntDHFnzHBRRyM7gTyD2yMelKFd2MjO2GIAGehx1xVWe3BTltyscNjg59ef8mo5W2UmkV7p4pBsiQuoJwx9adFKYYioRfnTB+h9KaqbAEChmNKQqsCMCQEnv2A960slaInJtlZrOVxvLd/4sfl9KrpDNHOcYH8voK1oirKCdowP85qCaNi5AYbCPxzWvM10Fo37wyOwRGkZsEkZ7de/FPWEsjlEBGcn0/8A11Yt7uABRJIFAHLYH9KBc2xV/JjZVLfwk4YeuCaiTb6C0sQx2YaQtkcj6fnV6F0aZnJaRtu3A6n3FZc15PJdALCMD+LOOOn5U6QzmRfIJBLfeXr9OKqXM5FF4IxLKiEAHJyRkcn6cUPfpEQrOGfA+7jjrnOP8agFtKjnfyxPzc/zqlPYCcMqjbz3Pbn1pJXb5vvG73L76zGrLlmJIPyqPyOcfnSf2qLZVO3IycjvVIWCWSI8jBmXp0OfpU1s0BIYqWfj7vTkHOaj2ajPuPdjGvLuaRVBIUnlWzyccce1LBPOH25LOCcvkjH0AqV9RjUKvlEsTjPb8PepLSaZGkjWIAsMfNkc57+9VZJe8hvUdHb3NyGkmkAjHbGSR6ZqIQJbsEGNxP5D+dWSlyqBowC4bO3qB2ORVSTS3MpaZ2ZyPv8AXnsM/pRGCjuxbCzxQIRiUYHXHf3pTcIHYxRHpj2PFSW9lGYnLglPyz+OKinvooF2Lt5x05x279KbSlLljuOyl8iGW7u2DqkezA4AOQT3/GlZL2aIgllUj72OB61K2pBQF2scc8cfmac2rSzRYhhbAXjOSeOTnH+cVo3ZbXIi3YrNpTEIDN1Iz3IB57cVLBpltaks7FmI9/zNMieecjcoQEfeb9AMetRi0llb53Ylck9emfrUXk1y3sNFw3tnEwAQE5wFzuGfb/A1bTUTKzSjGSPu9hxjvVW206Fym4BApz06DPUitJ7dQkcW792oPy8DnPr1AP8ASs+dJct9S0mii086Ng7VDAZ3cgDHHU9+9VDb+eTI0zF2yTt6fQelXJLaASD5nAK/8tCMZzjHp+NKLZAmFfkcbRx698UJ6kpDINFRw5ZFjJH3mPXBH+eBUt00dsURAJnX64qBr1orjGNxBz7c9vT8KkBmvyfKj2hR978+Kuzv5F2shJCEYO4DM3UenenPqJaEqw2quMbf61WtbGSW4O5+Se5468YrQaxVSWlCJuGAMjk9MjrUNK3vC1uU1uBIcxjcW6ccj86liaVmzsdNh5PcHoP1q66w2w2KiDvvx8wPsaryZlkQAEk9+wJ7k9KlXivdRorSGz28zKVYhNoP3uPfk/8A1qZbaSs7CSVyDtJ+bpweDjjrVsXAaUhiduQCxxye/wCveoLvUhM3lRjCYHydzg+uKmKk5GbfN8JE1vbwtGfKDnJzznP4elWRaqQJ1j/dqAdpIA69BVJo7idv3cZl2j7rcc9+f85q4lnfLEqHYiAZ255HU9gR+taSjyr3hpJAYVkLPsVFzwoIzgnOOOtNlkEYYJIAqdOxb8+9QvGd7KZcsp+50P8AjUz6bFKqmR2DMQOvbHU57g1Kaux35vdIEmQ5kf5lJ4X0784NLeajFHGSihix4wPy7VeNpbQJtUFgp5O7k845qpcCGGdT8nyj1zj361pFpy2BfzGUxvL5s7fLA5xu/lmp7bSJyzEOAc/fJ46dPbPanTXUKIWUkjP3Rk9fpSC7nuWItoWUYwN2CM9MnP8AhQ9Xy7Dkv5XoR3Gkyzq4SQhAO3Un06VT/sqO1dC+6QsOfb8fWr/2K6CfvXyx+9tHB59qsraxAuNhdiB3OcDnsaG+S3YS0M6xjg3bVVVRR6nr35q+0ETAyNhlBxtwPTinfZIpSwCMHC9B+dDKpMaEMoA53HuT2+lDqqcvdY2rvmGAK0eUiBJxjgdPY1ApeNtrIGfP17dasS3BjTamCoO3tnFQLdRB8ZBZhisuuwtbipLIse4socfLtUZ/Kq95eMX2Kp9N3ofTFXNwVBsUM4P4gd6pN5glYiHucZ5yMjnAwc/hWiipfIL2ZUNvcyOpyMDn0qVbRfNb7rAc/j6VItxNI4VogBnj+fapWaUMFLgZGPmH6etOWluVFPflI4rQgqNzccEfqM02bAkIEgjU45znn3qVrVgjHzjknnb+lQNpwRZfNc5PQ46f404tNClex+nyoSeg4FCJhsGmFXGShGakDMAPlOe5b+lfWOLR+Q31HhCWOADQi4J6nn8/rTkYsflyOPSnlzkAkkioat7sh6WIwxwR7frUwAzjGKAgYnBAIoAG3OSCabSFqKS8Y6EqaeFViRggikAYLwTmm4JboB/OmlZBsSbcpg8gU942VM4AU00MI2y3TPT8PWpFjDtkY9vSpa+yNMiSMu2RgED7tTRoAvzA5pTEUVmJBwevel3kgdziqs7E3shRGSMYAAFKIwGJ709XUDkkZqVY1YjLYwKh6IaWpCoU4HQ0qqEBpJIiGY5H/AadGoZSME4rPl8xsAjFQcjb9etLGBKzE8HH+PtTlQIucZyKawLNu4Vj1q4ttitYeCVUg7Qf9r+lLtLKMjJxQGIB3bTilJCuMtmmk2wbsR7CF3DgsaehBT3Bp4KtHxx/9Y00RpuBCMP5Z+lCsFgCldxwelKEEgyOePvU5AAe/wDhQ0ZyG4AJo5XcaFKuF/Dmm7AVIBIpWyxGelKoLHA4pRuhO9xu0EE55pULJweRj8af5ZIOByKDFtJ5yaptMTugaPcOCcEdKNu3HQkUoDAng5p6qQvYgUkrIelxigZORxmgEe/pTmBJ64H86MbiSMcGmmIbIOcrgc1Ioyp55pQAR25FNVWBPPSluNgQVPTP+NKBuIBIxTXcuec4B/OlUlzke/3qaEIYiuCO393vTgxIAx1pykgilYggY/L+tS20h9QbhT0waQAZGQQcUhQuxFOMZAHelqGgigFCQcf4UoyeG70EZYYyKQggHrzStYE7MURlDgkEEcUoAUD3pxYE45AoKkqSp5FDsO5GQCOpzml2Ej7oNPYgDtmhXJG3r2ptivcbyMn2pwbK9aUDHoaGUgf/ABNS1caAOCCMHJoDgg5HWhU3d8EU0qQdpzQkmx30HYGcdqXBB65xTY4yYwTmnDPPJp6CQhXJJIwKXAB9jSgAryTnH3aVQB1JzSbY2hrAtyOtMMYzzzk/rUpGF7ZpoBI5wTmhPQS3EWMRr3xSE9+lPYgjoOKaqHnNNIL6iqRnJGc0MQ+TtHApCSyYxg/ypxQEDrSsmDuJkdcfLQSHz0HFRmJhJ/s+lSiMgdcYp6IYgAYe1MDkN06DmnFSFOOKFAJ+bvU3RAADPU8UNGGXIGDTwcDjGKCQARzSSKSIyCDg804EknuBSkA9Bg0ISGI65qwuxBx9aViAc9qcwAGTxSHBFPS4WGlgxHfNAXJOelOb9aFDj2B/SkJaEbICBzjNKITjGcH+dSBADkDoKRiaSbRTQ0IFBGMUuAemM0qE4JP+fpQoJ5GelF2O2gxgc9hilUhgRjApeVOOtBAB5JwKYldjEAUDHFOAAXGORRjsMAUdF/GqHcYqgevJpxUMBjtS4yeg4o2kH2JoRN9QClRzzSKC3Xp2pzcHHWkGSO+c1FrDVhG+UY9aa0jBPxqRgQegNG3nkYppgMXDt06ijywzdeacRhhzxinAhRk55NPVA3cYQQOeMUoIIHXJpXkAPakI3EY4NK1gvoDEMwHOMUNycUFct1HNIAQc96dkwQqx5HPNAUEYIwM0FQRxkYFABY9OgptNoBrBSwPWmOHyeRj+VSquTyaCQo59fSos2PqRx5YYGaewK+5oIGeeppcAnmq6CEWMBuTwcVISAcDnFNLEcGhVLr7kVO7AkXB45GamUhOh6VEg556g1L5YZeCcUmBl62wELjnJH3q42M7bssM9eK7TVkBgPPH/ANauOQEXZB9a5qkbNFpnQRgtGmTxilcEZx0ApyMDCAc5AphDAnPAFJxsF7jShH3u4qFlAOMEAVMGOfQimMCQcZJH50rXY2yF8uGbPYj/AOvTXBKehxUjKCoyMj+RqIx8kA5BNCab5RJ6EcgLHoRxVWMK12p+8Af4qtkAKeeP1+lVVUC56YGa0gkpoT1RuRSAp0xzirMeDgjg1VjjUL1wMcA/zq2kQK9siumS94zWiHI2M5owCVPHFBUg5xweKRwVAwMjNQGohUNkjjFCkHoOQOtAJXnuDTgVPQYxTadirqxGTkEHGf8APSmuwYHOMZqQpz6/Wk2KwOBgA0klFD1sNKCNTwOfX0ppcjhsbTUhAZGHUimp93noKL3Ek0RkhpPl7GlGI+QO/wCfrThGTzjjH+e1GwA8mm0FiMgOcAUSZRFzgGnsNo45zTZDuUcHmkNOw1EDBiT1HT/Cl2gfWgIWVc8MDQwEa4xn/GndNEvVjckjOKTaXwcg4FPJ2ueAaQj5gGJxmla5SEABUEZzTgoUjAoJCnjp2pVIZc85qbOwNgVBxjoaeCM5IGOlMPyDuP1qVCVUcZH40noImiAJwSOKsABEPuKrQAlj0watjhOmf93tRsCOE8Sqr3D5JGT/AA9DUVqFNrjk4qz4mASXLYOT/jUFqdtryABgVxNpyZum0ipNgybcjJqZUwuBgD/9ftUcrFXAzkEGpY2Zl5A4oix2YqgggAYzn8vypzplehB/nT8gMMcgj9aJYxtGcDNU1Ym2pzjqDrK5I25PzD1rpYUAAGcnPNc5MAdYjG7JJ5x/9euktlOCD3rupu8EY1PiLaAqPQ4qRXMiHA6H8+vtUcZAxwf973qZEIRgBjOO/XFN6/EZ2GgkgjnmkYBGA5AA61IFyeBg4/nTHXeOByahWuMHAUcjtz2qJmIYkHgVJKhJA6k/w0CPaDuUDI7VdgWhDkqPQiiPLtyMjH+c05yHfC42g0IwCnGeTUON3oUloNORIxPHH60m8Fjk44pUBkJJx/wKgoQWK9KqyFZ2GKTv9P8AJpSMnJ7frTskEj1FIAQQB6U2mkSrMaylh06HNPAzyCM/ypWB5pCSzY4z/s1LGCoSQDjpRtUt3+tBJAHGDinAEHr1qWtB7C87emM/59Ktxsy5UYzioUIC444FWImUA4BPB+99KSsVa5WmQlG5yQO/41gXwCNwN2RycfXpXQzYUkYwc1gX6YfqMZP41lPQuNmyGYA2LYHP92sIgl+eQP8APWugkBFmVIIBGP1rBOWYkbm46etbx2BpkrqVXCk5APFJFGS2ORgZ9jSg7VHy8EenSlijCuAAcrn+vtVLRE31KeqKrQSKORj/AB71X0FUWFXbBI6Z/HnFX9SBSF8qNpGfm7kdefaqGkAyxD7wOe4966aSTRE9zoFdHClBkk/r6/lViKJIlJx6/wBe2KqQxKFxnpV0bSAo44AHf19qiSsKzaHOAT15z+QqFlIZV5CgZ/HJqQRsrEhcnP6UHJIJGOaLKKKWiGmMghVznH40wsUYIcMcfh9KkLFwQwye1MZAzEc/MMD27mp6jk7EM6tuxjHHPvSyxASZUAZ9u1SORtAVScD+KmFj5WDtpbEpXGtGQDkYz3qB1DyqDkBf4vzx2omkQnLNtx3zxmsnVPFFjpdszyXCEgdj7+nT34zxXLVxtKh8UjWNKUnsakiAPxksP8nNNZkR8OwRQc4bt9K8w8Q/G3T9NndYma5IXJROxAzz9ePSvMvEXx01DUWMcUQjiPATPJP1B6fgc15NXNuZONKN2ehSy+pN+9oj6J1DxLYWCuZLhUTH8Xfr0zXCeIvjPpelK2J+ACPk+Zs4JAIGf8mvnbVfF9/qErl5iu5ucck56jJ4xWRNctIyuc7z/F7c8VwqeKr/ABSsvI9anl1OHx6nqurfGvUbt5I4XUbCfLZSeTjjOc/hXDav4z1LVpm8ycqp6YJwPXPY5+lYgkONwIXIPTqe34UxhvICg56H/wCvUxwycuapr6ndGlCkvdVmSyTySTb5G3FvftVd2YB92cE5/wAKfKhKr13AdR/PmklAEbEgEgfdbr+Brs5Ix6WOpuyGDGMrjP06HPNPRRnaWJBOee3/AOuokdwpJChTUrBSoYDcR/ez/WqS0FbQkeJEQgYJAzx9O9VgCkh+YAEdG9e/NOWQ4wFIYg//AKqDEFjG8nkAnpRTtd8zHZL3okTXSSOyK2GXjAqVZTEqk4O4Yx/9eq6rGj5IAxn/AOvST3aMFWNDJ/tAcc9/8805Jtrl2Dmsi3aKPtO/IDEf59qzL9dl0Xb5QrdfUe3fvirdqjSTpIUIYDG70HoR0p00IE0hAIQAce+eTn3rSD5bxLn7yRT2hU81mYEYz8pB+v4VL5kcK7lBCkdefX0p8USFhuAyP4vX/wDVUzKGbdHyO/HSs07sIrTlKqq5wTjk8denuPWlEDspDHfk+mMDsP8A69W3DgEMh4P8NSJGBk/dBFLm5UHLcgiiEa7QcD/a5/zinIDsJz83+yOfwpwi2sQC2f5+lOCl3BDYxRcLFafeSoBGFB+vapQAQBg5X/OKbdNGjMxPAzlu+ah+1t5IMYznBGc8/lz0oS90l2LYjAOe3+falllRMs2MEcVXVpi2GOAfqPzHpUJhEbtK/UEAdTx0AA601FpmnTmG3d0piIjyG67u351Vee5kjwQq4Gdyn5iP8KsrEMoTGvQ5XHQ+mPzpHDzAqQDtxwBznHI/yacP5ZCbZBIhMZV3G0j7uMkjtnPU063SMH5mDBhzx7dj6iiW3eaYFmKqgHHr7U+1hAfaTguCfmAP4H2p2STEnb3SQSJKsYAXK5xt4A98etPVnaM/ODzxn24PapY4QXZiBk9T2YdOc1YWIAENgLjg/lWXMkaN3KsaknIxsY9vXJz/APWqZYgsZIXA6DHQVKWVI/kUYJyccfyqtcSsoWMMFLdOpB9fxqm+di5rLuSpEERQTgkct6nv+dPSKK3hwBjP8XUH39qihjJTJJY5pzSs0hxGcqM9sfT6/pWduZivoNkuGYgoo3Dgr6e9NZ/MhTL4DAYPT3/WmRSvO7O8e2UHGVPbjAPPX6VYFspk+fGcjv8AqBng1s2oGl72KklskhJYbhx+fr/hmhICiFFdhz95sf4VcZEjLKoG4/xfnxzVK5klBJQAKc84z6Y/H8KSlzPlixNNoWeEMhMh6k9iMdRx+NU23xJuVj5ZBCp7nsR71LMz7xOfujorA8fTHeoQCGZnxjJI2P36jjrjNDTfUVtQkunMhZiDhR9MHjGCKsmQJvDTHaw+UgZ2/pVNRvG9kDgjoMjJOQOe+DVgQlIwkmMg4J6Y6Ec9P/11bikJe8yJldovnUMwwvz/AJgA+3NM2eYoyWHP3cdsVbmt3nQRsQoVt2/2waSK3VwON6fXr+RpppLzL/vFdyWPJwQOigjHGBnP51NHE5YSgYUjgPzn8B2qwzhJHGQCVxtf1zwalSMSMuW+6AV2jHPPT/CspS0Q9xsSO0YGSoJOOec/UUotFjPLbinAI7Z74PGanDBRncCcfgKhaPzsoufnOTtHHuAegz1rKmnd8uwWuyWFkjLHb5fU+/X29aZPKI2xzhiTnHT0oEJLsSSSB97j8qfHHLwMho8cccr9T3FDS+yyrEM48pS+eGIGGGR37UyOJEkDq+ARw3QZycgDFPkhCMrvmRicbscD26kgUyTMgKjHB53YwV7j+lXfRBqSSIZJMKGAbqQefx9sUwoY3VVI8sYAA6j2OfanptYqWUrICSA30qVoDI4zzkg/y4xUpr4ZbjVkxoYryUxkkbe/Uc9acGBACrjPH0Pf6VM0UcCtwAWPr1oiBV8lcKf888UtOwPV+6RNGXO5eeeOc9sZpstoZQUOVUHOU7nv9Kkcu8qhcqmeWGMdD1HWmlVQEmRiCQBn64/WoSbbC7iKUimj2qGRc46Y7dRmpQ5hX5YzuJ+8e46fpUDhUDoc4IyeTn8Mc/lUskvnBMYQKDlV57U/eY0k2Ryq5dgXxxn5TzUYgWFi0pYHGO7cHvjHenrPGELbt6nHfj86pyThsyhuSNu7kLnuCfrVKLk/Qq1mWmaKNiwTnH3/AH9ue9MlvGZcMSmB91c54569uKq+Y7wblYYUcgcc5x+JqKVZBKPNLEkenbPPHSr5G2Q217xI94ZcvsAGMeuevIOKkinaU8YDKvG7ILeo+n1qok0SRBThmI454HqCPX9KFn+8EyXB/u/TBFVyNe8JNNbk5iaWYZYFiCRz0Hof/rVJGUt025Csp53d+uPrVPM/lY3FgCeOM4PXJ685qYaeEO52Llh93t0yOlTa6fMJXY2W6ixEoj2gHJ9uucH3oN3JK2EQL2/D196JLZ2dV2/IOm7jHtmpreAmRQuF6e+OpweMU7KMea5STbIolldSMlCAcHrz1I+pFSw2BkILg7gR8u3BA565+lXRAsZAlO5wc7ucZ9uw4prTCWXKx5VcDcSARRzXXulctmPtrYIrBsLtzgdOPU49avJIGVUVSiqcmqatbQoSrHCnnqTnucU77U8q/LGyJnA38Hr6elZzu0NLl94ssJjGckj04qKVHR42b7xBA3enWq0U1xLKFaRlRSSF9e2Mj0qeSBncMWYhf75J/KoirFOxHJsmPlF8k89vmBHTOexquCsKAnaNuMcfUZ/Cg2jwySHDnaoxgY57EevuKJkQOxbJJHI4OMjr6D/GtmopcpaX3EiXfl5Ealvm/iA5znv2/wAKjkncsSFCMD98evofcVaMUYOXALYyfb69qinlULn5WXvt5x0GawVr7A3YrDzy2H4bIHHLAn17YxTLxXgl5cEsRlcnIHvz0JqeW5jR8NnpztHOPUVDPIkb4UdBnnrz0/KtIWethRX2ivFC7A4OcH0/xNTizklUZVt7DPyk46jjrjjrUKOYUPBOf71Sy6nI5HljCKM+p7g8/Sm27+6Fky9Z2qyKoOA2P4zjjPWrEbqJCrMh255H1/LisWeedlOGK5BH4HqKZFcyLIcuAAAMn2+nrUNySGnZG3Jc23lBeSjD+D06/hWPd6isaghNsTcnjnP+fSla7VmJL84yPcdxwaoXDRNEd8hxk4XH44B96dOLlL3mTzfZiSy6g7qpQblPfuKqNKwlBGTg4K09bwRswC4Ujjj+dIWkdgAdrg9Ox9hXVyr4bGd2/dGGR5CX5Cg47881MxeQgIT8wGPbnpVcQ3NwuNgUZxjjOMdTU62Vx5qgEBsfdQZJ+nvRolyierRNHZwlxuc4wPl7E9/0qfESAqJQVU9Bj36HFIukgjLMxBXPXj3q1b6UiErIAuRxzg++c1DlHl1ZdrPYassCwMWkbc3+x0Pbnvmni5ED4iiZTjBV+nOOfan7okPyooKlQBzyck8kVM93bKu5lDSDgLjqeo5H5c1lZtF2ESed0faoOBwp7ZzyOOtZEwunnlbOznsPf8s1pvdu4dFDBhn7wxx6H3FVLcPIxLAlzn5cc9OuaEmik/mVP7NZVEkjttb+91+gq1aiGJsON0YHYjOPb6UiWktw6h5CpJ+6ueB6n0zVk28NtJgKCVOd7dG6Y/Km5Wv5CtdgrwcPsUlRx7e+KkkviVUqDkDj3p7JBAsjN3BAyO/41Ve6jCbYUB3cZ6/jz0NVD3luU9PeiSG6uCSy/Lng/So44rkozEhEDYZc8/Ujrz0qRTJ5Ks5O3BIx0HuR9ahaBnIVpiik59/c+9JpBdMuDR2mTasmUyc9skcd/eoZ9CMMW0BeOf8A69XraU20PmBi6nA6EdM/1qC71GafeqxBWzjk546Z56VCclJCSTREujhFzcOsgIwqg9++c9qdEVtyUQlBux0yMdO/Wqggu5ImXa28fw85x0HWhdMnZYzJJhSAO+OuOtbczSfMx3u+UvRwQiEF3wS2PQ9O3XpU4W0CMYyQS2MkZxxnp6VFHbJGgDZJUjG08HPXipZHiihZTltykYUe/rjrXO7t8pWxFiVEzBGZI2BDbgf50sVtcyA5UKpIzuGKvaeAQVbCleoxgevSn3Uqqqk/6sfjg45qdHL0KSuZD2KBhukJVhnuen0q5HFEqdSGHynOD9MDGQfrUO2NIfvgkjdu756Y/GoYobi9kJY5U/xfgBzWjUpIhK3qW4VtlICQmQg/e6/TJwcfWnGN7VHKABmP3f4cHPPPfNSKk8C5hiUDAX58Z/Q//WprRiRvKlk38bhsxtIPQA47Vm05fEy3FoiFyIyHZozcjgdSvoeoqpPetuKgCVs8qck49uM/lV/ybe3+RtvmZyN/pz1yMUtxqiQqQcK7DHHQce1EU15g1ZmdLbX92QvlpHCBnb6A9Tk9asW1gWj2JMoZSQQ46+1Rxag888cW1sEc9e3qfQ1alEocbI2A7Z5PvVTcrcolFP3SKTToVRXaXa2Tn0z349qiEUEC+aQVgyQCe5xkD8afNZy3GHYbS3B5Gef89qsyaWGtgJXLKq/cHQ9cAZHXFOMml72gPfYhhu0eASSAFNo+VM7s56j8Kqm9e5Y7WZtvTaAPXHTvV2O2haM/KXZR0Vf0P/1uake2ghYGKMbW5COSPbPTP4UnJMTWvoY88dzIrOkewg/eYnk01dPuQAZp9pJ+71I9TjH5VsAvEzfvAijqi/zGahm1WKAMrMr9T835ZAPejd+Zain71ykdLlywaVgpGdvIJPt2qxFpFvAFMpM7KCTt6deAfamS6yhQFFVdxyCvXB6cUQapIqEHJVjnC8Nn1FDjJe9sNlqW0gt4922Pyz0G7OB+PU1DHcBBIEKqpAJYe3Xms+8u7i8YKAwAJ/D8KQ2FyVDAFVxzjgY96qEV9pienTQtz6jApP7wM55AJI4HXjuKr3OqoiBlUmQjoo7H6U/T9EjkHmzAoB6jk5605dPggkco6hQGO3vjOAM0pJax3JT1K1vqFyi4CfOxPzeinjOKimgublcHcuT/AA84rbBCqAtuNygH5/u4IGD1zg0I7wxFjjeTj0P4exqYuMPhQ7JIyY9CluI8mRyy4yo/i9zUtnolsAZOFbPPHJ7fifxq1dTpA6lbgRyFeVQ9jzg+tUTrodisZyFODx/Kr5pyWwK3xXNC2shGq5ZQAedv3sdCMU1lVJVAwoOfl65zxWXJqs6qWRQADwx/zzWbJq9wzfKQpHp3P55oUGlzR6ivb4jpUgtoXxMxwT9ce5702QW6MxdiAG4ftjOOAetcm8lzdPvdyG6jceKtJArgSSyncRwPUfjVKm4/ExXOhAgkh3BlxnJ9aqzXNqqMpk81hjPHQH+tY4vCuPL+dWGOP5nio3WVmB2bAep/ljFaU6aky5SaufqeiFjyRjPFSxuUTpuGaRVDHJIGM/SnMCGOOmK+oabPyBChcsCcAkUsijDKRk44b0pqksvJzz/Wp8HbQotE3uRRKeM/dqbhiOOhpqooYjJA/wA4p64Uc5Of1qnqw1FAAyQBwfzpWIDDjGKbjDgEYyfwqV1B4JDDH+TUN3Y0tBq4PD4IzShRnKnGff8ApT41AXHH41Isagc4Lfzo1XvFKzGgs2RwQT6Ugjx0ySDj/Jp6lujADGce9IcKxYEjP50J3C1x2wMM54BpSBkHd94U3YSMgEGnJjBzktj+dFnb3g0Fdl2kdSOKdGNo4Ixj6UgiVl69DThG0YIPQ0kkxOwBCOBg0pUBSO1KgYBcDGRyaejBmycc0WT+ETeo1QRnG0im4BA7f/rqVlAIxxTWXceByPwo2QatAigDC59aecFe4zS5Kr6g01QGOcnmotqO6Q5goX6DmmlQQMEnP8PalMYLAjnnFGwEcEqM1orP3hWY1U+Y5J5FPRFQ98U5VCE5JxTw+CcEHipvylXGbjtIUHJpFRlYZyTUq45IFNI4bcDSjsyWA3bVzk5oXg8sck/h9KdvAXA/+vSAFlx0FNJDQEDOBgHNKSwA7ml2AnBByR96kKlDkZOKFFBcQKWUdAf9qhQcDOc0qSiT65+7/jTiuOenNUtELdgEDEZx1/KmMCCQPlYH0qRVYKeaaSGx1zUrVsdrDQRuyeMdWqRcYY+//wBakKgrxxSMSpAwAB+v0pNKwIcVI5XGf9qmBjls5z+dOALDPTFKVLDpmhWC4qgbue/tSsCvbpS7SF9qaAGGAOBSEOkUHPOTTVGw43HBp6wkNlSQKVlII3UkO41QWHbGaGJXA6c07BBHpSEBT9f89aasDVhCST3ApRwO2P6UKi5JBpCoZu9J2DoAJQ/WnjIIOKAysccECgsyEDBOancEN3Fy1OwWO0ZJH8NKVVl4yDSDIPOOfSmPYGjC4z3pASR6CnEH1zxSDIzz1oV7EgW3themPvU0gn60qDt0GaeXw+AMg0dAGFSVxkinhDtI5OaRpCByDnNN3twBigsdtAbGaMHdwO3NIGOMYpRIG5yuaNRXHM4PYZpoBUUoIJ7cilIKjj0p2VhkeDng8UBADk0445weTSHI4FK2gth3lkN0xmmsp3dyBTlBHGckCkZSD0IwKaGKoAI4xzSlVAzk1HggAHnilYkjHSp1bDYc8gI7c0gAyc+lMCAnB9KcylSBkmhIBWABx19Kdkoo6UKpwM4HFICQ5xjFVawmkhHYsMD0oIwACTj9aTYBk9Wp6AuOh3GnyjuMfOMjIA4piAqSKl2YbrQVII4PSpskA1SACTQXBByKeUAPXg0xkx0puyFqNA9yM1IVBOBjPWmgAeuc0pBHOM090NXEIJHQDml4x0yB/KggkZOeP71IzAjHQ5pdQ2QmQxPoKOCSB2pwUE+gpCuCcc80NXEgOTxz/n3oAbrmkwB0yc/pQAQpPWk9AQ7YWHOKQk7aC5x2powetUMCAOmc0g3EZ6CnBDv4PJoIAbB7UtQEEe7nmnmMBu2aRcqcjFKHJB7Gh3AQLgnOTUq7SueBUG8sPYUMCT9KSuxPQczhjgcDmkxggU0IQOfvU7BzwetN6MY4gMGwfb5qTbk9AaY24twAMU7p1NDQtbi4OfSlAOMkdTQijOfQU7bmkPVDowT1B61KGBGO9MAKL9TT0UHlicijRgZ+qqGgb5e1caygXQGetdtqihbdsc/71cQ5Juye2cfrXHVV2i47nQIp8oEjbkUEA8HnHP0p0LZhTByKQqdw44NVYViNyBnGfX2pGAJHA98elPIGCDnmomJzwcVNlYEMfGST2qNgSme360+RD15ximFSFI6UrKwa3GkbhyMDFUxtFyDjjOauYynBIxVN3CXAyCw9q1p/EhOxtwKWQEg1cijG0c5zVa2YPgDrVpiI0wCMiupvVkIaVJY8dDTgCflJpNzEZxkmnKcAng/0+tTsHUR1APX5abg8YAFCr5hBBAFPZflqdR3TQ0AEE5OaaVYg4B4pCCASBnNNd2RcE9KTV0CbYKC+AetDEEkDjv8A/WpIwHJoYEMSDVNaBsDnaoPOQKACBnHSlZW2YznNJ5jbce9O+nMGqBVJX3z/AJxSMpB+Uc0hG7nBzQSXHbrUWbG9xV4XoMGkZQRk09AV5GDio1YscE8k00nYbVkOAGATgUzzCBkAdP8AOaeo3AcHinYBG7GOeKSegaWIsEjB5/CnbRj6e1DMS/BpSpByvUD+Ki+ogIKj6mpFcKMHuKbkIMHJyetPXbjGDweKJJMLk0WVA2rgVKCWUkjjt71EhBIxVlQfLbvUpJMfQ4nxQS0/zYKjj8earWmWtgSPzq54pRfMbkAZ/X/Gqlk2bXoCP8ivO+2zdfCVZ1G7B/D/APXUsQyO2CaimUA4ySR0NWI165I6VstCWPQBTzgjNK4DKMc0xQB35xUrDcvHAx+NJpg9Dm51Ztaj2kZJz9ADzXSw429uR/OucuQTq0K42gAZ/OuiiOSOAVavQpL3EYT3LMKlgBnkGrO4xsCBzmo4SBuxkn/9dOCkMATyabepFxXZ1UDjimiTZyemakAVskDAzUbAOScDGPzqEtOULin5id2BjtQQHbCn1pQu0gAAU1VKgEDLc/LTevyHYayiMEYyc0mQseOeTTUGHY55z3/H2p3lgtnjmnZ23KvoJg7D2zSLuwBgUrKUOMjkUrAMxx90Ck7snW4jAhzgc/3qQKFJ75P3aUIWBx1/zxQ2MY5z+tK7YXHpFlsA5ye/41GwVWI4GT+tOiLFWyDhfT/69RgEEkrzRbQd7jtuBjnp0/wpWyrbST09KEfkA4H+TSg7m4PbFK4IckQIx0I67asxq2Bgggmq6AMcAn6N/TFWolPJJHA4ppJje5DMoyTjvxXPagT5pYjO05rpJFJ461z9/gSHIPJrnm7mkWRTEmwbpyPyrnyB5wOcEf5xXRyfLZtkdvwrnbgZk255zW0HoDuiZyGUcbgD+Zp8IJfqCoPqaEfIJALHP4fyp4UB92O3C9u/tT/witdFXVkBt36kqPyzVHQFDI24AFWP9av34LQNxjg52msvRnJDDqGbr274/GumlqjKW50kUgmdgVAx04x647dKsqBHjgH/AHetVrdASCMjjGM81YJTzQEOSPx/Gs5tRBNtD4lDMV5x3PT9KHUK2McZ/wA/hTWuUTjeu7ONtYOo+MbHTWk865jCqSC7EYB54xXBVxtCl70pWOiNKc+hvSARtxxxkr/Wo7i5SBPmwqfXvXkfiD456fZBxburgHG7t7g+3vXl3iP423+oPIkUiqB0k52nqMAY4+vPHNeVUzRzfLRjc9Knl9SXvS0R9Han4usNPRwZ1Ug/NyOPqTx/nNef+IPjlp9ioW2dZXBOQvzYIGcZHBJ98V87al4ovdXIaWR2ySNpckDvx/nPFZk1xLMeXL4H5dv8muP/AGvEe9OVkenSwFOHxanqHiH456pqUrJbk26HgsmG9+Of6cHPFcBqPie81F2M9wxYZJ+hyfTGfpWUqFY3LMufT+Z6VVnJONwOf9qnHCwi+aWr89TtjCEF7qsWZbpyqkkkY6t1+lQIvmK3VhzUSW5lUHcSAxx2wMd/WpreRI3PHGO/rzXWqcIeppvaQ1i74B+U5OKd5RbA5JA9evemSyFHJwOT2zSxsXU9weP6cVo9F7o1r5ioXTDY+UnnjipJZCOcjBqMQsVOCcD8uvemyRq+dw3Af3fWiNh3JDKHjO0YOD684qMyH5QTngdv1zSxyxxDCjgH7tRGcSkMAcD6jJzgDnvVKLbB3S5idUIYMSBjn3pyMSeTv5z7Y55qDyJJc7TtLDHPY+9OgsjI4aRsY64OAfwqG0luUm77CzXSEEoMEntxUckTyvhNwUjtz+eallhQLhfmxVq3G4cghMVL9yPMNxl8jI+wukoZnVm5znjGc8gevrVyG0VIwOG/zxVidFXccAgDn+lMgkyQAcHPLdqfM5LYXLZhGpaeMMOTim3ZbzhlcqOD2xTwjtdxsx5XI/8ArmlvSv2jDD/vnp09atS0ehu7aEH2clQ/OM/d4z39qUZMhwpUZx0xxTnkMcXyjpxVffLM5GAo7c8/yqY3a5SHLXlNKNVKlckNtz82MVA7BFUsM7T+lVkllZ3ySG+6VbPqen19aEjUOQzYLY+XPFZ8jTd9gbSGT3nlg5Rmyf4MnjJxngdv8mmRmSV1ZtyYByg6A9ADUzxiMP8Ae5zluW28cdqAGygBBwefXbj/ABrRWsCV2RrGx2rKA3OS/TPXAAA7VKrIT8ucnoM/zpNh3Ddyp4/CnQwBJ2xj5RUtqSB6MVwxUHHA698j0qBoi4+YsRnOPT6d6uor/MAAMDvTTEXH3vnI7YxTUkXa7KogAlD5GMnOBgnjoT9ec08MVBKDIz/H19DxUm9EJXazN9ffrUanaxIJC/WlFtITVmNdwzZLLnPC8ULlJMrGeBjLD+RpzATqMfKT0Yen1qR3DgNGRtHHXpj370+bQdre8JIzFVOBzwaVZEyfQUwLvUg7SWJBPTA5prsIztK9R+X4UmtOWxd0l7o/zSwTYCMj6fnmmvbGcqkg3IR9CD3OewqBZ0jO4sCpJ5OeRnBwPanpOWOScKDk9sDryKfK4Im9y2UiKb89DxijzUQvgglf4aqJO8gA4VWboQc4wTz25oZDHKuQoBzjvj3Pt/Kp9mvmUnZkzMrA4AJU59xSszMysCVOOM+tM3SSRv8AKSFA+ufT0qWKEIgA4GMUN6e8JtkEsU7zbgcMDx2z9fUelBSeQopQMpHUdj09a0WSOKMFiHJ9/wCWaa0qRqAuFwM/jSjU+1YEmjOFiZSfNYMy/KCpOcdgR6ipxAFVlCgbDk44596kZijggbiOnPBpjEv90Atnnnp9ablZ6mjsivHZxRQQfeIXP3RkE46kY6e9SLDM7sHKmMggf5PerMSFEAYjJPHT/OKHUbD6gd6OfnkK17lOVFUDdJjaMHaMntnP4VNFGofKk4QABfb+vFPjVQwU45B/Ee9OLAS5IPAx1/pUuYmiKRHYhWUbcc+vtUkcHlyFsc4x1/pUroQoYjkjikS33s3Xgc7jj8ahvmt0LitSNCFlJ2nHPYgencVIxYqwChGI6jr3wfwpxgMYUxqFVj1PPHPH1qM4ZiQGJBHpUq6fkaOP8pXQ5Vk+YEEfMR1zznipvKdocr94D3A/KnyxkfeIOfT/AOvTShjcEkADJ2/0NN2fQm+pIygsu3OMdf0pj26GQnauD1496imlQApHJhsjK/dPrwcYNKZywYDBweec4/Ch3tzDuokqoyBlVVzxgtk/1/rSOGCrk4xzxTZrsQBjld4xn29M1SEoKgEsxUlgW4yCeT2/+tTWq2IvGRpmROGzvP45ptxeKqqMAA8Ddn39qzZJWlibAwpJJx/DjGT19KbKxiXZI4kwvXGDntk57Vp7OTtIbdn7pcNyjZYMy+Wc+ueueB14pjXm2RUVA4xw+e/PH0rObyk4eONjjg5I7nJA6f8A66Gu0Y/LHhQMDpxTUXcRYuUeSYEdcjIAOR16HpSZlaQqZGCo2AGxuPYg8f57VXM87gNngfcJxx1HXHvUrRTSkfwnGT2z/jV/D7siU7skgRI5pNzkhSRt6DrjvxSS3C2i7fKIyMjufofek+xOGHzbw3OfQegHerMlgHDFUBHo306jntUtxvuUk9TMFw7l1WMhcjn25xkkdaFglmGWkLbcD+fetcWsYgO1R8xxUcSI7bABhTnjr7HPpQ6qRKUmveIItGi3ozMZAcfj149hjHerItoo2QBMl29ienTJ7YqyokmBGAmT1HX39qlFuWKliAcHvUOo37tzSyXQhW0ijjXGDk5b1zx1+lPljSVhwOOfmHXqMdKmeFIcEnBBqu0+6D5TuGePTpx+FZpts0TbRXlDuM5VMdfTNQSyJGvJAB6nAwfcY96sTTyyBAgAA44Pf396aunqFzIR8pPHUnHT/OKtRsuWRmr/ADKRkRBkdv61OCZbhIiCi/ePf8f6Vekt0IQoPm2/l05FV3dI3Xy9jqQehOR+FVaMvhL1ZKunJv7nc3BH8qsiPygdxOBztNUre9nZiq4Ygj24Pr2yParLCV0LswT/AGs9h3waTUhXsiOIFJ/ML53E7V9+oqOe+YN8qlwCd3BPPt+FJLMkB7byAOw/HB+tVZ7uIShgN+QcbenofpRZSfvbhzJlpnO4qqneWJU/jnoO31pWRpCw2Yc9FY5BPrkdqpMxuAAFJyBwAR+HPNPS9lDEJGTgDpnK8cHPNVKCS5ogpN+6W3tA0Cu2I2U5KLjnqME461UmVFkK5wFGRgDByMnJpZDcyHL58sgc5A9+39ailMPllnJJz8wxwP8APWpi7svZdyGe9hiBC8Htnk579OgqB7wz/Ngrx9SeajlWNvM8sHI/hPQ+9TYihjyzYDDpjP4cV1JxSJU32sI9xIH2qd4wc5HT/wCvSRyTyQrlRuLfpSRziKT5EDMfrUryTRnDxgIOmR8wP5ZrFvXYSk5BDaTyszPIdoPb8fQdaSa0dZF/ekr/AHf6mrkbStCXVDHGDtLc7s9cYqtI05Zz944+9/Spi3ctRuU3tSz7S27Ocrxjr7VZW0S1bnBJH3W7H2qvBbSmVmHzYGfpxVm1sjM7JuJOe/XvkVq4fzCivIS4aIwhmUYBI/n7VLFeRFNuCMkdh8o74/yKmk0iK4wkasAOrN6/0+laNpp8MCMrESEAH5gMDk8jj+tTJxUeXqCTTMqS6ZHJ2bFPHA4PvjFK2oSwXOVjIJXHA9ec/WtSSGIS5Y9eeQBjt0PrzUYFnwPLbI9O/Oc5z/OojL+ZXGk2UUF7MCFDMD/DyeMd8VYhscwESMAin5lbgjvmpxeosv7uMxoAfmzkkY44x1qYXCRwNIMyM397gjHrxyAf59azc0uhSjzEcemQLCxLM5IJ9Oe1RR2yBd5AwoHpn6/hmpZoLnd8uApIOO2ehHPNQi2eVyXmCgk+4PHpnpTjr1C7j7pZMdvMrBWzkk/N6njPTvVaWWJQFhkIBODHz24+lLCIYVwVK5/jVzgepx+VSwSJF8xjVFYcOwPXHU5Pf2pqSRUdUyvFbyxhiFbJ5A7kd+lOW3llBYhSTnhu2BgDnpUhuCWJMoVQeFBGT/I1EjmQ4jlPJ5+mOOetDb10BSuitdW1w8ufNBQn7y4I+nbtUsemxqqEzAlT1UHr05z0qWVnSURyHbjk7iCSenX0qeA28T7lLEjruwQD6cD0ocuVe7oNLQV4YzbIFxIMD16H0IotLWA3HzEnjvjGPb1pZtVQcIA+7jGOe+T06U37QxkBjXegOfTr2/OiCdRdgtyo05ZLa1RSpxk4Ddhx6Y4FMeJZCX2jdggtxz9ao3DzbPMWEjnpjOB69Kna2u5OPMVMjg9vr0qeRQe47ETXUUBLSzgKfx9PTvTUvoI4soCzMePp25pTo0KyO9xM8pxgJjj6k/yqK8gs7HZtUuc/cBOB7jHTmp5rvlJT+z1LEk8VwkiCNi+ONgzuPXAOOuPWoruOeWLYsGCf4myOx9qmttRgVWCsA4ycE8/h64qvJrL3Jk2ozDkDb29+lSua3NY06DrS0lB2tKOR99cHBwAMj/OaklsxbRkyO0r54yAMdcfhmmW8t3Imy2tQpPVnPJGOMZ5qNtNubmVXllYFRzzuB9vanFuT5tiW7LcuobR4EDMnmKFzu47dMnrSQalbQ7tm1ixxhcZP4VFDpKxKXuGOTwF7f1+tTxQWsTs4iU7ORuGfxBP9Kb0XvO47aLlIri+knLxQRs24+mPY9egp0drPIzGXECjogAPHoDU6X0fntysaEdcjaBjqaoXmsBG+Ultxxuxx9aiGq5bDk1ZSJoNJhEmZGlLZyOhGcnrkc8dqufYreY48sbenIwePesmPVZCdsaeexIHQgge1TNe3cpXbHks3y7QcY96ThNDtZcxdlaGzjbG1SeOnXn1609L0SpI0mAq4y/r1zjiqVzazzOXMittxuVhgemOT0/GqK6XI8iliQ+SfKzjPPYVau4+9oNvU0m1SAShlkbKngYGCMY6n6/pUV7q0blCGGMnjHzfUEce1NOko1uQW2nq3HPvioUs4PPICsqqMev09qcIp3le5XLfqQxalLPNviBXnO38MZx9KfILm9c7Rhyc+nHHc1a8uCEMGKrk4fHX2xxwTUEjFv3auFT15Jxnjn1ppxcvdRk7JbjhpxLfvGLPnHJ4yRxyKDpKFt5BB6jvyOMe31pkl5JE28MGKDO1s8nj3rOl114H+YM+/j5aOWTZSat7peuLSGMBWIVifujBI784qZEtdgKM7N/DuHQenArFj1OXUDIyxgYHfj60y4ur4uyx4SMY+ZepyOfqBTkpO0ZBG8zaIjjVXZkDZzt5/p6/1qG81AJHtMjBT/d6fjis4JMu3czMT17bqgugFPCsADjLYNL2bYarqaD6hGEAQNIOnIwfcVVXU5IVJRQ2BxjJI9vqKqkvOG8kvvB+b2P5elTLps6NlyWDYxtb+fNaKMY9bmaaSGG/1GaTPmNGnfkAEDoP/AK1RSTyudvmENk5bj9a1To5lYBGCkdVP55JFPh02NHOSHBGQ2Pc+1WpwHaVjmGVpXby8tk5O7ocdcexqxFZTxnci7UJ5/r3rpRpYEQ2sFO45XHP+TVldMii3qAXGCcsOMDPTjNP2qs+UUYu/MctDDKVVMs5zkBR9egqdbJVdSYiOM7ufp0rat4Y0uMgjPQN2/GiG1cZzzzzuWo9o4p8xTVnsZB0tCvy9z6e30pyaejL86ncvORjtWjLdRBipz26DJ6f4VUe6MsjpDEdrHO5jyB2qYylL5FLb3ijLAskw8kOFP8fAFJLGtrEjs5fJ5xytWVQM+15SwznHpUos3CZSJsMcjPTHQHmnGfKiLe8fp7FEVByeMU4AgqvIBpwAHIA3U7II5BAA+vNfXarofkWtgWLJyQQSent9KkWNwMk8qfwpEJYAs2DTWLCT3JzUptoLpDyr/e6/hQh81gD+dOUFiGyeKfGm4dumd1Tb+YN/hGmPdgrwQM89KkEgCFeS2f5UMuCCc+gpQw5+bIAqo2sJ7jQokbJJzj8B7UoBcAE8rUhAA44yaeqgsRwSTTtZDdhgQs3LEGkKBj15FSvHgnA4ApFVQvox5rNXASMkEBgef4v89KkChlJFKVKoM84NKpGTwM0N3Y7NIaXKDkf98/pSo5Yjqae6Ddngf/roVMPx3pJIGKCDkYbBx0xSeagOO9LsKyAj0FKEBbtnNNJCvcR8EArg4H+c05CoPzEH+VC7GU8k4pTCGUcdPyp2QCgZU0CME4OcYpyIfr/s0hQAAAHPepf8o7ibAV46/wB6nFTknjJpcqx2qMYpS5zjHT+Gna4K1xkkTEZwTmkjiOzgkk/pUxJUA+3NIWOODjFN7e6LqMAKsRntTiQwHvTSoJ+XJz61IuGU4ORjFJMNRFJUYIwPX+lOIIB5FIqZOM04oAvBHymmwEADde3+c0jYXI6g0rEFlPehSCePzqbX+IGN8oMDjIpURgT0PH8qVV2yeuac0hIxjqa0bYLUTYSSOeDTcFRjBU0olZGPOAfapFkV1x6/41nr2AjC/LnrTkUM3IHFOJIBUdaaUJak0O4bTuz0FKWZV4HSl2jB7k02SMhhtIHNWhPUcXBIxwDTWUAZGQ2M0/YQOmc0giwT61DsmNbDHkeIADJGaEmMpwQQaeyEnB6YpoUIDtGM0tGxWHkj2z/P6U1TkjnjNLk+maCADxwKSVgeou3GCOKUKRye1Ctxz2HNGCwyQBxTHdWEMYByM0qk4PNHIBPWhkx1xgjigSEIO7JFOZgfRaFzkggYFKiAjn5gaTQ0xoQjGOKGbAA5JH92ngBDwOlNHLE0wdkBIPpmgg9MjP8ASlwDzzg0DLDC/wDfVFkC2FC56daCSCeM4oLAckgAUgYHtk0mhCqAR05pNoU8cUhHp60Phj34FNaMEIwOMjtRkk47mnFDge9O6AcYI/ipXsFmMwFyMc04IEXNKqliT3oK7B1xQwGEqWODRkk46CnIBIvTk0FSnHv96htFdBO/sKawBB9jUigu3YCkChc+tGwxApBP0pxXv1zQCSCBg5pAxBGaLgG7axx60oAJz0NNAznvQ2QSCCOaEriWgrAheOCaaMke4FSHBXHtTQxBBPQ00D0DJI57GlY54PrSswLccj601cFuuDSTsMDkEDqBTGOTyecelSYO7sSKRkwBgUMW43AJxzxSbigIxmlAAbn0pXALdOppuNhhtLcjgGgKMjnOD92l2kEikAOaaSY76A6jjGDQSVPXpSrhVHIJzzSHhsEE0tmHQRzknAzkUbMHjoKXA46ZpoJPIpJNMVxZFAHHehVCgA+tBJJweT1oBPXPIq7BdCEjJPSkIODnvSupJB5FKEI9BmpukA0DB9aTeDJTwBg9uaCgI56UkrITYKozn2p3l8885oA9BximMpzkHoKL3GOJwRTiAScjGaYqGo33qMZzzQ1dgtCTAOeMcU4kCMevemxkkc9KVyHpO6FcFBYjFOCnJx1pqEgnvxTiSWB6ZFLYezJEUkfN2qRFBwBiosnIx61LGCT1NPoG5S1QAW7jgluP6Vw0i+XeAHkZrvNTx5LADtXDXBBu2DdjzXHVfvIuO5v24/cL8uMinYGQexptmS0C+oGKUqWHbANVt0CzTGH5jxwMUwkAZx9envTyQGwRzTCwx2JNRuhXsMzzz3qJwUBAHJP+SanYEgdOKhYEE4/z70WsFxqxg4yCc8e1U5FH2jGM/wCelWyuRtY9f4qpyDE+c45yKqHxITWhu2yDPvVkRgtjPWoLXBhU8/8A1+9WVXJzn/gNeg2kyFsBBBGOx/8A10pQsMdQaCSGAAyufxqSRQAT7Vk2O+pBtKgg9c00KSSOox/OpFUYzgk5oZQFyR0o0vzCewgU4/2aYUBzkA0oBH0IpACy4Gc//r9qenxAtRAFxgcf57U7YVycgf578UzaEwMnGaVjtHTOaVm2O4jIztxjg0hBUjJHBpVILZ6CgKNx2gcUJWQt0IQV69KaoK5x0ApzktuAwPwpyrjHbjnpQm09htEYy+fY/wCTQiAHPzHFO2AE88ZPSkXKg85/Dmm2g2YM+0Y7U1mGMZOD+nrTiMAY5z/OnFRsGDk1EbWB6IjUFm4xntuoVSM5Pf71LEAx4BGKeqFeTjJPSi6uGohjPBHX9KegLMc9jTMFSfSpEAyMZFD2GTRr61ZjUgde1QIAQScf71Tx5RM1L1DY43xUhNyx645/GqOnnNtgcf41peKm2SZP8R//AF5rOtQEtmHt+NcDS5map6FeWMEE9TmpkBUYOenpUMrFWxjGBUyKAo6DimncpsUH5uQeB/k1M+CncE1EseTycc8VIQFXI5xVJkp6nPXhCaxD82ATz/hXRQqQoyOlYN8xOpQn5dwIx/hW/ak7M4r0KKvEwqPUsxBsrtxippAQQQMkn/JqOKQHgAE/lVgMoUZJqlYhXGjJQjGTSlcHAHH6Usa5JHHX9KR8AHnHNQ/ekNtpEbEF8DueKVyNw470bOQckk8/54oAJkBHUUrWC+gqxqwwRngmo5MAjpjpSDKs3WmgEtjsRVWutwuOJJPGc4p6xgRknG7HFIUIIx6YoYBMJgnFStCrjXYKOORmmEHPOAoP86UYYgdzQu7O4jIH8NNJINkKQEXA9aazHHQjPahyxftg/wCc0oXcN2TjvUpCQiIGzkUpQP0xkHmnxnI6A54pxDQtnopPpSasNMWNSCSRg4qyikIBnAPSoogrnGByf5ZqYNg9flAxReyKtzMZOwKnaTXO6iC0pBA610UpwhHr19K5u+YrNndkH9KxmrmkdAYFbNuMjGOP0rn5yUcnB446Z/KugUE2bnjPX+dc9MrK5YkHJ6/4VcZJR95ku7ZOpKoFIYE9DmnBypAJyScevr7VE97FGg5xjr7DrzWHqfjiw0zcZZQrIM7RycdOfxrkq4+jSXM5G0KU5/Cjd1BcQSZHBH681kaTcw2vmM0ojUH+Z5rzzxP8Z4EDxWrEnby/JUHsMgjn1HFeU6t8UL+USxwyPGrZB9Hxnk/WuB5nOf8ABjc9CGWzqWlLQ+nr/wAcWGlRvI8yFF6sCDtHv/h1rz7W/j3p1sp8ti4fnIQ/KOcEcEEdOODXz1qniW71JMXFxIwPAVXPA6kEDj9KqSSySJ80u4Menp0/SuCccViX+8lZeR6NLA04eZ6Nrvxp1bWWPlu0UUmQTkDHXnGOP16e9cZqPiG51Iky3Ekrse579ScDisaRXhCsCCcY+lNjlIYENgk556j6U4YKEX7yv5vU9CMYw92KsSy3LksHO4kdxiq8sQnbcT2/XtTZMiUsWLFuhpEYqSXznNdyhGD90tWY4xkgFuOOi0kREJxwxz75Apkkju2D9wj/AOtS5C4wxXP8NbJWQXa8yQOwLh8AbvyFQy427S4cE8dufQcVMwBThge35+tQJbqzgtlgufmz0zycis0rFdPeHRmIr8owSD+JqNoyVGOmPvU5iibmHABxt9OuO1QSMWYrHzj6/wAqdub1E2l5gcYB3gAZ96mEgQkocg9RUEVuCFLNk/1+lXYYkjj3bRluPrQ1dXIjs+UqkyiMkqQh9D/SnR2xncBmYY/CrMsTlW+Ux8//AKs0gixFhvk5559aTehpGFyJrdFU52hg2RzjvU0QVF3bSQp/i/KmOQjou4Mw4PHvUsY2DBKlWPHp1pN6blKNmTornhQOmagZwN3zBDn29KbNM7swznb0qvKHaTJwcj/9dZpFOVidSqxsxyzZA9frUrSgDagIyfuiqiQkPzgAjJ/+tTzKkSkDIzj7vb2zVWT1lqgch6B25wQD29frTpXMUWDgVVeSSZyM/KB+Q96cQJMIzHOR/Om1ZeQrXHpcM0qZULlu/f2p17ChnBydpHRabIwgeLcMKWAHuegqW/jbeGUHoP8A62auK5YsuafKil54MRVF+VenpQXkcgg7lxn5fT6+lK0JR8FQdwHtj396lKiMdRyPSpbuwa2CGEMu7eBn/OOlPa1by84D4/ujn+VLDMFcjlgR97HAHYVOrv5ZwMEniobsxL3X3I5bc4AX5SeetNWElN20dOfp6VNKs0jndjAHP/1jTPIbacEK+P0yD60N3RTVmQkooIGDtHfP5ULIEj4xwPu0gIdSmMZHJb2pwLKxGwAkfw9gKLpLlBpp8wjOswUmRQ3XbnBNAQxSEHcSfypnkKrZyBk5pXkU7ixA287u1N3t6gnr7wAZLHv12NUH2UtJudgRnI9uP1pTOQxYNlSQR6duBUP2hiGBUECQqOfbI/Oq5eUE7suNKEUqQOn5VXLBZo9wHmYP5f4Ukm4wsrjfuH4Y9Dz6UoY5AKbV9PQdsYpxadx3swkuzFIxbAXoBjnt74qGZgULJIS5Pce5x2/KpRamaTO4qyDPI4yf8+tSspZdjDccDnHTg8jOf60WaYKLbKkluZCmwBWJ9MhRyT2qwkJ3BkyTk5z09MVPGQFBQHHI/HuKfGCfmwAOeKmTcvJD3+IrNEUO44BJ5HXn2z7U5YFlWPaoO04/pUi2xAJYqxJP3qsxxqiYGAD1xU30eoRW/MRIjxKQeMCkIICkkLk4H48VNMVD7QoYn+7THt5JSRyNq8evvihNW5ZFRasBh3JyScH6d+1L5KlOAM9PypY4uTlucev9KmlCD5WI4OalqKKjZlXauewx3/OlKkMGON4HYcfzqaWJN3CtgjqaZIWICbeFoi4taO41FixIMl9vJ459snFNkAkY/Menv7dqbGArY3Mrcc9qmdgGBJBA/wA5qZRsXohERIkRgCRj/IOaWUEyKFUDIxUJnKS4VSAR/wDX54qOW6EDc8Ej73H5Y96aSS8yFb7RbKsGbKgED8qbuUM2W68e34VQF75syvlgCOPTOcDr1qyxZx8qjjr+vtQ07e8acysPe5jwo75/D2qOW7G4AL7fIOagMZebBzgDI4PB5Gc9OKY8YiXeCN3Pzt0Hv/kU1FIiLY6a7RXCux+ZeFHUd+cH3qM3aiEAJvQ8fMefxB/nVaSRBCdm5mLZP+AqA3A3glQpJ44OPz9a19mn8RV1Ys/aJW3SNjygOQRjPYYP1pQJFLPwcjnryMY/WoFmmVTgMqAewA59D15qzDbupYsRJI3BX0NFrLlMuZSQ6O3j8oB2Mbsc8njgjrnGSRUq3kauBxsI44Pvz0qeG0CK2ctleNw6DvQ1gix8IobH3c4H6dKi6Gor7JSMjtOY12kD+HuRg+ozTmtHM4J4G0ZUKPbg8/rzVpI1V2Ofm/PkVYQhVyPmJGfxpOXKyktzPXS4ipO0k5OaedOSMKGBC5yF9+/PpUz3Lpn90zEnsPQ9zUTySZC7sqfz7560RlKQrJEcVmil2ZxgHovPTt9amiMMUm05PQhiDk9eM+2KqloYmALtvLZZQMZ/yfepAEiJKFiAfTPB/wA9attstaLmJpJJSCUXYjcbup9sEev6U596wAO2ABk/4k4zVeKWS6GI3KhOWGPrgZx/LtThbvOx3clSMZyenUYPrU2XxCuCFWVyX83AHycYI+lLDqEbkgR8dl4HPHH0pE0oMzFZGTPv79OvNTQwIodMAhccYzROMGvdHzSHGaUEBOinng5xnoMccUsrNvJLsCCPbp39fzp4JD9gajuVBlTLD5SPz9DWKsx3v1GC2ZW4JJJ3fNg885/SnSJIZsYBjIH3fp0NPE7BGiVQi9n6nPTpiiVWERZpOFGfmHUd6ba0B3kRIqK5YKcg46k9vyHSknkKuNis7scnHTB/l/KkZoIITsIJYk9QQe/4ACoBqQwsa/Knc/4Y7CtUucltIlM0s2xkDrnOSMjHP6/yqjcOUkYZBcjHy8jPXtUyJLcTgsxIxgY+hx2pJoEsvMfglTjPv7e1aRirMtWBDdgIu35GHHbnv+fvUsllLNtM8jbVAwqjdjPXj2p0AkuZPMP3xjG0nPc4PH+c1O0MpUhptiFsHH5YyfU1m56iitSvc2iRxN84dgw+8e3YDjris5oorZyDuPJO7P49K0ls3mmYyBsZyRkdOwp0WnpNMXaFd2SUbPTPbHTFXF294tJt7EMONu6HO5gPvEdOpI96WO4lw6jGVIG5gM56gk9+taW0L8pRR3Ht6jj1pq+XkEYzjp6dvWspS+z0Erv3ik9pcXE298KDgHbz09s0yWxLK6MkiucqEx+RJ9P51pC9ihXG9cjjb1P41Sm1KWWLekRXJwCxGfqRSi7PYdr/ABIzxaRCY5LbVOCo9u1TrbwzzAhFABOEPQDHqaasMzqzMmN7cjuOecipzZGNFIYNx2579foO9aVHe0YspW7EltboiMCNmfz/AA4/lUk0MWQW5OQemePx59zTEs5mZCcEA9c/yxT3sVifLyDaw78ZJOQD6/1qWhK8SVkVIyokDR54U+vpnNVnmh2bCANvQqOxA6mrDwIwVsNlR16AdPfmqkxbbvUAFvpxiklryxY7u5Fc3CLCBEgyerDg/TBHT8aqWpmUFoxudhzjqK1Xswil32liud3ZcYJGAetWYZ4raFYxhABynXk9TzQp8q5dybvUoR2lyi/fbdkHr7f0qdLJ2jbzHZFY87ehz0/WrMt/DHD0DsRwvf37VIl+zKnloSXHA7DA5PIpK66FJN2K8GkxLK29mIBB+9979OlX5beBSCdoc8Dpn6CqySyszPsZVKH1ODn0xTJbeaUCVvlIGQ3Q9MZHpms5XvvYtWuOntojF5gmCRjOT1754OaWyuQHyr7kQ9eOQe/0/WkGjoIwZJSwYfw4H4cigWiHAGV78/dPORjFWuVrcTi18I28vgytIHEfZeDkkEjP49qrRSG5QsyncB/c5zk4zgelaKadAj7zHk5J3H36nrTkjWNPMO1SR82OOOw/Cs20l7pSi1YyHt5wrN5TED2P+FRXNjeuWLsDtORzgY9q3rnUUW33Oy7QR8q/mPzrDm1UySb0Qs248ex6Dj0rWG+2olbUE0WQqGafkYO3qfp1rQtrOKMlVfaxHKfhj6isxpL2YFEQvgZ4ycenFT2djehVXOx8k55z0HGee9Od+4Rj9o0Bpcb7doLYGPT3zmntptvEpZzuY9eoBPAJHNV5TdrGwLtgdWHHrnFNFle3RLNKSSvHUY57jGM1lKLfUvZmoDbWkSfuwSo+U4yRxyf/AK9Rm+t0G7KlsY9RnsT6VSfTZWBEk+R0w/8AEeeMdKltdDtgwMhYkYyueM8+2f1pRUYN6lJXCbW44gRG6mQD7uDgeuaqXF9NFIrBOHODtGM9eemRW3DaWcBYCIFVyfm656dSKrzSW7lm8tdobAVhnpnOR/Wm3FeYmn8jI+z319Mr7hHGFGP6YPfFWF0mIxAlxMCMHPfBx3qW4vhCy7DgHqvYdeOlVbnUDJCQFXKgHp/9erd1blEmmTQ6fBaKBJhjnhueCfUDjFWoEigRggACjPbnv1HWs8ie5KoVMTsCAWTpgHrkf5OKdDps0kO5nCEZ65z+Ax3qeV295kaIv218EZjgRp23/ePvn09qpapqZjG2OQs7DqnYH6VYi0qINukLcn7/AFGMdMHipngtFRgFWRgD/DjtwM/WlaEfM2Wq2MyO/dwn7tpGAIO7pjHHJzUFwJrqYRR7sYyDgtj16flmt9PIMKhUOVGCzDnHpVa/1CO1QBCsWB9zA/AH2PtTUl8NhJMy00SeSXy5GLLjl+wHr/8AWrRh0q2jQA5dwM/N+uAO1VptVXywxO1h0G04x7HNU5NYeYbGwEz97Jz+NC5miXpfqbgnhBUbcAcDvjj+XakedVgEjARggccDr68+9c9JcSMzL5zIO6//AFqhlumC/LuYk4J9P8a0VNze+wc1vhOhkvEZXJZVj547+nP41Xn1uBEVWkCn+LaOvpg9RXPSyTTxsEDQjdjLc59fpTHjaQbMFyeN2OR+lW6Si/e2FzX6Gvc+IYlXZGDyOvXOOnPX6+tUX1ueWWQndnHAx16elMt/Dt2yGXy3WNTldozmrsPheRg8kkwXK5w3Y+hquWEFuS3K/kUBeXDzkZZ9wxj0OOtOZZkjYFmy391zx6Ee9bS6OkcasZN7HgqP0z6CrD6QiKSRulUche4+lZc0YplNNs5qSC4unjX5gcgHnkjHf3qxHpDKCdnIx/8AX71s/ZJlIZYSqAfeYfN+A61Zjt5XA3blA56dewz6e9DqNW6GkYJGPY6VgRrwCT97HHc4/wD11ovpKiLJG9j2UdPxBq8oWOPAUlg38XHTnOR2olmYs7ceWAAcHqDWLbvzXKSUWVRYo8WEUyOAOeMYx0zVUWKMxUAsAMnd+GeO+K0ZL0IrKFVdxwN3QD1wO9QG6S3Q5kUyKDnr07cYoU5ILJWHrp5DNsRIgQPnx1+ozUyWttErNJEWbqEz0OO3as4amjqBkuD0GOCTnqcVS+3XRlcgAKTgfn7inG7v3JskbNxNGYgIgAQOW4PB7fWq0TxWjM00gjDD/Vdz/hVNhcu27GwOOU7fjSLZidhuw4z0xkj8KPZ6b2JbbY+51pWbbH++UjHmc8e3bJHSiO/eYlYznCkdxipfskdwu3ysYPp39xT5dNtoXDMwTcBu2+w61V425epdrfEY7yXLzKAmAOn+1yKtss5jILFD3X9au/Z43EioWEYwA+D2HY+9LAiO3zsREF5bPJOe1S3FRHa3xLYzIlZJzLtUrtGQe3brT2gM0iyZOP7vPFa15CvlCUHbuPGf8KpNqMMR5wzA4ITscd/pRCTa91mctXzCx6ecgRqY+fTg/wCFXViESMJZOQD97se1Y8l/fTBhnqMblUAken4c1B9nZlLS3DjBzs7fmKqNNT96TFd/ZP1DCorA7TkDv/SnbADhTSBy5GTyP1p4AIwQcf3sf1r7J6H5Cm2iORFbIyMmpEYNwRnpzSIMDGQf9qnEAkbTkgZqrJoW/vEqxIec96a+AGX1P86bDGzKxbdyfw6VMEAj5OQv5/5FJLUaQiJ5o44xT0jC57AikAKH+9k/TFKoJPQ8Ut+oO1hQiFiQc4P0HT0pzI20bSeOaUKCp7GnJgnBVjxS1uFxqSswwwGBTmjBbcCKXZ8wwGxSlDgY9aasPcaA+7kbhUgiD9OCOKaAQwBJwf4akIDKSCCWFZu9w2Q0REZGO9OVSCNwXnpRGTnGOf6VI0ZHPt+NDWoWVhFIAPQU1VAOemD/AJNOCAscEdKXygT1Iwc//Wp/CFhqqG745pwYquOAKXywx74FCoD1PGBSaSYtgLFTkHgChZAwPH3hSkYxnoDQoCkkHnNDQuYUISoxTQ5B6gk/nTgzBsk8D+7TnQH5uaLNMYFSQc55pqqAOuSKVC3UqPxpQcnpznmmk0hNu4pJAPUD+dJwWHbinAg9DzQYwTwOo61N9AtqRkvGcg8A04AyDg4pxjBG3bjt9aYkRVgB0AqkrIbAKQSSDweKkVQTknBxRuBTkHr/AJFG0scDAqb3Y7KwoUYBGDg08KGPHJBpm1l7g4phIzjnIp7i2ZI0AVjjk4qIwlQMHHP3aeQzDk96MArnBJA/z9abbQCKSp255BqUYB6ng01QQc8YIpAAwPbFJ6sNB4UN7c0hzHgU0AkcEilDEipadxIcso6Z5JpwAPzc4qCWMhs8n0pyKw5OT7NQ0mh3sPIBJyTzSOCCacRgfdNIQVPrkUmh7jCCTyO1SKpUEcEAUEgjnjOaUsffgU3dINkNxg8ZpQCowc0o5APPNG7cCKVkxbDQpGQRTiBt4pxUlR34oUAjHIxSumOyuNXcefWlOQMU0HB6GnEEjI5FO1mFgJJGOgpNoB56Yp6kAHtQMFecA5psErgMKp5ppYIegoZARxxSogI56ipSuGwn3hxjBoVSDk8k1IIyqj1P0pmAM9eaV3FlCnhgelGBn2xTQuDnnFOOcY4IFU2mRZiAnPQnFG0nnFAIUnAJApQyg98ihtWGlqJyo3ZyaazHd0z/ALVPfG4kdSKQ8nJ5NJNJjYBT19KbuAOPUU4MQBj8qbg570aNhew4EMuB1FBAxxxTiAe1RnOOtJJXB6j1jwvsaHU7c8A4pEc556GkMhIBxwTQrsYgJHAqTapHP+fekBDDpQ2AAD2NU0LYYFIbuRRgEZqRVJAxwKUgKfxp9AtchAIJHUU4AlQDTsBQRnPNI4OM4NLcNRwBB+VhzTZOAAeBmkQBj6E0jrg4Jzk0gdxzAE9R0pFBHNNKtt78n/PFOG4dR1ppXGmNdsnpSoNpFKQM9ODQQD7mi2gKwrkKR6UgA2gc5zTJFZjjnk04Ak460raABTJODikUFQeOc07BY9cc80hBJ7cU7sVhxAbJ/Wm4CjkU4AMOM0EADn1pXuMRjg8UrYXjHOM0h+Y9wKQsCxBpW1AFUk4pQAO/FKCB60pIyeO1GqYaXGgcZ6ZpCpIz2zRgd+pp+CxxyKdtAGkkEd6Rjz6U9lPp34pjAgc9KBLQCwYcgZxQoAXJoIAJoYEHqelDTuCF3HBJ60qOGUHnrTUJYHil27BnPeldXGyRCAwIqaM4JHNQoAD6ipo0xlvbpRcb2K2ojdAc9xXDXJ23bAEE/wB7+Vd1qKhYG9xXC3ikXT4+U56fzrjq2ugTbZvWgH2VCeSRzT2G0HjdxUVmS8C/QVIxDD6GtLFKyYwqQcjHNNdCADk5p5QKAOuKjKgEgg8jiotoKysRlSVyF+bvUZOWyRjPSpGOFxyOaZIcrnpz7VDvcasMAYj1JNUblQZ1A4BP3vSr4YjBzgiqFwQZVBJ61pBvmQnsbVozLGBgFavxEEZ5GKoWhJQHB57f1FXokIYHtXdNoyux7KC3NMnYsNuTyPxpWJIOaI1JOT26Vmkmg0EJGFzQzqWAGKBGCeeBQY8ZNQ7IAAUDvTHJQnaMkj/GnE44x2pAAW6ng0+VFXEYAg5zilIPI7YpJCMYXOaVpPLA4OMUK4xCCVwexqNVLNlQRjrTpWBjLdDn/Ip4wDngZ707u4lYiU/Mec8//qpwUhuSCKbnczYBxSsDjHA/wqWmLoMyCwOORQNzc9h/npSlTjI45pApZSeTkU1a5VrIADuzgHb7UjkuxCj0p2w8j7oxSjB55JxTWxLsMU/LyCRT2c7hxnNRqDKT/dFWGBCnilawXsRklQTzk1JGOecikIDkZ6U5AARx2p6DsyUHGAOQasoAE6Gq8SBcE9QatZG3pnioaVh7HJ+KgHPIBH9386zbRgISOpNafiv5nA54H0A681l2uDGT0wO/6VxWXMzWMitJGcsOuf061NEcgZzkVDcEncMgc/z7dKljYlMHBJFQtStR7jL+1OcHbn7tQgsxIALH/aqcgiMEnBIxVqxLMO8G3VbfJ3HNbtu5BYAdua57VFIv4SeufvV0Foc/MRzjFenSScDCfxF6BQp5xnNShCGBP3eahjJyO3+zUxYsAScD+7T5ftCbVh0LFQflH1602QGRiM5FKoAYDOc/lUitmQ5xgVk04idiIgIck4H971/So2JLcZp7FSxYY/8A1ZoyBgjpT6bg9EAUnJ/hxTShA5xzT1JC8nHWmFgp6jNQnqO2gMSqnufyqIgsBkHaRT8gNyOTQuCPTH4/nVpJCd7iEBc8bS1JGpXtnH5UMDuyOaCDk5zjj/Iqd37oXuNUAM2BxT8g57CkZcHFOICr26fhTvcewgO0Z4xSzTM+0g4pCpYbgc5FMkAjBBwBnvWUnFLcdmydJBuUD05+tTopUcHjuv8AWsyW/trNMyyLGSeMkVzet/FTRdDV2lulG1dxPBAHPJ54HvXl18xoUN5HRClOfwo7aZvlJORx/n61yur3sNu7FnXgcrnmvHPFf7TMCFrfTUEksg4fflQDnJz04ryjxB8YtY1u4l/0gquSoVCQdvrnJHH06815cs0nXfLRh8+h6lLASa5paH0vqnxD0rTLBi1zH6Bf7x9BXlHiX42W9u0ghjZkJIz0wfUDk8H15rwi+1y7u7lmmuZJN3J3EnjkcVWk2CEsWJZjj2I5698mp9nXre7Vla/Y9Ong6cPe3O9134v6nqruiSkRMcbS56YxkkgAeuP8K5K9165upPMklLMfU5HoCBnislCAOQD7djxxikcMFD4yBxjPfHetY4SnT6X9TqjGMV7uhPHcbydzM79uTioTueQALsAPO7vTo3PlkkFVzgdsnvzjrTGP7s5AZunB7c/rXTGFvhRom5IHiAXeFwOn+NOgZQctGcn3/XpUDyMV252jH8X+FJEo3DOCQf8AOaqKeolJL4S3LIJCAcEE+1RGUKW3LzjA+Xg+tQvIiEkjr/DUjMhUMp4znmm1YbdxmRIvDd/xpJY2VgjPjceNtIZgJGKdc/exTgJZXDlcEVWxkKFCAbhznH5dKY0hL8gHnnb/AJ4qxHasylnOSw456Ad6akIRwc5z14rOMtfeN43IZUfylIwGPP8A9amw2RaVn+YkjH5Z4q7MgKnOPw6cUSIQgbdww5qYy3KtqVBaJE5HVRU4VWCsgGQKYsySMeRgDH48daaqOSfvDB9atNg0hxjj2FmOG/XNBG6NWwc5/P8AAUiIHZi2f+BVIoTyy+7aAuflNS24glZkc8zuMdjTArlyWbORTnu403EHgDOMc/pUcdw06HYNi47+nXpirT05bAt9xGgYNkjGT681ajOxj0PANV2BXBLNzToosrtMgyc/Nx68f4UmrMLNEpkjJZ8Aknpz9aqvM7g4AC47dKnMJjXHGAeeahd1VsEgjPRaaVwvdCRKSCS/zHjntToYoldl5BJ79KYtwFLCNhycHPYjscUkl1GImORhWxn3759KmyT5SorUsOoJIC/T/H3qs0gJ8wjYM8s3GKa9xIyvwwz0x34zUYtTKVLEliQQo6A9eQOv404q6ZTbaL6TCV1w2PrVvUVEcigDLFfXg+4rP2pCM42kNzWjqqBhGxIJKg8HGD1wPaiNneJVm0uYzyjOMN8wIIpzIkMQBIY+lCSEALxkD/PNI5WQhsDC/wD6qa/vFNInt3RFBXv+npxU6yYk2/wA81SimAJXBAI5/pU/myEBRk4GRu6Vg4O7kTe6JZAG6+tVmcJIVHzcevFOeR3QjOWNNjiZlG4ZfPrVxSt7w220NChWZgAGb059O1NklbBb+FfX/PSrUqiLBYbDjtz+NUjGXYYZiWxhcY9eelEXdibdhsjFQrB+G67R+WDUDyCRiGwiocdT+ueKvC0d0ZeHINKLAyLzhsjB3c/zrW6kiWmUDAVbYSwyfvH8T+npTo7UHk4b6/jWhFbiNtkmTn279ak+zIWyWU4H+c1F7PlLcXNrl0KC2+F4B2gcUJYkhmCkOSGwQCBj0q+sYLZzgA/hTopDJKcEEjP096Tf2rF8qRXW3cxg7SVz+p6c0ohCD5fpVjcA5JYAZ+6tExAU7GDZH86lS2HazIghfdsULx/CKiRUV14Zhj9fSrQLGFPkKhvf/PFROAgABPI+tPn5VyyEku4u4fdyBjn+dI0qvMPlwoH+c0gkjJYgAhR1pomXK8Ag/hU3XYpuxOYmLjHyEDP1H1p+TISWYLtHXpVU3JyVIzmmlipYg8Y9KlpyYrKSLKlFbfuHPWnFUUdQSDkfSqaMZQF3Bef0pJUySGYEEY+tU467k/CPnnVsHJ9V96r/ANobRsf7zDA4OW7njtj3ptzJCGQEFHBGOuD7Yz+tVhcRRj5ss3O7B6HjqSef51UYxfkPmaLbXBhTfg5xx+AzjvUcd0ZUZpPlyT6dOMe/fH4VVWdpJTwCo4+X3PGCe571PDG7p82ME9uwx79eatxcUO6uSITIGIfkdiCM/Q+3406SGNEwH3DPc7sn8c0jWzsVOflHO3H4UpsFcDd8ucdFx9ayT1Ek7kEl1FtcquWz8uDuHHJOB0qaO+dog3lk7gcsnX0xjtSR2iQh8Rggkgr7c4+uauIqLBgARxgdsAAdSa0koxW1zTld/eKIWfBVt2wDhj1Ptx3B70GykudxeRhxwo7deMY7VcCgkNuZh6cYHpiolYqATGxweN3P0JP6UJgle5CunIqtxgqeG5OPwpz6ejyAEbQDz7mrMjhxgnBz2pRjJBJfj8qzblJhuxiWEaABSEUDqMc9fb1qaJUOcZ4P3v8ACmKwjjYEEnPt9e3pTnnkBwUCqMYPHP8A+qpm5JiaS6kr3QYbQF6Y+vv0pjOActgk4/L3FM2+aytgY/2exp4iiidmXG5jzu5J46flTtdFRi7cw1BEqEFT1LD8ycUxpxEmVTcefvZHP5VZRVcqFQtnr2/OlkSIJhhyvHQc1L1XvblNJmc8z78kAqucjufpVRYJHkDMcvz27c5+nWrk0YD7H45GPf1x6YFRyXYQAx/OmOnf/Gt4qy93cli2toHZSQjR4OOPyPSpGRYDg4BBPbt1/lUaTyyqcoFYHGDlRjg9BnmiJ3uEG8GMnjaQePz61HM00DsiVpjErEquCPlUHk+uRj6UJdoYXcJtkXr2P5nrinNBG3ysMqD/ABY7dx7VBOYIyAQCATjvg8EA/XrihRbl72wK1/eFe4kllUpCQq8Nv9fYev8AQ1GsE84bLEbmJwxx056iiS/YtgISAOuOvuBRDI90BuBUE89ifYj0NN3vsD1Jo4/NTazuGGCWzj8OKbNNFATkh2PPfrxg5BqZLAFA0g+ZTnaDwP8AH6VEGijUttxuHBb+XXFR3BKw9LyVo8pAMMBg55P0GKrytePMxboF+7jpz/OrAuyYzHEoU9jn1/Q1HPJOyb1LRqBjt+PGc1UVdbWKsrWuQxaYAh85h8xwcnGSc8AYxmppY4rUNHGBK4IxwD6ZAH0pn2cRhWJdyB6gbj19DzT45UkdhGGXH97PtTs00DSsVQstxlUYxrxlcnp6flViCARQiR8E4+XPRR65569auB/kxuHynPv9DVJj9rWUAMFPUv2GDyD0OKOZtiTUUSR3yRwMZG5J4wDkj2I7iiW7njQE7WXJx6j6/wBKh8hVhBDFhgAduh/OpYGjgOHjG0EneSATxwMYyTnvxxQ1b3i1K6dhGk2MrMzNnPKZG0ZGAcetCT3K4RAVVzgHaD275BP51ZQo8SsSBIR0zj+vanG9JlwQoAXj+pNTewo3XUrJYTOX/esQVwT9O3rTpbNEKp1yCN2OnB54FEmonIVCQxBPzZwecDBz7VFErzBd3mfMT6nPt9KyfNU30RolZCJEqqMn5VGeepHrx2qZ5xv/AHcSmXP3+wX1P4UxlMUoARiMEfP+eOO2KqzQXKQoz4XkkLxk4/XH1raMeVc172G2izLI0eC3Ulgeucjpg+h7cVE2oqJW25KEYyB/PP8Ak1GbSWVctlDjd16Dr270+GyKg7iplA7jg5xxz3ptRXvSJfMn7vUuJfojgM5kKjnjkd8+mKnEsVzOduflGc/U/wA6dbWtuszfLlgP07U+V4rNGkwvB/hAyTnGPespycH7upcUVrzBhOYySDwrDr6ng56ZotUlKBwoQMR2P8u31pzX6GLey7d38PB+oqNtVHlkQ5YL19QOueO1THma95Ddn1H3NgZ/LLbVRTkqo75yec96mXT7eI75AZOSQuenr0/rVN764uJXSKMFRjDNn0yT+PSpFtr2VgAPkxk9B9e3NJpryF8id7e2jmBZRx05GAD9etSC7jT7pUvz94gceoFQTaPLJGjGQuec565Pp6VHBoZaPfJKSxGOg6Y5Hfn3q3K6UrjbfYnk1COFcLOgyOFJHJqB9UTcQZDs7f596Q6FBCUZ5SxP8LdD9B2P406PSoGZSWY7W6ZHAwT1x16fhThGMr6hd3K76vJ5vyDKkgdB0/pSvqbZBMJLDOPY1ceK2tY8pjIJGFXqcZwTjPSoo7pTONoJjY8LjkDnJ/Oi0V0FqnuVTLf3pXcMKTjHQf44/GrDaZc3EiMZCvGD1xnscVYkmW0A2Abcd88f41B/arSJiT5eeWU8c9MYqd1sXrzAdLiBVZ9xdjjcDwB0/HnvVpbG1iTCIgUZAOznjtnrVB7kQSBJG81nIG4fdAHfOcipZNQCSIyKzRAbdmOB6HOT1/lRbmaBNJMsQXhWUKiskYGATkfTk9c+lWVuAI2G5gyjJz0Gc81jLHdypkoSCSPm6g/Q9B+lPXSpVMZdxubg9to61Tgl1Em7ltrpGLRStu3DG7oBx65NSi9S2UM0mFY4Xvz+FVhpAy8juNg59ePfsKE0lVCymQHB+7s5OffNS0vkaa2Job63ndiyEuODuzjg8Yx0qGfURHK5to84PzNg8ep/+vUotY0mYqDHuAB24/TipmmggKIqlhjscc+mc/570uWPxRI5nflKdxNczIC0bJn+9n5uvHTriorTS5JSTJuVG4OWwR7kGpxqCLM6s3UcDtzx1PAxVf8AtkM5ZQXAP3WPB/rVtOMeWKB27l46fErldpUKAd397HHepEtrUs7CFGwOcgcAc859qzzq0oLbgNrjPHbsCM9qo6hcTThUViyEjJ7Dg85qIxlN8txKTZr3uqoJ1KYIHP3+vsfaoptYgm8za58tFyHz1IPQCuddJVRmcbUBOGJ5/DFQxtMBlFyMZ/8Ar1uqS+G5nz6banRzayPs6pErFTj71UZ79wWII56DoM1Sit7p2CsXK9PlFXF0G4LttPyLxzznryOK05Yr4i1zWQ43uYpcyAHG5guATk+n41ltKnnktk/7/wBe1baeFJZ0wwXPP1/lzTl8NLazfvWAwPxPXPUVEXCF5bjXM+pkXd2cqQgZCf8APFOktbm6nQKo3t0UfzOa6jTNFt9oEirKwOfmHHqMCr07xW5BVirdW6Y9/wAqnnjFe6PlcmtTk7Tw/dhGL28vzHOX4+gzWonht4FUtKoZuoIHtkdccV0B1BGKopGD0bqPrVe4kEUoeScBMDg46565rH20pPsaaWIbbQkS3Bf5mYdjkdeAPSpk0S2iJc26M45/l74qOTxBBCjKSXPt0H+NQza9BIxCMWZiM+mMZ4+npUOU3LsQ42NIQW5JJkKY6gk49xikEduCRv3cdVFYn2uMFCRLtLdcnbjoMZ5z0qCfWGilJRGXJx+vQ0KnLmfUtPm92JvpHbljzsUnOSe9MWS3mOEIAB/i6H8a51L+a5YRMCEP3sjt2OaYiTy3LojABRjbn0pum7bjvr7x0Mk6CASjGwngr/jVKW/jRwzysF7Kh+bPp74qmscshSN5DMoH8BO3HXjj+YqOex3RqPLPyZyynP8AIccVcIp25ibtEovoiFEfml2OcMMAdOvPf2qBp7qRmUEZJ429e/Tirmn2AjQui4B5G8Yx6Grj6Wsy7F5zj7vU/iTVPkixrml8TMGWxnuGVmnOB154pxt/KYAANj681u/2cqygFAgz9c+3PapwqRR4dFGCcHHQe39azU5X9B3X2jDtLJ5j8oCkDI64+laa6XFtJctuH8K+v5dKnGoW9mi/OvOeFx+H+NU5fEkMTsQojKn+LkEe2KiSnJi91/CT/Yo5T5ZV9vtwR7dKn+yGNE8pApH97OKyZfFKRhSY3ZieNuMH39QKrv4guZ2yiKhJyTzj8M9adqjXKOL1NO5ilRdodVxxnJHTtk1ns8VuBJNMGCj+PqPrkc49Kzbu7uZFw5Zos/rnqPenNppeJHYtI55Ib/GtYUmn7zG9WE/iESRt5MZ2A+wB64xgVXVry4YlsqOOM/rVoWEMYTJG457jJ6HGBU8lmMDcWDDP3f8ACtOWMb6C+L3jMuUkJ+ZnYgc85GPxpUldIx+54J+8P54rat9MldfnyRj8/b606WyiZhlNoB+8SBzjJHtis0422I+L4uhRikIVNsbSE98dqdFaS3ABICoSMemT0zWjaz28LoisC3JOOo698cc1chvQhYLGTuwBuGOR2/D+tS5Wfu7iXMvhP0diQj/PufapCSSEwBik8sqx9z96lMRwCMHB/wAa+15bn5CgZWUgqBtzzShQTkDtTkcqCCOTx060/aRzgkj6VWyJ0RHHhVPJB4zUoQEg4zmlUIc55Jp5UqAQQc/Wpd7jTuxoTPGT0+tPCHgAev8AnpQikngHJFKhbIAUFe+M1Dv9kdgAIP3iBn86FBQncMA06Q4LEYz/AJ6U6MOwyTnFCT+IBoOB3/pT+QecAYoKlgc9VNKCADSV7juIUBbjFAQgnB5p4QFiOuRTgpRenerdrErUaJBhcDnH8VKHJOeCaGUHI46VIQWAOQq1LSsNDQwUZwM/5xmhQGOM8U4REE9wKEUAMTzSbQWAE8YxgUABh97PFPKFSDQFIHTA9KlvQe40IGUHrQEAz04pwZScAYpQA5Geg/Kne4aIZgqcZp2EHrgUoAxjv2oMeRg9KakhXuxQ4J4xgClUAHlgQelNWMoSBinDBOB1FDHazGuh7CgMW+UjmldiMj0FNUZAPIqUrv3hX0HHcD0FKCAR/OjOA2c4pSwJGOaphcQEgkdhSBsEA8HFOIAPPaiTHJx24qWguxCABznrSjBBJHUelCnCgjrzSkYbIBHFNq4bDGJC4HHNOVSD2INKSA2OMLSqT7HilfQFqKoCtxjJpwRc54PWo9mSecj+tBUgkgkE07A7oezhBwABTCBjIPU0qEkdMmkKAjGQKVnET1HhQefSkIK8k4BH50gIC9OKVZCXx1FTZsegqnAxQQFBwetK2GOR0pAD0PajYBSMKOmKYxYN2IpWTY25ePrSqdwJ9KpPQLCKxK5J6inBFIzmmuMdDxSrhDwTmkrtBpcRXKvjgijAcnkinICzYIpzIVII6GpSVwWgwofqBQrvGxANKhboTmh0+b61aX8wCMwkJJyMUKCSOcjFKQRwBwKU5K46c0OyQ0hQQuQRyKUEFiRxTdgB4OaUgDHY1NkmC2AnA6HFIM/WlZSAc0u7GfcU+odA8wHOfSmsoPGe9HAGRk5pqqC3pRZCH7CB7UrICc55xSbguMkmgkHJBABpXTKuCsSPejAzgmgqCRuHNOEYC5PelawajAoD9OBQygnjg09WABBGCKYUBbqae3xBuBBQYPQigjgY9KVmIU5APFRksCBjjNHxCQ4ABvSpAoIyc4BpiFh1A5NPJ3g5P/fNJ3GrCHaAOuSaRlDdOCKRuvU7RQFAPenuK2ghJQZHIoJZsbj/APWp6kqD60jKWHbNVayFewBgBzxRuI+9xSFirYI60uQ4PI4pW0KvcUsCBjijYOfSk2g8ZxmnhQQADmpKvoMIBPHagDDGgqVBNIDgUbEoUHcOKCSox1oAAHQmkCgNg96NgbGgk9R3pQwAGOuacQgwM9aaAQemQaGxaikgjmmhSR1wBT9pAz6imEEgnpTvcHcMELjpRuJpSNw98UuADjbjmk7IaGlhSlFPoaQY3HFAwOvpT1QJoTbgevNLwMAU5SCD6UjgE8cHFX8SE1YUMNmOOBTiwVQD34pgBAPqRQwAXknNSyk9BWcBgARzTGY5xShQV4xnNAXJwaI2TE7tAFYAcd6NpLA052yQM0oIIz1o+H3haDXyF4OGojYsvOKJFBb1yP8AGnooCehqXb4io3YqqAuB1FTKDgHJ5qJSO+f8alLHA6Yqeoaor36ExuGPGK4fUMi7OOmetd5ckmEgjsa4K9IF0VxgZ+mOTmueqkkVHc3bNibUjI6enQY7UrAs3Hc9ajsifs6jjGKlYADgd6WtkNq7IiCrY696ARnjjinZxwM9aaykHnr/ACqtWJpkbEkkkA8+lQyKecHJIH5VM42jHUj/APXUTkN+VS9x21GcHpyf6VSmyzg1dfGOnNUrlixXnGDgVcPiQnqjatUyi8EjgVfDlkwBgiqNm3mRBzwP89KukjA6nP8AOuuWrMbMWNSScmnMwBwM800uSvApu1iM5xz1rNaIq2g4kAEnOaRiZADjqaHUleTmlLbTwOMUdB2GAuOOuBQg4Oc49aGf5uT1p23jJ9KEtCSPdz975mP44/ClKAA8UEHfgAc0suMAg9KSuirsjZFzz1NO2EqB2FCkMDkAACmhiCAeeKpskCRnGc/56U0MzEgZAxxT2YqemOfSjBDEYDAUtirDVzng9B2/nUgA29aQjbE2ACc/dqIHdgEYFK1x7IJFJwN3elwWbC44oZgeqkDtTQdo+9zn/PaqJ3H4ABA4BpyHAwQWFNRHAyACP8807AUDrUNC1EIODn1p8ZIHQ5JpjOrPgc5p8RAX15obGyyhBb9ferCEAYx0qtEwB+lWVyq89R/9f2qLuxS1OV8TgFuo6cj8e5rKtAdhBxitfxQpbGT1H8s9ayLR93HHArhbtI1ikVrhQJTnkA4p0QCjGMKeabcNhmJAGT/jmpItskS46YPP0OKtlbIeQHGRjGalKjZnOaroCrEjI4xUzMzIVJAP+eaUbMnS5z2tKPtUSkcMfz5rorbKodwz/tfnXP6qC99CflCAjPrW9asSF5PH/wCvivToP3OUwqbmhACxGOlTPhQcVDGGUgcnPNSBXPY4x+NW2nczs2OjQnBOCTUsqKqZHBNRhWY84yKjlY/e6kD+dZ25luUtBvlMp5455/zinyKUxtO6mDcBgngfjxQQSc4xikt/IV7jpCXAzjr+NRiIMx5OQPSn7SR1INLIArBuSatpDuMZQGHByKWMEAhiCSOtNDF2OcdaJJhGoYsBx92sJS5fiZaVxAxOMgf5zS+Zu4BJAqpPqMUCkvKoVRmuT8R/FPSNBikZrpCFBz9MEnHr+FedWzGhR3lqaU6FSo/dR2ssgXvkY/KqlzqltaoWkkVFUfxEfqa+efEn7S4i89LG3jlkyQGYkDbyARkc9u1eV678Z9f1lCjXbRKQQdvB59wOntXkTzKtWf7mHzeiPUhl0n70tEfV/iD4r6NokX767VWxu29yM8emB715X4n/AGkoLcOLMNMyj3A+oOP5Zr5vuNTv72QzS3Mkuc/LvJxxg4znH9KrqxkjCtnp/KuV0sRiP4s9OyPVp4SlTW12eheIfjVr+uvMBOInc5yuTtHOMdunsDnmuNv9ZvbuZ5ZpZJpWO4lyTz7Z4x/LNVlXY/UjCjHv+NRs+4HaQxH6/pW9PB0o/ZvbqzsSircqsJcTlipJLOT7D+lReYwkww2n1Pei4YxgHYcfWo4yGbe/zZ/KuyEFb3Ql00LXlEsORkjmpTiOJs7vmI+bOarLKJJBlWQEDHPapGLBeQSD+laqLT94V0uhGrhwc8qCR9OuO1ODFichlH+f1pGAEYzlec9ajWUOxzzgngfzqrXJS194nchMoCTxnHUfXFQglSVPUDO6mq7lsDLA/wBKntrZ5EYDC8E9evtzU8yKTkvdsVUcuCRnP92nBZWYjYNwHcYq2trFGFyQeM49uRnJGOcVISIwzAcnGBWfPZ+6Cg/ikVY7VmiIwBz2/wDr1ZS1ijG1skEenQ01nYyAJ8p/rzUkaKzqXkwoJLLijVfEaxsRsiIxwvOMnH061IocA+gHeo3lAJKZJzjHUj0P0NOkEsqKMEHPPT/OKm7BtP5EDSjftOAfyoacPhVTkr+WOtDxFGKs+CfemyECU/KAuPXoKtasd/dFy0hTK/dpzwhgS7f981C1wiMNowwFQzXEgYksRx+v1p8uoOVkWgEjkJOMkenWn3NxHBA7rnpk7hnjviqMaSyMCcbTU7ocqc4IOKTSg1qNSbWxA1w7l1jGCcfNjjpn1z1pVRnXPqfwz6VK8QcnjBHp6VC7nJGSuT/F0q00/Umz+0OECoQrrtbB9/r0NOBAySPlwPy61WkmLTksDzx074znI/rT1uHkAULgAHnPGaEriTsiaW5CwkH72PyFV7eYvypyGHDN096iSBpZNzAliPx61at7MYKnJwM/zp2ik+rGm30HSSNKrLgjA781CkRZiH9OpHNXooQoJxx0qWTbggFc/wCeKTmoo0UU2Uo7QsQeWx9O9SG13sFGSv8Aep0t5EmBkKT0XPX1qCXWEgj3gfKKyvKQ7Rgy2kUZZhgZBpyiNWyQDWbHezzyERrg5+6xwR+n0qVbSaZTuyrZycUnBrqF19klmu4WZQjBhk9Bz1IPv61Z1eQi2QlQWC5H4DqfWqFvaLaqCTwrcdO//wCur+qEyW8JAAwuNtXTSuzobvDmkjNJOBhjyOvY1LFtmHyHeoOR6HjH409bfKBeTxz/AI06G3CjYo+6Pp0+lK6bMbS+IXyXBLsCPlGKGBIB5yTV2MDapIIJPr0/A0TIuwAqQTVJp/EWm2iCGMvklenHpSxqSwBG5e360BXAZVGT1pGRnIYvgnstZ2Te4o3Y+SNAQQCCBg96WBoiBgHI/wAnFAUuuzduBPLfSon2RvjO4DvWbaNN2TuyqvAB4+8O1JtBOUQgEevfn2qNWLH5UDqB16VIJCuB0B7e9LZIGmglgkMYcghSeOe/emKqFFyx2n+LqBUkbEnYxyGH4Z96a8kcEbAAbgen+TTbu0Te3qMAQORnaeobtx2p8RKtk4JI/hqo1z8zc4Yj8B19qjWQ7SRuZieC38q0adxtv4i07RYJbG4GnGaMEbCEx/P0qjIXySxCLt+979vwqJcqzbirFTkBTz6jtxmqaTQczNG5u2KEr82M9vbpVCSd2YqgZ2yMjOMe2aeZ1KH5csPy5z7UjiRnDYCk4wU68dsUkiXdjGDNKEJOcZbb0/E0yZUcBQ5BIIHfjOTxVqG1lkcB3O7J6YGRz7f5xRHAqH/VZIP3vr/KqbjzCTbYizF41+XaQBll9f6UZkkjbGcnvj+VXIYyqHccdu1CIiYUZ68cZrG9mWk2UIoJ0UmRixHIbpkfSmtbu77jlsDg8gAVqMxG8OocjkVCZSqMADk9vSrVTyC38xlyWLTLufKnPJAAJGD9e9JJpxmaM/d6BlbkjHA59x+XvVm4kZVIBILEDd/T0qe3jZAodgzEfeWtLuPvDSWotvYo6hsBCue3t0qXyYgihSSxPUU+3RRkFick8enuaSWdUUqq5Yd89qwcm2WrJiSD93hBkE8t3qMb5EAA2AEgN3OO/NNQThR85UE5/wDrU1Ind2DMpwSRg9s8dqiK1Y+o4wxGXe7DJGOuMkc/j+NI0cThlxkKc+34c0ojchhjBU5+lTkrCGHBUHIq3Jlp3RVaVoyo2gjOO/HX2pWmkkcdsDkY4z2wfaiWZFJ27SzEceg7/pmo4btI8DdvbOPlBGevTIq00iLpIswWw8vdIc8fpU5WIorhcADH/wBeqz3BdJCis+3+H14z6U5Q7PnGMYHHSs2r+9cNkhzRxtwgBVj+vWopgVKhlGR/D/WnrG5YjBAAqvKjmT97IDvI2jdtP0BByaaabB6LuTIAcLkZpJZolYbv3nBxjBOenHv2qJ1SJAWJDZ9CTj3wf1p6TqYwdmAwyOOfX86pxsxp2F86dSQEURnpjr9T659KjuZCEI35bPOOWGRnpT3eULuVTlhwH4x69sj9arXEVxPtZgy5I5R/ujHTpzTsrg7MpTRojlDIVJPLeo7HP61bXybUqAPmYfXPpg+tOitIV2vsIyeTk9j16+1JHdxKxxLna2TlfbjGa0lP+Um7ZIrSyL9yPLeo/POaaBPJLlgm0g/w85/pT49TWUAkFduT07ew5zSySXEgIjQsQ3PGD+GR0qLJvmsP4iGbT3dVMjhmJ4ZfTPPHHSk+zQwFC+3bgjceO+Tn/PFPminCBDPnacknPJyAAfQVYktVkYMYyUA/iUEEj/Cquorc0S8iu8kMcJYRuBjgnGfbGD/kURPNM3yrhiPyHY89c1ceJHQMRu24+n+RUEapA/32KBv4znHOAMnn8KhSTXvbibHeXNLEoMmSTz+fsRxTP7PLAqDgHk+49s+9TLqMbOBGh3jj/OKbJ5w+ZT8zHnuoHYClG4mknzDlKRNhkTGMdh+Hv9KS5liWLDISSPujnj6U6zsnaYvIQW2jt0PTg56dasSRRoCQfnx/F1NDkkVa5mu0t1C6RQNGBtw7Y6eop0FlLGyLljjk7cYyf6VeRgVU7uGHHTpUcl1HDvJO5hjjv+AzUxdwirv3hj2UJcNIDgnJTt+nP5U2cokfRXGemOO5H6UAS3ygxhSp3ZLk/pjpTTYRRSbXfBA5Xr9Mj0p38wT+zYqxKzszrGSP4e23nt/9akd2Em4IWZQQAuc5zyT6DFT3l3FbAptO/A4zjB/nVQXjKAAxVVALdj16Dv8Al1rZO6JdrC/Zrm82EkAAcE9wScduoqUWYWNzNN1/i68A84/lVZrmWaP5Vkd1PDRZ4H0H06mpLW2upoVxG0m48+h55B7GhxUl2EtUTRGzsnycOTweuc9zg9O1XYb6EErFxtH3s8Ace9Vn0Ka4w7ttyedvQfSnQaSkcp8yQscY2g4yPfv6dDUNRXUuN7bWHPcpMgBIIB+715xgCqr3AjmKtHvPI+YHrnkVP9ngtCFBw394nn0/z3p5ktmcKQMg/f4+b2z1J5pJpe6Ury8iuLh5xJtUlWGNnP5ip1tp2GFTy5Om1jwenJx0Bq79vRI5CQAsZ6tjqfSoZNWLjzYYsgjru7//AK6i9+hpJJ9R7afNGVG8CTH3l6c9/eom0piWaeVnyfuYxg+3NQy6hMdqs7M2fbj2yPSmf2oRM2AS7ep4/D0oXPb3USlEvw6ZbAhXDMTxtbHHXpj+tTIltakGOMKCecD/AAFZgv0DMQpDNgdm+vfimLqMjSAAF0A7VDUpe9E0sl0LcmpvGHMUTADPUZz7GmNqU+MMyxs3IwCR9MZFQZnuHjWMquScq3A9Tz6+9U2imkkUruO059gO5q+S67A02a1vqMzZRwcdN/Yn0/yabPPJKpUShVI45HB9fWs54ZY1XG4KSSqd/ccd/wBacltJLh9jFQcAr7/yA9TR7OLQk3YkM85kI3MCuQzdsZwSB0FElykJJLrJKCOVJPGO+OvvUsdi3l4BBwfmGRn1HPOKkisYfLL7Sz4PyMRnuOuOM9qE4/aYNOz0K0WpJHu+UkMOAT09zx3psd8WkV1hVVAwODyT61OljGxVt2WxjZ0HHYnmrbwxGOQOeUOQQBk9QAMjpTk4/ZCKbRnytPcEkhMk8MmcE4PY81HBp1xO7sVK4wD/AIVfdEZtm3JbgcEL15GT3wO1TzaoqRkK3zDoccZzg55H4Yoi9PdKavbmI7fRo4pQW3O2e/oKtyRRRRlUi3+qAcn8PasZ9bMabiN/bcx+uTjHce9Un1qW6QgMQ2NuV469vxoVKSvIaaXum+LoRORKNgz/ABH8CMdzmkuryNmxuGCM/rz+IHasFGlMYR1IVcEcYJ9easxRSkHKhhjI7+46VLp26iTbZqjVbdgRvL8ADb3H9aqT3zJIXQM0YI4PQcHPHrVI2k4Yv5R4wBwf8Ke2lXNyjAsY3/ECtIqMGJNpsUXz3EZPmFBuJDDgj296rXMsgTLuzPjsMdOma1bPRgyICSxOcrnjOPoelXG0qMSoiIUwRjvz6EnrTjON32FZyOSjimWZt7M2fb8v1q1Dp9y6gHCYxkYO7v7V2ttprKCcKoXP3iB1PapTFCyMWcFs/lUutH4iVT15jm7fRSy4lLb2HHBIHpnj0rQttLiEO0oN6j3H1NakyIYgy4Ykcr+ueKpT6p5BIwFYjKg85OOOgrJ1G/h0Noxi2VG0aIyDfgqM8c4qUWdtHuAjjRT/AHBgfQ4HWop9WjHEuULH/I//AF1nT6i07jyVYorcNj9frTS536C927NeOaK2AZVOwqD8vJ9zjOcVaWcyx5LAFT/+o/iK5qGK9RTIp8lTkfMRk98etOWC4ltwfMIQDnccDnnn1qnFy67Glr/D0Ola6Xcqs+NxwDwOcYxj1rOu7y1hm8uWTLqCfXnkY+vtWR9jYHeZGkOPut0PWrGn6ZEQG2g7uTtPA6HpnjNJU1H3riTJ01dkCrBCXLHHPH4egNVrt73U5iXBiUdEz275461smyMykpGsY4wfShLXynAY5fHvz+eahOF+xaRQsLCC3UPNNnJwFAyMk57df5U4abAAQpk+Yk9iM9eOOlai6TE6ICPLBP4g+ozVtrKKPGW5H93r9azlNRe4lG/wmImmGQM6xiJAAAMcn1PNPhtCkmREGAH8QH44Pp7VpMrruzkqOze9QRSqHYO3I9OccZ5q+ZtdxO6KyiSZkKqAqjA/rj3qM6YJ2+YbQDwOvf1NXzeRRLuOEUj+Lrn6U0apBkhtpIPQ9T271SlyopNJe6ytFZJbu3AwT2Hr6n+nSpXcIwCIBuHHpTZ9Zti/kqgYsCGLfw9Rjpzn8qqyassSKY4znsuPTvU6y921hpL7RajVXYDZ87c9OcYPQ4xx6cVdRkZTvwFA9OScVhR6vfXcm1Y1jizyVHT3JqO8uZ96F5S/H8PT8hwaTpyi13Iclc2nuoo1LyOSx/hx17/oKqP4htYoflBPzY2L1H1PpWBJCbmRixIDfmfQVNa2JVjJsLDphsdeua25E17xCk78pNdavLOx3ocnAOM/gfp7ZqrtuZn5fk9OvSrpkSNm8yPoAPl9cU97gQL5xiYg++On4fyxSUU17poZ50olxKXaQMRnaD19M+tXFtLVlCqNvHfk5749fpV6C3aeAs2UCgYXdjk4IOR60DRFjIczNt3fdx0Pp1pJ+ewJRv7pQTSEdy4QlU7v3xzwBVi5s0ICogTKg8jn16etWltQgIDPk9e/4j/69TXLFLYuzmRyw+Vu/bkdhU7ehSVjHNmNioMyMR/HnGc8Yx0GKswxGT5TiPAwO6k+5q/GAjESIykDHX+RqGaGAzL8+zcM4x16ntx+dVdsLJsrDTlkuTHsLODz+XGCalFtIFCCMI3csOeKDdRYwIAGB4YnB78ggZpkkjiVnYMwCjnJ4OeCazcpSfvBZWLipLGOQGVhncT3z2Ge4qrfBZIyquDkHpwuenepIpHvRghtqD+Lpknpxj+tOmntrVd8rKSvDImOv0pJa+RLa+ZS06yMZDrDy2N273PUe35+tayIzJtBbCnqSK5251uXzQqKAgTHfGPXJ61Wm1mSAPmYkD3PHT0Nb+zkyW7H6jDdwpUkGnJGxzn3/nUmwbu/ApfLKjPJzx7V9m20j8cS1GhQzdDn+Rp6ggHqQaaQUfIGTnHWnxKxyU6c8GjZbj2Y1FyuBkEGngkkD7oJqQoCOeG9qYE2gA/rQmmFh6OCdvXPSguYzwynmm4DD5RwDipBjy+ucVLWoagjCQnccEjGKQFlzjJYUqkKSxXIpS5XtxSenu2Bae8OJBfGe1OVSVJ7UOoIyflBpQgAJyMGkhjd5UjOTTlkDA465py5zjB4oIGSAB/9endPoABA7dSWzSlSgxx/hSZK5460qne2Dk8VNnJCukKhI4yfz9aRlO/jjFP2gAjjOaVlAXpxSVxuzGBTnuDTlBAwOc0uCQM8gUpQM2QeDTauCsAXBySOBRuB4zgg0iphjkDaadgYyQKbVhtXBnHPU800knp1H6ilDAccYNKGGTxzio0F1AqSOuSKTA3n3NDZA4xilJLAewrRE20FChTnuaRmOOvP0oLENk4zQMOOcDjis/h+IrYXblfTihEK8npjvSAgACnbjt+bkHvTvoT1FC4LelBOccdKa7FST1FOVgRkDBJo1ZWgn3MHH/1qRXBPrxTywxg8U1EAJPr3pJv7Q3sOBBXqMmkwc9OKQoC3Gc0qNk471WiQh6ncOTzQu0HuOaQgq3QYpcknoeaTVh3GswUZ5ocgncM5/SnEhuO2KNuScDGBSvoFyMKCQTjNSIgxjpQQEGeOKRWDnmjWxOhKAq5BPSmMA4yDimHk5yc0MMknnGKTsx2HgED1FBXPT1poc5waeAQSemadgGcjsaCDnvzT2GMAHrSYXOKSuHQcijbyeKSQEj8KbkhgARg0MpB9RTYCYA+mfzp4U8A9qQMFOMDpQ0oYfKaV2+gDigGMnFKCBknnFRByW55p4U4OOcUOLsFwIUtkYBoLkjnINIFOcetOdAep5FK1wSEBOcY4NNcZNKoAPPUmn7AQeDimDd0RrkkfSnkEqD0pcBWBxwTSM+7qMc0N3HbUHzjqRmhVEYwOhHFOb2FIp5OehoTv7orWANtPynqaNxYdO9OKjZ2GKjACknpzSsApGR17U0EA4ycmlDliOnBoYgEDjmqsPoKVH1o2FT9aA5A5oLEjPFQk0GjECkHrSkFBwM5pQ4APY9qNwYEnAzTbbQaDAAQTkcmnMu0n1FAXHAwKUgk9RRuFhGJA9RQuAB70KCCcZNLgegzihu4JWGsBu69KCoXJ4pShAB6c0pUEetNaD0Gs2SMZFLsJzkYFK3QZOOaGckAfw0XXYTuwDbfekJBPtQfmXoQaUgAAH/x2iyuIQcc0EgjJ6mmuSMY6UBWIzmi1x3EYZ78GgoB3ycU5s47YpMEDC8igdtAJJwOmKUZQnGOaAu4YJx70BSMkc0OzDWwhckn6UoIY4ycU0jP4in9R1pNXBXTGgZY4pQQDzxmkUFT0wDSkZGSOtO9hWsJkbqUYJyO9IqkcgClVSRjAPNOw07AcDOO1Ayw7YNOVCTnFKUIcHBwKlpJh0GbAvfIzQQQhyOMU7zQCRgACjIA9c0asFYi2g8jsaVieg60smQeMjNGARjgGm0xaIRQD3OQaewLNxk5NNzk4HFPjyCCOc0nEE0P5Ucg/7tOUEN7VGWLN1BqZcbcVCTuUR3xHkkjORXCagCLpuhya7u6TER54IrhtWBS8c+jc1z1o3QJ3ZqaagNuNvJxUxBzyMEVFpZ32oz6E1OwAb1yKIrQp6kZYDHTNMBJOOSSac5J9BTRkEjGMf3qpaMGxGJUYxk1CxLDjAqcg45BK5NV2XPOTz+lZ3sF2NY47ZIqndKDKCcdaujBPy4YVTuT84P8AD+dKN00DtY1bMgRqeuM1fULhVwSDmqVlloozzyPwq9ECBk9RXpboysPxtHTmgEk4xjIoYgnIycUOBuHXn8zWdr/ED0Q0yBTgDJ/2qaWLg59KVjtIyOcfjSxIAckZotp7oXYmwEDHehyQuPSn/IBgc1DGd5YehqVzD1BQQ2T1J/yabKd7AHgYqVlGOO1RF1fO3vTbuIUttGAc56UMwIJI4FIScYA59fSkEZJzmlZIaaF3hnxjvTiSqnA6n9PWmlgqduerUxyWI5BXu1JobdkLISIy2KAMAE+lNYnaB6H86UEIMcZxTTVhNuw2QZHBySKVFAHrt5oXJBPGc/dalUhW4ycCkkilZjmmCKAM4z9KY3zJ7E07ABJPpSbhkEqeaNEA6KMKhIXGR+NPRSWZsHmmlwMDkd6VHRRnFFyWTxqWweasqTtA5qAOiquetWIHLD2obbWwLQ5rxQCEBwOf4qw9PG4uOMk1u+KHIBwDjtXP6aSGfJPJP5e1eZNtTOmIlyCGJ+tJA5A6YB7U24YNvG7kf5x0pIcKoIzkn/8AVWsVdAyYMQw45FS5ATPGSefpUQzwc85/yalBDL6HPfvUtcr8hW1MPW5EjZC2B8wJrcsgRGv0xn+tYHiFSShwOGH5A5wa6C1YlFLHkAV6OHSUWc1Re8X4id3UEgfSpy6yjGD/AEqCNjnAAyR1p6vtT0x/+qq5bsm7THkBTgDikcFScAHFIWCj3NI8ixAEnv8AxfyrKU4xXvOxVm2OwVB9MU3AK4DDGPTnqfaqN5rVrZRFprhIwD3I61xviL4uaNoKZkuI8nghjg/hj/DrxXl1syoUr3kdMMNUn8KO9dwi5J96pXeqQWil5HAUj1FfPPib9pTCuunRvkkjcU2gkA4IJBOM+3SvKtb+MGv6+ZDJJ5APGY3O44zyOOCe/v8ASvMlmVeun7GGndnoU8ubXvOx9XeIfiro2hLI0lzGjLjOTgZOQOTgHkYwDmvKPE/7SCPP5enTAbThhs+UnnoTg/zHSvnfU9YuL9y8szS56Z7cY647issPI0mFwST+H41hGhiMQ+arP5I9GOFpUltc9J8R/GHX9WB/0oASk8EklfQdccD9eea4fUNRvLuUyPK0kjDlsjj2yeahVAE2urEk+vSkcqGBAwCf881vDB06b2u/M7qcUl7uhF5RMe8ksWGTjgVI0RdMEZNNLBlI6Kp/Ogny49xX7pwOuTXQkkloVJsdHHsOVwFx39KejKrk4Bz/ADqFpCIwp+UYpVdpMcg/0NPlafMCauTllIKElhnle/59qgywfCsAueAQOKRSUlLZJBGT/hRG5O4r17L61SVmK6v7wyfd5YJPzetIiqqgMDz029AfelEhlIUptdR932pDA6tgg4PvxQtBJ3Y9QoxyFcjn6ZNKZSrYwXGOvenwWpOWOc47denrU4gFvIQd28Y+dRz9RSlLXuNJtkHltdxtsPOOe35CpYbNAQdwCkfr0qzcEIpCR7Dnv7/WmMjh8OoQcHj6Z/WpUmlylJa8wixRByuMc5/D2pGVwwGMg/xdscipXCIxJ++wz6cdsVXR3bIU5BNQm5M1bXxCSokcm4ndt4/wpgul8xRgso/h7UrWhaRcnaAfven1qN2S2Ge+cVo7SSE1frYcQ8rsFXGBnjsPWkjjbK75Buzioxf+YxBGFP8AnmoWlfaATkE9ueKpRaXvErY0HVEVs43H3qI3pRMYI29PpVfymdtrDK47dfrUzQIBuxg4x+PapVo+ZX94jldxFk8MBkt25qvHC8zbpCRnkDnnj+VXRIu3YcZzzuHb0pkrBJVGCB6f4VcZpdBWv1IY4gCC3WpZyGiVe5PX+tRPdCNSqjPPNQKzzqoHKsPy7/hVtXXNsDf8qLgnRCFY5wvGOlQTSoWO197cZVccZ9eaT7IIx82Ru/HvU1vamORsKOTz3z24rJ8qZSTfQrid0OADhv7w6e1JDE0kmXJH6960xahjyox/d6cdvrULRoke/B4PHX+dU7MXKxot0IwNxwfvf0qZIUjB3AHj7y/55qF7hVY8EMw/DioHvjLKwRG2kH3HbiojFvYrRFpW8liOCMZ6CnPdRRAdMnrWWI5ZJI3f5P8AYXsfc1Yiskzgncwz82fenKPKym2K98GVjGm4ZP3u+Djiq7Ry3DdD1z/k1fRFiYZUAdOaeJBAuFO79KSk7bCUZfFcz49O3FxI5ywKn3Hb8as29mkTgOPuj7uOOhA7VMkqkk4OMf5NQySszcYBz6dqzfNJ8pS5UWGRFORiMgfj+dJ5hc/fyvOaofa1WPezYUntzT/tDJKQF5GPx461o4OK7sXM7k9xKSgwDvQZ+uOavTuWtrckHIH4VlxKUUyMQCT/ABdhWtOALaM7hggd+PwpRXLc6W24ENupc4GRnv8A1p6RFWJOMnP+eKdCpjzlgA35EdQOB60jXAZjzgnOfaoTU7xMmSKyHczAsD0qEMpYHGRj9aYbgFhkAdh6VE9ywLqvyknPT+Ro5bItJfFctyK7suzCk/59KjcESDJ5zVdp5GXIfcVqMSPIQSGBb+Hpg/5/Os+V3Uhpr4i6jRFixztA/Oq0rh2cgYApsgfkHdtBx83r3qsWwSSuOfbp69elPlZXPdl17kRx/ePHP1/Cq8FyJHB3HaT7/nzULBEO3cCxPbqfwpRMGl27HUgbjkce2T61pGKYm3IuJISxAwFI+83X0qrKpkBy5zk/L7Z4pzB2YEDkn8qlSIsw3Dccc9qLJW5ibJsgSKJUJ5JH9etMijYzmVQCrDr04wSCOOa0DAgj5QLx/DTSpEYB6D9O1LnTCz+EpiF7hl3MQR/D2x1Of6U5rUhi2CzcDt6471dwFHKkHj/9dMZ44yu47dx4OOp64qbuxSirDY4VhiztXJzhfT/9VPaYFFO35wafIyZwV6n14qN2LshVelNPYOVJDwS0mcE57+lLI+0EnJ/CiAEN+8J3AE+n4Ul3sjXozDP+eBzTjafqNJNjowhP3QSR92mFpSQzDqMU6MBXPOAM/l6VI90gI4ByOKzvaXL1HbQqTGVI2wduDzu549qigaSVDznPXsePbtU95ciMMeMYye+OOfWqiSkR8feBz3446GtEm17yHzaCiJ5SpJO3Hp39e9SxwKh+8Q/1zSQzOxG8DDDtznrjBx6VKhDIdg6HuDTbsuUS5bcxajRIFPzfNj8zjFVZJEWRsAFh29vU06Ms67WPCjjt+JNQlUWQh2Dgj07Ht6Gs4q6fcd18Q+S7EQRRyxB/CqsE7GUbs5Ld/wAyDipC6qxKEE8Zx1HNMeZ2BEMe8sPven596txVvMlu/UsNKxJVTjg/5NVpkYPuJILA/h0FNCzrISFwxxzxz14PelS2ndvmcA553c4x7dvwqYxUeo2+b5DGtECqxkIIXnPOQc549+xqSVYoHRscqeFUDGO4xUb2wV8s7HOQcfWpGjtmfeCcofu4yR+HXmtU7pcw4svJchk3oOfpj6VEs0oVQoJJJO7j8Pyqyb2KO3EfkjcTkc8+mfpUCXJJYBDgEmsUuZg7PqP/AHroO3r9aquWZ2JffIpP3Txz2Jx7CmS3Mly/lKr7MfN6fTI75606KAmTklQDxjjn/wCtTjDk+Ip20FMMC5ZlPA9DyM5xxz1p0M0U6JKiHGCME8jBpwsXlJZiybQRjs3TkfSpVgSJAy5Y5+v0pOTY7WRELgXDAKGOAen59ajmt5AyHcBuP3vTHTH51oQoIlbcoyR3Izz6VUuZzGArKADxirUknsKyRC1kzKu5ywU55x+mKb/Z6O5AQ5B5YYGB1zVg38UajDDC/j+gqxFeCQNiMcj070m2tgaTQxIIkkB2KAPbke9DOEGDkAj73/16jklnd1G0hc57fl+dU3hnlK7nypPIwcg88Z9O1VdS+EHogkmMkw3uu4FeR3OSMdORgj8amkuJT8kCsyg/Mw9eeMEdfWnx2MUKlSpJYd+3tVjfGhRRgcGk0i07lJ7d7jZlAW7+m3n25q7FYOzbsDaRnH86a0+EwAflPYZ9T2qKaed0KwllbODj0wfUYrO7bvFWJaTZO7RQcbMkc7sdM+mKQXSBMx55744H51UjsJ3KMxVecnr684GOM1J9jiQAMxYK2Tzwc88j0/Cm4X66lXt8KHyz3BciJQinqT355wKctlITg4Q/7PHfP86tGeGNN2e3sPrgVWk1KI7Q0uCScfT3qVddCbJP3hs1i2BukbgcbTjNMt4YLVsuo3Y6nnvxzjrVa81PIHkhtwOenBwe596gWK7vVJlkWKNsY/M9jWqjoUpcq91Gpc6hFbR7iw5H8IHPoRWU99PdhkiiIRv4+c4654q7HZQIivJltoxuPT155qS4uVRgkKiNVGc+/pjFKKjFsLOe7sUFswsB85sgg9huz/hVyytrd2QrGGKnO8r06gHPpUJmQ7WeRt4z8uBjn14ps1zbxEOncj1A/LPrVpNsSSS940D5MZXy8KxOe348UramsIKKOR0xznjOeOnFZqT+dC6RJtJPt0x6n3pYbGVk3SPgHovXHvz0ocVH42aJtll9UmmTaAEU4yqn3654H86zpriSWbBUzDuAD36/59KsmziTOJgwJ6txyMcdegp9u8Ua7hmTaeTjqDxjmpvG3uhdlSRZypAj24447jPpU1rFKIgecE529vUZxU32kbw5IBBGPoemfw5qNpArqiksxONmeB1GPQZpqXNHlBLm+Jkgt57gkMcAckdAT2681J/ZhRdxk+UYPyLyOp7c1AboK0g8wqB/dA3fTpggGnrMJV5kAVjymeVHXr35qG5IG0iU6fHAGZn4xgNwBk+oqo0aQjYxKEHDN1BHqP8ACrC3SRou9xyOGUDaOnvyM1C6xRzffDMp+6h9Oc4P9apSTHF2RbuHUNHGSqE8cdfoeOM8URWqgo8QKqQDnPPsD/WqsU1uZN7Dec5KnqD68elSSammBFGS+MZfHGKzXMn7uxaaSLkcEccbkozEkk989iBilAMEAJQtjgAAnjoM/hVOXVpYlKiNQzHhuc49vfNU7m/uWkWPzGyT6/lV8ty73L8qiGYMGywbdgcKPXHU9cH2FLLcuEkEZWMAZJz6+nHWskNPNIxMjLxt29f8ipRHGjEszM5wB2H5U+VJKMmZyk2jQilieTfIASAOWPJx60+e+g2ja2Qc42dfryKzDF5xCkH+RPIGKlj00qzsVJUjA2j5j+FYyjFsq7aHPqcCbio3ZGMt+PI47019QlaAeWu1WcgdDx/SrENmkjlCJCAcEqgAX8+4NWItKOWLMNxHAHfnvxxVXhEIp9zNjhnkYsz7ox2z0+g/wolsTK58tgrf1xnHFa6aYY3HB459ialSxEk3zYYE+wyMYxR7VL4UU1zGAdMd42Mp3FeCPQknjoPb86t2GkRpKMxFs9M44x3x39K6EqkXyDADduMY9c1GBFbHcMc5O7jNJ1W4+6OMfskUGmliTldh48vA59ie4B5rRFlDaRqzH5859eayH1QRhSJGww3Y9PfGOahudbiaAEFiSOuOQcVk+dtdmDaTNt5Iin3skn72Bn6GooUQyEg5I9QD3rAGrqpDiPfjBAxyPxpU1S7nyqxqrnOeCeK09lN2LbRvCdIi0YUEg8+oz7VDNqkEK4Zo1wMdefwH1rDWa/uFkUFVUjBwB7Z68+9MFiflaQMzZwUz82O5HvTdNKRN/wCU0ZtdDbVj3FsZC988jHQ8981Tl1W5ETlY2wxI98nPTAA4p6WZWbCqdwGQ/YD+pq19he6Kow2Akkspzjj0xRywi/INZLczZrq/ufmmPlJ3428dP8+9Sx2QeIOS0jnBG04HqPxFaS2jQrtIIYnj0HPFKsRikBCjPTrx+VZuSUuaJDjpymZJahUUPGrKD97HXjnJ9qmhLByYolfceDjG0/0HrWp5ZkjxglSfu4yOnQ5pojwYixwwGPlziqUuYFFIikt5kQNhSRjjHfoSMn60JZuSC5+UjJXjB/8A1VbM4jYk/d4//VVea+RJSzy7VHbj+XWhNyfka6P4mLJYxlPkxhfx+nPWiGykiTlgZSecdODx+lZ0+vKJSERjHtAC9CWz1+mPrUMuqX8gDFSoxxj05556/wD1qfLKw7xT3Og2i2XzJZQExn0Hpz+NU11yAXLFEZyp644x09eayPs0l2ZXmkJ/veYTx7cDp7U+GIw3IixliTjaecDn0Hap5Er8zE7PzLd5rtzPIAqIOfl65x69aqm+vJGb52LdQFx1Hr6irzIEiZiihVB+fAztPUg9akNt9oSORAWUjA3Agt069KHyW5bBbUxmtLy7U+YzDjuc+/1xUSWjorYZmEYJ98euO9by2E5WTkInT3x3B46GgaeDGSG2n12ZOMHpxWvNYpLTXc59Lc4ZmZvL3feJPU05bcrKzM2cYFbAskDeW5CKTn06d+amlsYcBcBiSPy7+9VzJfMjlszFEb2odjgOeOx9+B2p0CZPmv8AxHufzAqzNDb+YZAGeLB2kA4znA5P61Q8xJW4TAB+vr1zTvzJyD/EWLeQTSFY9ygcD361Zl0wmDlw0meFzjj2qFIxGSwYRHrx0z2A461f0+3VkbczAL82W4BB5698Vk3LSXYT1RTtrVy6yDIcEd+/HWtK208ySLI0g3LnjjHfB6VZWSOJDgCRvT69M1A92REkQcR4bGR9Mnnrmhzci4xsiO6sVjdC0hKlstxkZ44wKDaxuGyflHGPf1psE6IXKs0jY6n056VYt289QrjIkz83p6AcelZqT+EaV/hIHgaQADOF/I/X6U4QyyTLJKV2gZ3qeO/PA/nVl1j2BEIZSPUnj6k0jPsiy8Y2YIx7fQcUnLQpw0HeYsBVQM5P38dB9aivZ2MLJGhHIw/t1NOkilumVVzGuTncMdhyB3FKUYFgZQwyPlwBgdB+ZzQnbqS1dIzbVZXXLMzIDztOMjv1p8sUQj28DGMknGQfrx+VaE+2JnIAcgY5OO2ewP0rPuE+1ufmUkAADPHU8dKcXe8egkmn5CNIGCxoW3M2d2Bx7Zp80iQxFnwDwcPx7Y96twQJDArSL5XGfmI98ZI/Suc1XUvNmwoICjnP1PaiF6j5eiHzOK5SO81WW6VwZP3eR8i4I6djjisma8kLKBg8/wAXX15xUrXDRSMCSqk4HPUY/SqYdCz4yCRkH09q74wSVrENpmjCjXMYBALcAbevrj6VfGkicDzI9pPXA5z6/hWbZO7sHXMZQ8Sn+n0rpLVXaLMY3sw5z94AdcfWsZyUWKM+bofpkSg4UbjUgJI+pqNFAY4HU471KISBk9RnG2vsZJJH49a4hJB/GkLHAOSKXywrfeJA6U8BcHg9PShNIVriqzMPm9KVCT1BGe/pQOOgPpmnhSVBJ7UnoN6MFAJIz1HFKVCjJJOKAAByef1pSQhGACD/AHqE2xOw5FBGAAAaQIB0IIHFCsAxyMtilCHdkkClbXmHdWBgVzkjb2pVAVc4JxQW3D5l704AjjBKk03uJajg4ZT92gDONzZ5pr9RlcNTiVGOcnNRYeoM+0dM8/pT1dXAx8pxUYUMKVVwM4GTRZWGtRxAU465pQxTHvSRgg/j+dKVIHUkGo2DqPZgU57mkxtXuQRTSoP4/lT95AxgAVSWgXGjgk4yAKdk+mOKQrg5XmhSM465pbj2F4YDPTFKqAg+lNJA4HU01WaM855pWFoO2ADGM4pRGT07Ubjj3IpVYqfqapOwNaBhcEdeP/1ZoZwGxjGRS4BGPf8ASkKBsetJq7EtBRjORjk/lQTkdqURlhnNKoBBBJpMNhFAKHOMil2KQpzjPT60xkIbqMZ/z1pkkeTkHknii1xk2AMbj0oPCn0qNY2257g09AcYNKwAEI9cgf56UEkH3FK4PJ6YpMAtzn+dVawth2CQcEEYpIyd2aXaUGAMDNGC3TkEU9GCBUBGc0hIHI655oDAHHoOlOMalenJqNhbgWBGSORQwBf0OKNxQYAGRQMMScY5qmtA6jgAF7UkgG2ggMfajacdiM0rWRV2JlAMZ5A4pwDYPXAoKjPJ6HNNOQcjpmhq7EmBGR9KVXUv93ilwGHpimbcZwOBS3DYkG0ZwRk0wcADpxSrgMo75odQGxnIBptWGKdpWkEYIOKdGADgjOKUAg5B5NF7IEIFIAzSZAPrTmLHjI5pAwXnoQelTF3BhsOM+lBYg4HOBzShiTxhc1GVLHPpTUWCY/BAJ4JpUIyQMgU3JOcjnFBBBzSs7juhSxYdDgGmk57ZOacEIB54BoTAwMAU7WEM5JweOPu08D5ScdRTgAcmmA7D65/zzRa75gFKBeQc0/aSM5yPwpik8cgGlfIXNF2mPoDKF6UgAB+tNC5Gc04qQB2NPVCsOO3HGaaVAzxzQM4z70ryBjgfKR6VN7MLAyjb2pNu3k9M0bySc54pVJK8jBzRd2BCOxABHSkUgMeTTmAHHTNIyEHHtT2HfUduWMc8Ck8xSPxqMxsGJyCCelGwq3Wk4oL6EwcElu/8qYQWIBI7008D15pVIfk9aGuVCFIGR0xilAAPtmkJOce9GCB9TTSTQ+orEAYFKVyOwyKQIM89aCTu6YNJWuHUQJkY7UdD26U4MQ3PWmswzweh5p6MQjEliMY4oKkYI60gAYk5xinbwCR7UK6Kb0ELE8Y5oDBcemKBkgY4FIQRnjqKVrhoJuIPOTzSscdO9LsPU+lKQMDB5oSVwbGgZPUUpwMknPNG0lMZppXLHtxTauLqOU5zgZGKCACDzz0/+vSElW2k4HWnKQF9aWqQIQsQcjrSNKSoJPWggMMDgE04IAOxB/vVXKg1GEhgOaVFwTwDThjdRkA8dzSsDdhjkkkrzTgMckZOKUMA2eBTXG4+uD1o6D6gWAPTqaeGBPGRTdgI64FKBg8jHFS2Gw9CAM8ZqRQS2QenPzUzBOakiBI70tbjG3Z2R5wTmuG1sbbpsdTXdXR+Q55FcPrY23LHPAP8PYVjU0Gr3NDSgFgHIbjFWJgAAQcc/wCTUGkEGAg8cf8A6qsSAgngAkfX6UkmkFyJjhjnOcU37xG44xTySw5PQUjAAdKzbt8QWTIycLjJH+e9QknHTp+tTSEsSM4UiojkHjqB/ntTeqBasjcBT0PWqdz8pPAAq6wGc/xD/PFUrtlbHXn8aUbuQ2ro1LVSsIIOauW0pkBz0zxVbTFPkLxnA4rRVgoPHNegnYy1F528YprsCwPWnkkjOM8U2Rgo6YrNthoDKGUAnoaQHaeDnFKxO0dcGm5JUEgDjimk7BcjZWdmJpygKDt70rgiMntg00Hawwcg0bjTQ5SVz3GKjWIHrgHNPdyxPHSmrGQD6kUkK4ElM9OTSZAYn2pCSxOB0pQpA9iP1pPQEICJGOMcH0ochRxg/h3oALAkYBprKcc9P9mkk2HQVTuJyQQP51E0JmlJ6Y/u1MuQjAng00kAgk4/CqWjEtAEW0HJ4pyYQBiBQrhidw7U2UkjnkH+Ghu9wvqJy5IUbh0zSqgYdfamqoJPUDPP/wBapCNp44WkvdQwVSWwfT+dORgOKQEucjHFLGg3bs55paJFRdyVEVTVxFBU5OKqoCSTnk1OGYrzjAqbuxJz3iglYxjGO9c5Y7vMbBxz+HfpXR+JFDISBk8flzmuc09lEzHPJ/H/APVXDVSU0dEbWYlyS0hHIIpkIKDbnPORT7oDLA9Tmo4AduQTkHAp62L0aJlk3nIYAZ52/wAqsgkrjOR1qtggdsk1KGRYu4wKmU4oizuYniBgrx8ZBPK+tbdmxddxIII/WuV8W6pb2tv8zgAEcsw6+w/z61j6p8XtI0a0UtIScdF7fjjB54qP7So0YcrepX1epUfuo9PSUEHJAH9PyqK71qzsIS80qqM45I4r531z9ocmKX7Im3gjHt6g4yc9e3HFeX638U9c1mVUa4aBlJP7rIBHUD/6/X3rznmNes3GjG3mztpZfP8A5eH1drvxY0fRiw+0RPJjIi3jce38/wD9deQ+Lf2lxJI8NlEy54V+CwHJJA5B9OteEXl/PcSmWeUu7ncSfy6np+FZjxiMKzHKnkHqTnucetc1TC1q/vVan3HpUsNSpva52XiX4xa5rRIkupEjJHyJgHHJIPByM+9clc6tPqE7ySStISP4jztz09wD/kVnyxHIAzzTi5jkGMA4+7+NKlgqVL3rXfnqdy934VZFpQ9zIxkYnA6+mOgoS2WEsTlT1Of5AUxZhsOOFYfe5/H9aUSNJuzgEjgYrv8AhXugpX6EMgTd91iP0qNGR2YlcY/+vT5Y3i3hhgd8HI5+nFViFjONp4HvWkdUTJpfMnMyDLY3YPbr+NNEhbOQF59aiBYAhcbe/HU/4U0rK8nA+YdunFNq3UVyzA4JJbjikmmDYUDPPHXGKdb27SHDghiMH2qeOxReN47/APAv/r1LSuaatbFGQszjaACR+lLFBKXJVS3tjmrv2dAOQcY9ev6U9QGcFUABHC5PPtU89l7pFnfUqrAzIRgjjnryc1YS2O0ycbh39PSpHZ1YFciMnv0zjBxSSk7jEWUck7V6EnsPcVnqzVLl8xjpAMEK5cn1xzz049adKSwJwAxwOO/PNSoihGJQE4xuHHPaoRIHcqI+F4PXrnr+NCVwTshWDXC7clT6eopQBG2CTjP6envUxZlLAADjB9cYOaiYFCjMOcY//WK0a5fhKi3YdPcFduwEDAquZ5wSucHr9QKnneNQNrcKAP61SkuGaRChwen4URSa95Cdl1LJdUVWcYJGP/r1AZ0RhtIbk5/w5qNkd35bI/GpIrUA5IG5cnGOtTaKl7z0JWr90ZLctsZQCARxxUccbSMd5/7671ZkRSADglf6VE7qwYIM4H+NaJpL3UXtcFREUYBBIP3RRGyRpjIIYH34pgdyQowMZx+dRsXK/LgZ6+1S5P7Q02l3J0nMRj3YPP4flSyTNKVAXnPYfzzUAtmdQWOOPxq5FaBFDZ6/07VN4qw022VS7uCNvLA/e/WmLbyzHLdG4+bH4VqhlhJHCnr7j6GoZ71ETYE6H77dP0obt8KG0k+YrLajliACcmnxxKxxuB454/Cq7X4lxsIIBwfm6fQflVdJJZHIUEHOPx9qr3ml0BNX90um5WLjaOOgamm+Axj5W9u9V2tjgFs8DHv71YiWFVGI8kD71Ky9Q5pP4Rj3M87BtpzjGM+556elRSCVj5chZQDnGevfIx2qyVIBbaQGOPWmurIwJ+YEY9+aXNf3eg2mEMKB+SGxUsiJGo2ke3pTVt3IAUjAHNKhwjFjjaPu0XaZaVlyjdxJCnoQc/40qM5PAACn26VG8oIHT/eXrSMZJIvlRto6tUylZ+pCaJdyh2/2e1JO2I8KOSfwqWysvMXcx7dD1qzLbopG9hkfw85H5ilGXL7prFvWJmkStnqpB6Y9aY1nKWHB4Jz9K1N6QkqBuJqCS5WObaBgg/pyPTrVuX8ouRWGWtjEX49Odw6HvVh7SKNgyg5H+Qaie88tPl78bcfrURklc/KCePvVlec32KVl8JLc+UE/vgjnjj8qluomj0yFwGCsSM9s+1UpUaOFmfK4GT7/AErQnG/SoB1VOfm/kfpz+db02+Ycm+Uz1nlLcZwP50yRZPNZnYGPAwB1zzkn9Kcu9GICgIx/TtS3HmuMFcsOMDp7GjRMlarmGvIIwCWG0D+L/wDVTTcKDgEYP8qI7N3OMlj74474FTm3UrhlO4fhUO1+UacmirFcFsjyyFbP3gRViJJJFPy8k/5xU0NsQm0DaPbvzVuKMDbux0PapbUTVRM9beYod7kjJ7duwNQSWLMWyrO3O3nH4fStkqI49r43cnHeo5kWMbgSD/dqFNy+EFFXM2O1QuWKgtjHPGDyO4zVpoowEBPzDt/9cVIYkDEkHOKcIwVwqkdScg4/PFDlcuyaGIUSQjaTzn/HvS4Z+gIxQw3KSMYAxz+VQbHR2LHPf5TQuV+6JNFgoqk7myT/AHarlwo2oCAPalkdCv3uB/F9aha7MYBKhien+NEFFrYG0TFXwSz4agjcoyQcdc/nxiqzTOdoK4BPH86rxxSzytk+WVIA28bgOpPPTNU0TJuxeedSuNudoqCC5LkMxKK3T+YpMJER5kgBGQM9zUclxHb7Tn5WGd3bP1q1bsJNoti5WWYBSxAH3mGOfT/9VTK7SKRznd9MVnx30lyFZIQCxP3n7D0IFW0t5gisWwp/MU2kl2BSbJ1iRQQzHcDwP61XuZkiIJOAD98/pUqw+Wp+Zsjk+oqG4EL4HDLt+oxWcFd8xVmkRNPGrF2+ZQATtGc8cUyG6jluBgHJUEevuD9KmM0T7VK7sA9//rdqhWWJFLjJB9B+vAql/KhRauWJLgEMFX5x16gY5A5I/lRud4ccqcfkaqyXoDbRFIy56+vfj1xT4VlKlwhRc+4zznp60rJP0KvqSpaOxDNORk5PTOOcDOKZtQFtrgtnqpyQfx6cfzoRJXySeMcrx/Knpag8bQ2fwGR3/Gm0u4o3d9CJ54oCWKghhye57dehOeKkadiFAQkE4+nGc/0qytuIo8AhQTjb+NK+yMLtwSR96i6aKUWyl5sqnKpuXA6fX09utMLyKRliEVsbRjcfcnqR7davJcxkEh87B+H/ANeo454hISVG/PJ/CoTXYa0+IrrZPKULly4JP+A/CrcNqS5bAXceQo68U2K4NxGGRTtYfjU8ZkPIBUAdaG20Wrdx8iREqfLUOuePSormZUTKAK4H1okimlcuQcke1RvZB0G7jnd9TjABoWrJerGw3SSg4wD/AHeOfpT0kRk4U4Xnp6mq8Nk5LpJHgdM+vPTPHatGGFGiYg7fXPSraKUZO3ZFZrt33RKrByDhscdcE89fwzTnllMfloAuT+WB1x35qfYobGAMDPvUqhAQOMf3m71lzb8o7OT3M+SKQjklu3v9c9qREaUglSuf4W+tXp5IlxjJwecf0pA0BTJJJ/u56fpT5lLoNK19SvFp+XbCAZOT1wffFXI7cQxlTtyRUUs5VcKSQT90dRUAu3C/6sqAMl27VLbkUWJ8huF5x95e9QSSrCyoMb/4vX8qQu6qrEgKRzuqNYEZsjBbPLNn3x27UJ8qE7JDJ552b90hfHXcMflUT2ZYhpXLZAIx7Z9qtG6VWZC2MD8fwGO9RzalbZ+Ve38Pf8+hrSMmnsFuVFyCGOOJ8ADjp79TwKa0scCJlhufp/his5dQnvISsKiIjnpxj0JxTBYGT5WftnOOc/XNNxfoRf8AlLE2sLCoy6lgCGHr/PHNZz6g7TO4jI5yOT/+qpp9NRfmCghBn5uc+nPTinRhI4WzGuwjO4/Mc+wx0rS0bEttrzKpM14+NxJYdM8A4z+FTxaWIgpdsED6nP1qWRAkYL7ARyGHBA49evtSG8DsQyMTnIPQ4zkDPehybaGlp7xKlpELZQiktIBnqQevBPappIRtBchAMY5xj0zUAjmd1kjjCsx+9k4xxjilvLOWQBZZvmU52OuPbOfasJu/UtLXyGyTiSfzCzBEPtjoQOO/+FViJCvdcn8x61aCxRRMx5cggNgkenTB/PFD3caoUYlUzjcuM/XHt9K0ulblVw0TIYzGGAkxsPXPPIGPrUtxZI8W1WDMW3jscdsetQyXBlVUC7IzhQX6/wCcU4vOo8uJsgA8YA6H35p2blzIXNexNAxjUt8xKnGMc5HQVFc6i4H7wqAB/D1zmq8TSmSRixTd/EOmeT+ZqCeyKjlWYZ59B9aGrytItTumK8pfYYidpHOfT39s0xvtMwJyyqG5VOx9TVrKwJ8hZlbgbhxj0PrimGOZVDBhtYYznHTsaelthNEHkupCK7Ehu/NSKFXgE5zz7e45qREkduAWI6+w71d+xgplVK4B+T1PHSknysTvb3TORA5JJMTY7jrUsUIjeNmkxkHPfjGPzNXhZvCobLLuGORg/QZqSLSy6gjCo3VOo/xo54tEuN/i1M2PTwyB3m2KRjbj369alishGzY3SY/yD+NbBsCFwRtAGNvt9KGsAZTjLEDB56+1Q5prlN4Jr3bGXJYtKC0Y2sRx2wehBH+eamh054yrNtwRgqRx37YrVSzDzD5Tuxj5c/ljpVkxmJ9u0Ng1jzJIpQabKD2RZX/eMMgA8Db65x1/WqKWTlWZ1BIY4OCD6ZBPUcVssrkHccAH7tNVkZNhIIB/l1FLnkNpozY7ANhjGUb++vXPX1qdLACTKLgscnuSe456fhVmO7iYYjIYDPT16/oKeLhVIAyOT9fTvUyvJ8pcYoZLZIu3IwPYkd+pxTzAI2Vvv5HNVJLwSSgrLszksrDJ6859CKkgcpH98MhyQfqT/WkouHvSKukyfMMSuqqTk5xnjmnQShixPHHpzVUzxRSAvMqsRjZx17c/SmSXESxbly4AI7Y+hPqafKmT8JamuUDfIxMp/gb8epxxSNKcjopz1xjn2rGlvY4AhhTDbgO5x1I5/wAarNdXs7LyULHP9OBjrWip2jexLnf4TYvNRitVbLZbGB0z+HHFY82rXd1KBGGWPJxjsKsQ6EY3Q3UhYMCcJgNk84OeOtW2hhtlLsqjJ6KMY9sY5zVQhBMTbTILLTDtEjlsMf4+o7Y+lWzbxL83lEj/AGRx6ZxRY2008jOepOT9M8da0WjhtwS5UydNw/QU3JJ8u41FmMxiEn+pMvIA8sdupxjqRViGGSaPIx5bHMaqMfXNWnuEghOyJsgY4Hb2qFYJJnJYvEVH8L8dPShyk12sXv7thn2d2ZEk2s27gDpjB6k9f8auQWaSMyRkKcH0z/KrkGnqY1YncxFShorNCMjJzz/Q1yqb5uWJMXYYtmgQZwSAM547ULADJ8i8N1+lVo9TtIpR5r7gCfmXke+azLzxAZ5SLVTGpPG/8vWqXM2zSTSRt3oghQeYQwP8JP6daoS6nZCM/MBycbfm/DiufKXVxJmRi/8AtdT74HpU8drBbswADZ5VcnpkjJ/Kq9jyv3mTzPsXJPECK5ILMo/hx19BzjFUn1G8upSoBUYJ6cfnTbmNRcrhWcnGRjg88ge9RTXLRx5QYIOPr2xWyiotaGSbsI8t3h/Mmbcw5QnA/AHpTI4/MRcx/MSfwHcmnQB7uQgsiAjnfxT4LWPzEaUttz+VXLRcr0HdgkKDYJMlQfTAPT3q/bPDHtUZZ+ucDjoOcnnrnjtRJbi8VUGVbkjgDvx254oitkVBj58Hr7njvU+7JGqjdcxL5iOwMjiHsQATu6cHnjmpI2gMnyAtjnPYcYP1pkWmiZAzS+o/A8jn196vwWKKCBjIyc/XsOK5XaN+YWosdxbqAXDDbj7yfWoDeSyBHiiYc/dJII9D0q59iQjLLkg5C9cGnyKFVRkq+PbHFDlF+9F7lptlZZ2lDsWO0HB6Yz1I45qV0JHyNjI+707ZpsiRMwA5IP8Ak0kxR2bBKhhzzn2700milqQNA5UFlaQHJ+XHA44wTk59qqyrI0hcOAg6MpyRxyPrVqeOa32mMtKB2z14569KolpZmw/yhuRwAM9OMjkitX7zBppcxEkcsqNuYsqnGOTj8B60pt4klLhAjHOR6f5NMQyAnDBEwSeev0xU8bmdvLfDRjr7c9ferSt70djNajYb2K1YgIzYbL7j64wAfr2qdbtppVVQY0xtIbpz7EdelKDFEwiVFwON34g5Jp6ERvFx8rn77gD6D6/oaynK5pZLoMCiAhI5CzKB94574wTTHt2AU7mkjOcccjn2H61djX7NuJZSpY8+gPTrS3F6Y02ptJxn5geR2IqVLTliFtew2OCFHGxVZx64JHHB9qhvHKoSZMMOfk4P+RUMcrXErEMpwMegH4/WrUVuCQXKkMc9P85pNaofw/EQw3bIuRCwOcYfk/jgCrkbyTsWkwvljleoz3/SqtzfxWyHaplO3PtVYao0qgqm1TjPB/yKuUbvYl7GtNMXhQKDwf6jPeqcMSSPkIYzjnbkd/r2NLHqcS26jeVbODxnHPv61L9qSfGx41Oe5xnGMA9+c8YrJq/QV0LHbkxoEyULHPPT/J4qhqd6bZdqgKAR8y8Y65/L61flZYreRgCSAePTtXI6zLOZcCMgAc7uP0rpppS6Dtf3rliTVlbcOS2Od3INZ0s3nlm74GNv1qoJpPM3NgKpxtx2zg9qsyxooHlsGUDO7r09a6VGMPdijC7kVwsuQHXqc56+3ekc5l/hVf1HrVosoGFRS2Put3/L3qpcSJvcqp5IPT8wTTcnflJ0TcS7byhXIyZFOABjp6V0EWoRxRomSTn+Hge5yOa49S7zB2UIgUfNz0x296vQSooUs/YdunfketYypqSXMXHV+7ofq8SQoK5GaGd8cE7R/DSlCQOwIpM7WKMMAg19jb+Y/IG2O3DhsHNPOx06EDNIUQKpAyTSxgEFQSoAzx3pWSEmBZRGMc4FJHISc5I4521IsIDMwzSLGAeAc/59Kdk2DbHIcA/L1HelVscY4zSqAuPrTgBt5ABqW9QGRg7efU/LUgBLgdc/pSMASOtIyMvQ9Kdkyrku1iuTzTQcDkACkUOy9yBTghPHIBFZ2cRbjiOAMNSEgHaR70gKqNpzmlChx0zj+dCSGrjwu0HBGKahJHHJ/SkCbVIzlqftJPTbU6DtZiFSTnoaaXKj1zTwwOB0OaCB+RqroTuIF3jOTTiAB2OKUOsY29eaRVA4U4H+1UJu4K1hQ5AyOhpduemM0joUJ601CQeueavR+8A4IMY70rRk9s4prE9xilUkHhs1KvcWgioegApdwHHGaUOAD6mnFdzADHTrT2GRqpzzk5pQQpySRmlxt4460oT+8OKdxNXHAnIwQ1KyjGajKfLk9QKA7Kw6Ed6lod9BWJJwBkU4ruXIyDnmkCkkHkYFLliGH9KdlYdxfLbBJIBpAnzHuTSA5HP40HGcDIxSaTFrcUKWJPvTcFX47UFiDggetSJgk54PWh3SBpCKSVIycmkG4DjFI4BbhiRQeSTk0v7wlYehA64zQCAuDimqQRjPP+1SKQTt4JxQx9RwQHnpSshwDn/69Iygjg4zThuUZ9BQldAKflPXIpucP1yaCA3p1oClDnuaLXuGwEEnvntSkfLjqc805hgZPFCN5Y6UasTSIwDux2p8ZyCB1oYhieMCgkK2Bgc090JCeWQ3XBoSMt1PFOMh3ZIyf5UhIHsaew2BUjv0FIQTjvg0pJJHSnEDPGaEDSIyGzkYzUoAK9OT3pNgK96TcF4JpaBshWTaOR3oUE9+aYzEnPUCnZOAeOtDTSC6HADJHWkYBR0prSHHAHWlVyR0rNJ3HoNLEUqqSeMmnKxOQfwNHOD1zVtWFbUTBAGe1Kp3gntSAgseelBG0Y7UrOw07Ck5z6j+dRiVt2HFS7toPSmllZvoKTsCeoADGPelC7e3ahQVJxxSFyBwDwKfX3QADng4xSEAk9QTTlXsCOacxUADH409mLoMCkjnFSDjqeabknpgCkbIJ4OAKlq7GI4LN0yKSMBQNxNOXJ9KUqSBnmqTaG9RCpOGA704qVGTzn/PNIVCjjIoLluM55pbiAhT7U1SSxbHJoAOcggmlCnGevNFrDuOBB4Ayc0zJOemVpxyQfY0cEc4qtEG4xT075pSxABHY9KQ5IOeoNGwlueuPvUtLCAKdp6c0gQL69aUDHrTw4Ixg4IpK7HsIAAG78U0oRzjilYBjn0o2sucnOaLjSuIWB4zxTQSDkcgipNm4noKCAB1qtEyWkIAFBB5pBnkjjFOBC4zzk0EgA/WpvZlbDdoJznnFGSOCM/7VKQAwpCoK5ORzTauSOQEnGOaHADcdBShAo54GabvBbgDmkxrYFQgZ6ZNLkN+FKNxXj5RSbSSM9ad2hIQgk/jzSEBjxSspBwTzSKQq4OM5pNMBpBAweop6AMaRiCaeEAG7OMUm9Rp3DOD/nmnBlwecVGwDOep4pjbgMgVUVdA2ToQTnPFTKSF655qCHBX0qUKA3U1DQhZ1LRnHPFcPrgBuG4GScV284KRn6VxevhWnIHY1zVbpGiepY0hsW5IzgfxY4qyJA54BPPWq+kbWtsDJCjmrLoSMcdfzqktEGxEp3E44x/nmldtn0x2pQCpOc5pVO0HoM0SSsF7ELEE55PNRyKS3TGP1qZlJDDHaoQoPccVkk2IjIOTwBVS6UqVI7mrz5zjHzdqp3gIA7YOauKsUzU09tlupU4HT5frV2Mln3EcgVRsEDQg9VArQRCVwOK7tEjBpseXJHsM03JYelPMZC4x8tBUkZPGKi6YK41YySSSDimSkkAA8U9yVb8aTaRn6fzpXditxpfICBc5/lSoFAAXtSqoYZ54FCxgBjjANS3ZgtSMqXdqc43Hqc0wEqvvmn52jp3ptKwXuIEO05PemlgflHSmSyMq5zk0inJBJ4NCSFckwORz0pGOwgZ5x92hXBbJ7cUkjHfgYPPNDbvyxBLQazZOO1K4Csq5GRSkEADuT+npTQoOe/NJppFJWBwSoI3HmmsDtPuKkKYG4dcdKiYEAc5xxmhWsD1FQEoe2D6daAGd8kcUrE7cDuKARGvHLA1T1EO8tguSec8/ypY2K8A8Z/WmncUHG31pQwVflHGayu7hGyLERKHI7CrEbs+M/wD66rI2AvIHFTiVUGWOMc1EpxiveY0mzB8VKTCR3I4rl9NZTKw469Pf1ra8ba1bWdqzySAEDOO/1PoK8pvvilpWjyO73UWf7pfAHbnPTmvBr46lCW97HdSoTmtjv7yQKxPBz3//AF1nNrVtaIxkkVduSea8J8V/H0XMk0dkpVGPDt90HnGDjJ59Rj615jrPxK1PU5QpnaNQfU9cHkH39643jK9f+FGy7s9CGAa+Jn07rnxX0rS9ys580Lu25A45xk4x+Gc15xr/AMf3ZJksgjuwwH6heM8nPTt3rwSXVnd3aV2dmyS5JyWx1ycnJPFVp7l1lZeeTk7ffvxWSwtatf2s/uPQp0KcHtc7jXfiVqGteYstwUifgoM4IOc8kcD8ulcxc6tPO2x2bAI+Tf3HB79Oay47kspXAKg/xDPr6ipLhH3FjgPjnj15wQB1rso4SnD3bGrtH4dBfNeV2Ck71BU+px1FW3Jjj2oDlSflB5/UVSWQBDjKuBx69e3TtQjOCqDLbiM/1wTXoxj7P4UZupctCR1ZRJFjcvDdQMeo981VeMrEwZj83PGPfFWXErbTjAb3PzD/AOtTZLQjG45yD8vfOf5e9NK9wTa+ZRkbeuSAVA/hqsJEZzkYP0q5JaB2O4Dg8809dPRTt6BTj5vXrWKsviNWpP3SqLgIdikMo6cGpYZi4YHJwD/jVhIEUlthA77SORz2x9KmijCFv3QRM9Opz6Y+lRNoLNIz4xJJIMK2W49eKY9m7EMS23vn9K1kQBiuVG4evPPoemajdhh8qRgnOcD8gKr2qXQbjdFGKNQCxAwBxVmHbK52DJJ+71PTmq7FBwoDgH7y1IqBTlQV3Dn39qbipii0kKivsbH3VP8AWp1tmkYk5KgfqR1pi7o4gGLbSM/j061JbSEBgGZiwGBznjP8qNUi2xTMiLlkXI4x7cD1pkrhdihAnPGBzjtz6VFNMFfAyADmniR2BCrvBHPWojHmHzOIsibkJJJUH/8AXUDIoxwBjj8T60CSSTKKGZQOQv8AXmo2Jb5SWKZzjPetIqzC6aJfMKgKOF69aYl0ApBAByfX86jMYBz83yjpnINEapIxbH3uNvp70WjZmcpW+EmluZJ2LY5P8Xt0prO4HJH15P5URhHjHHT+veppo0dCR8pwKi6Vo2NtXEqYIbgZzn5WHtTHQKCzEDB47U5yIwwDDcf598U0OWcYQgqM/NTaIav8RKiqkm/oQvrxSvdlRwDkjr+OKrsvnKwOSwAPy/iKsLDtjDAHI49/0qVa41r8OwyWN5HGwgkjP1pEtzhXwNxParMSrDECc5x0qJr1BGT93n7tNSt8Jo0l7xNFCGdiCrHGD7U4xCNSSQrk9P8APFUX1AoOMDsaSWaectyAoFTKnJsUZ3ZqrNEFIZAef8/rVK6vEjwq53AelU1Rzht7Yz/k1MLdS21wS2fXNU6aj8QOXlYiFy5LH73FEVrJcIScgdBU7oNu0AKoGOn61IrM0a9SAKaf2rAk5P3iuLcQ8qwGAPahnEWCMZzninyRKNpxwKg3IGOcAEfn7UNpo1T5UTAm6wDwOu4cUoAjZAMA55bPvVd2LHCAgD+dOSGaTJfcF6j/ABqEnFEcyfuxWpdkuEhhYMc5/OqqXLsMbDsPI9c9qdFArNhuD/nirYjRAQPvZ+vrS5YotpvqZhuZyVAVmVs5LHpUiW8s4x0GfzFXo1RXAZcsD29utOWU7+FHr7803Py1G09CCG1SIg7f+A+tWfNRELjIUcEdie/FRtIAM9Of0pHt9/JAANJxUnzSKdkAleRnCkAgfQUrxuxwzHnmnKQEwo+Yjn/69O3MqHcMkd/ak4W+EpCOgjUEkZx/+qmSRRsw5+YfxfyqQyIThRgjqtQuGDEbTkjNRZtjd7oe9omMseQRn/GpgQxKqoAH96s+6vXWPBU4JFT2xZkyxUHtVNSUeZgmm7DZySrHb2xj+uKuKQ+kxKeDk/ic1QuCA4xlgx52kcZ9K0rdQ2kblUsQ/wCXX0rSDT6FN3gypsVeGYleeMd6apVW3bS2T9OKepdJFyAvH8/alkUMSBkEdB/WsnqyuXRSIzI65VQFHPy//Xp5wEG/7wH8vWhYQAS5G4Hj8afGEI2dgOf61ndRfmQtRxlDRg7cEdOOvXPQUi7lYDjk8d/rR5pY9AcZx/8AqqEoxc4HzU1Y2XusskFpNzZODx1P15qOcIRtBOTmnSgtGpyF/wBmq0oEajc3OfujHFKMdBSuSuAq7jgk/wCelNa4KLtB6+9RpcoqEMGYH1pjYd1IQsD+la8t/iJbsSC4DANtLAGmyZOCPkUnnnj8Ke0hVB8oyar3EZYJ820Bs7fqMc1KUWK6dxl4oKMFkA/z2FVJpvLYfJlf7+cdO2KsyLHBGSzZwe3P8qhlcZRFQMjDnsQMccd60XurlBNxQLLLcRuQrIoBwOA2enU9velELgbRIcg/e9uPWnCOZ41aMFAeTkYPsPwpkcE6DO49T98k5HqaatKINt/EJJEhQF24JGP97nnPWnRxRxhucKMn5uRjHqe1SLY7zGeQFOfrUy2sUS/MoZDxjHrnr61LaitxtK5AkwLZiQMQBjsAeuatRyTOApUgk8+1NEkcIy52qRxk1Ktyg+Yk7icfz60pydhKLRH9nl+cFigxwaia0aNjukZzjn8PoKtS3ahtvzHI53dO3FRNIWOQNzEn/wCtQnZc1h62KzabEr55LMS3vz2yO1Wo7aGJeMnAz7AelRy+dIxCkBsY+bkCnCxklh6jBBH58HqO9Dd1uO22gJEiMu8AjPHGefb0p1zKIlDM6qGP6/jTV00zMcueOMKSMVLJp6NFhwG2nPzDvU6S3YRvcz01BZTuUH5TjGcZ6dqnLyyttXKgEfe5U+uO+angggtmDeV8/I9O/f8AzxUuUyUXHNDlFfEh623I40eTdlflUD5vfPemNaM7KJGPlEnco4GPerUICswQ8/Tj3pXR5DgYCkZ9qlNJ8pSfKiEwQom0bVz7Y4+n1ouLVLd1RuQR25HTPJFIYX87LE4xUhQlQN/Of603G/u3KVmgEkUT5U7QPx/SrRniZduCB6+nvWeYFDkYBkz+lPdxCinaSOf0qXy35Sle3uls3cSsq5JyOuMfnVU3KhycdP8AGq6Ortvbhm4+nf6VIDAodSyjaeT79c0JKIk7jVukbBBJc89c4HUdKlS4fAwmRmqs00UcSmNguSAuOc8cDgVbSVEgLSEDac9e+a1blKPu7DvKV9RjySqGBwAAfu8nOKYqTuuccDg4pj6lB5xG7CNgBvUk9PwqM6odkixLwAAM5AY5xzUxulsRt8RPGCytvfIPVf6YqOOARYTc23Oc+/fiqKyy3Mh/vLwQMAH3IJzihopwwlZzgn7u/vnjOOOtaNWRClZ7GrKQgGMc4+9/XmiWdGUqSdwHHcf4HpVKO1uZJi0kgKlcEKByOeBke9Ojsw6DerKxBHYkc+3FR7OMnuU5MjudQSSRQCwI4b0x+VQPd3Ejso+4wO3gfd9OOtTw2KQhdysWI+/79eQDj+lSI6i4UNjgY+br0Pc+taNJJ8quLVvlkQQ2rtJHJIzbschs5GOgHrU7QJHEwKg9+mTk8Dt3NNuLqIoqsQ6kdM5wOuCR3qZZ52QLGmzI+p9vas5KRrG7fvD4YWiJEkZjHGWXnJ9KRmWPjO0Alvl9+x789aZbRsgZnzubk855BOKabFdxldshieD69OpppX+Jhom4iveKshiLElDkhh2/Pt1+lVUnEci7TvbPHYHt+tOSCCUjaNoYnBGM5AOQTg1I8kVsxCRFyoz6fTmqirXBJ3I1gedt8iqVPJT6n1q3bwxmQA7A7DoDz74HT+dMRJTIyyybCEBPTp+PT61AZUDl0GCvV8cgdM89fpWOrY7GjcTKH2xLtJBxuPU+n4fSqTPvUCViq9MMQTn1JPBxUU8ksknQr5ZOPyHI780xbcmM/dbGTyT83fAAq401Je8JttEU1/GmYowAFGM4OTjpz9aSFPOkPnkhORwf6YqwbVYhsCA7uvIAPsOc9atR25YH92Cx49BxwM98d/eqk1bliFO7GXbHyxtJC8Dv0zxx2xj8ajW1cbZAdzZz68Y7e9axiCxD5V3Ac8Y/yKVAnl4C8/5zzWUKjtymziUk00vFvMew8cHGfTrkjimC3VYmj2g7ctxnc3YZyOg9hWgQY15BY/0J4qJWIjBZNwPZsDjvnmq5rsFYr/Y03EliF7dM4x6YIHPtU0VpHtyBk54zjtSNKIyTlcgeoGfaohfgRk/dbPABByP6Vm3JoaafvEkqlXCmMSgg4Qcc46Ek85q2kQjj+72455x/OswTNI7S7gAMYD4xuwRgE0sOoROgLMSBjPzcnPXA9AapqTQk0jRlmR+Mke38uferMDL5gUgBjxms03sAzsdWZTztz09Oe9Q/ag4UybAcgrtOB/XmpVPmKTVuU2HlQMw5JHHzdP8AGm/aliXLAKoPH9c1n288Ua7xLuODnkeuc+p60y7uIkYA3GxmIHuDkEZA5596Uou3u9AcrWNVNRBJ8vk88/4cVE9w7KQPlGev8+KwV1sxptyGYnHT6+lMOtXch2qgCAff6kn19OlSqT7D57G26SBOW25HGex9fWqktzFaW7qrlnJ65OOuDz9BxWL50804dt2c4+Y549KJLaQlmkDb8fpjitlBW94Tbua730EBEg43KMdx0OM4HU1FNrsRj2xjkH8fw9ayhpzyQBSp3ZyDg9PUevFXINKWFAQfmGcqRyenH4mmlGL95kptPmK0t880uQrfMeuP5inLHeF8AfK3IP8AXFb1pYFCX2BW9u1Tm2APz4yRjpzUyqRb5bF8rmc3PazvluU2gfe/WrcelvIwDow7j3rUdlSDCuWwpw/H4dutPM0UcLEgKqjO1fX1pJl2USAaUkaIJDu+YH5T6cY564Gc1JdXkVuiqqAAnjZ1zTTZ3N68ZM4EedxXGO2OOTj/ACasmxgtpF+YP7ZJAPHr3pSTVuZkp2+EgtJLi9KO6jyjjDY7/WrotwAUOGBJ469TmpLcvKxG3aCcfUeoxU5hER6fN+v1FRKT+yaLS42JJCkiINgJ79TSi0itm/e4ZsfWmvdLC3PCgdSeaxdT1wTFxApDnJw3p7VlCEnLYS0942HMSDcp+UA8nvis+71OCEHZKC2eEU5rCllvLpcM5VAB8q989iOhp8FosUm/jcRk7xwOo9K6VTa+Jicm/eNKbX7ho18mFo+cHcxP48AYqGV7mdSZBlMf/q/GmqzxhBGgQM3MjZCnuOfSp2kkkcKSmWIPHII56UopU3sJPczNgkKhOGB/Ac96sRKVYjarndn5eWXjqSO1WYrQgN8w3Ag7uoB4469atG2J3MoDOw57A9vSrk7itK4kTbItjRluufQD8aZMyxqHjj8tAPvHHJwcevSrCwCJgMtgDjpx/wDW+tVREZJGiRTJF3cgemBz9e9Zxu5F217laSN8D98GCkkYzx9M96ZM0kgwqKSDyccnuenHFbMdjDD1X6ZOeOO2aikjiJ+6ofBI47dPTmrlUtITSZSERSPayEuD93njn29altYQ9wEKKGIyB97jkc5q1pqM0QDqQRn5WI49B78Yqw8RhkGwFlH4c+gqZS5nyi1T8hYbZVUfwqM4+vWo3mBZV2s+CecZC8evrirbQySJlVJj96gnCQ52ur7Ww3txnpjr/SsI3cjW1kRmUKQwBUY//XxSpcS3EgCMVjA+8uOTjPQ9xToUF1Ip+V1A9uPb8a0LGxVDuKhVzwM/lmlJ3vzFbL3iJW2gtltxH6VGS85OCGUHjdWlKihztw2eCV6VDcsRkYGPX3J7VEHFDb+zYqCEhM5wQc9O3elWMswHLLn6GpY1Z12jB28E0PciFgMrwOAD9K05udvyBWuZU2nKZt5WRlHG7fz+Of8A69V7i3DFgG3Nu6HPGM5689Pw71vzqk0TBl3HA4qt/ZpmZB5YTB7Y/rVxSn717Du5MxlsTcjLMAP+mWPr16fpVmOyeNSB6fxeme/PJq8tlLbsybY0Vsk7c9BwAQenTtQoW3hViR8xz68eppSk17u6JSafKQfZoiTvRQcADdzk89QR06UyRlIV8MCwxn7wBx2PapbyV3BYKRweMcgY6/Q1RR5ZFKIoBbJG/jGP/wBfpUqLkhLciuXYR4U8HjFNeK5dAREzLj0OABx3/OrSNCEEjJkYwVX16Z5/Opluv3yqUbBXIbJ98A9u1brlgN6kETpGAJRhyM7gPlHoPypqh3UqqMjfxfOCQOcHp/KljsyzY+Ygr+BHXg5qO5kkt2I2hFI6IcY/+t7Vmld+6xXcnyokjspJZMM/ykEBgRw3Tk4qwdKlSBwNh3Y7Y475+vtUdirrGRO7LubAyRnGB+tXpJEZfvMox6dsU5SaKtoZi6BMwPmOvJ/gyePxwKtW2lpZhi7l2wfl7DkYx71IZDGAEyYwvLE9PSq0txGoUxF3AOT8/bvj1qW5dyIpS6FqaZEgBdwoJ42/4D0rMvYIpd4Z/M3AfOP1H51ZxbXMKlizSYYFdvH4ZGOaprMVB3KY16fgOx4qtI+9fVDV29tjOk0iIo2wnZk/d/qaV9PhijxsCMQM+1X3uUun2RjHX7vT2qtfwCNm+ZkB4H154rojNyiRJa8piPbBLhiCAT6du4BNVLiQq+GOVB/hHB/xraaILEXfPqdvcdulVRaRBCzrk++D16GttCHDXmKJywWNCEU8nPXr0rU0+ySZlbOQCMt0/E1XNtCs67AWyOfT2xTor57codq7Qenb8aJpJe6SlZn6u7ctnkcfhTwoYkcHioAzsSRkoKeAGJOfw/yK+sadz8huhyqASVbpSkE5ypyP8KTyywGQSMflUiAgEZBFDYAryMuAMAilGF3DkE0YKcg5IH+c09WDHbwCRUN7jeojkjnPQU5X3ccHNIyYzjByaRIQFzxnPNQnoOxIAD0PPenEFTnoCKjDAHHX/PWnZKgZPQ073ZPUcYyqjGTTAzhyuOnSpFLOeQUpRIec4HFC0G9BFBdTkYJ/OgRlGPbikDFXzwPr/jTi5Q/MTk/5FDTC6YcjrSHBwNxyKGAfbnIGaQRhhnmpasxjiCBlRmkbc2B0PegIVP1p4AyeuadkhtCldoAIOaTAJzyCaBgDBycj71AVj1/CjdC2AMAehNIrkngAYNOCkHJHQUqqrkg/KcflSVhNNiMxIJPSkKYUHHQ07YoK59aXJIyAPenpcNBhO7gjp7U5WwvTFDMW4IoGCRxir1SBKwu8lcjktTlI24OeaQgEDGDjj0pQwBKg4NZdCnohgZuRxtpQVYY6Afw0EAjHtSbSGyRxVJJkajlJVe4pwYAcg4pvmKPvDdzTiwzk4ApXH0FKkr1puzB6GkYgg7eVzTlYkY96a0Bq4AAH5ulDEA5FKuWHPPP6UBAc7QBzQlZi6DQoOc5NKpB6EMTQQw4HpQFA5xg/SpH0AEgkY5pFVQvPBzUmOPUkU0qQvXmhXsMUYByKcTvAHGTTdhzjtmlCkd+hptWBaiEZbGDQ6lmznHNBBU+vagqAc5otZgMVWDdeM08HIw3HFKVBXPTBprgMeeKHqxIchEYGOaUBGycd6aAQB05ocHgAnimldC2HEAt9aCcgE96TcQcDGMU1SSOmDWbuxpjgQ/UADFOVQOKaFI/GlXKn3xVJWQbiknHY4NMIBwDnpShyMjHGaeCMdiwpO6YIai7X74pGBLEkcU9kJPXbTSmR1FNtsEBAJpcAcnkUcBsAninYwuQKNkMauAO5zQATnjjFNZhnpShs9adri2BUz2pxBTknOaQ53Z64o6++TUpsY0gqcgDrSlAB360pAVgKAGDHqRTbVgWjFIwOOTQSoByDzSEEZ47UhJzhsH8Km2o20hQxB7U0sB0P/AachAU5Ao2cHrVC3AkFeOlKXJU4ByTQyhWAPAxRgFTgk0Npi6hGgIJyeaSQkBiBjApCrAcY4pxJK5ODxUtWfNcpDASTxzxTiTnsOaQklhgYApVUk/Sq3EOUKo7UhKkDg8GkKktz1pGXkYOAKVgeghJA4waQAk5p+0AHoaDgZ44FC0C4hXaCSRSklj8xNPwCOTTGBGOeDSa1GrAAaQg5IH50qgEHJ78UhwG9BVu4aMVFIznjIpygd8mmEknpwKAxB9KlqwIcwDHsDTC5BI4oBJYnk0pxuGRmkk0F1YFAP4UPgHJxxT2yqHpjtUZJYc+tVfQLAxU9OCKUkgelIcLzQxBA4xzRa4rjmJCHHOKYobGfWpGQYHzAmlQbQRyaFZIbEZ3Tr6UgcucnHApTnJ9xSFAoxRoGwuQDndnimvhxwBSsuD6ZoCHJPFGgXEG5e5pu84PGQKcxJOOaACB06UWSE9BVQk8kDNKqgg+9BJJxjBNKqkZyQKlaD3HJgcHpUij5gB0JqJSQx9alVccZ6U3di2C5UGMjPauK15dsvy5PX/8AXXbTnKEYHBrjNeUCUjjJ5/Cueq7LYuNiXQWAiOOcn/Iq7IMgjHX9PpVLQ1GxgGBGKvuAG9wePpUrRIHe5ECDjoaaFIBB6E0/ZuGAelM2hhg5OKSQ7XGMOf8AaJ/ComU7+mAKmcALnI/3aYwBbvTs7ITZHsGeMgVSvR0wM81cdip+4c59f1qpdhdvQDJotcbeho6c4MCitaJl2Zx0FZmlgCBOO3+NXgpCketd1uYy1THmbAOF6UwsWXODnPf/AApwUpHz1NOR8Nnoc1nypBqxuwbu44qNjyMHBzT2IJ+v8VI6gnOOtSlYL2HFiFAGOarSM5BPIIP61OQB25qFmJHAGAfzoUdRpuwqgqo45pxIxgnqaRmLMAfSkYEHrRZNhcTADEcUrkgDaATQCCvODSDDemKGrsGrMTec5XH/ANemNlScAE0obKsABxQ4IJ6HNNpNBsOOWPTvxtoBwCBzTQCDj0BzQykHCnqKHYWo1pAAcAkUgdSMHHJpzxYUZ6io2KA5OSBWLnCHxFcrbHsykDFCqCGJyAKoXurWlorO8iIBzuJrjPEPxh0TREPmX0SkKT8pBDDk8ntXlV8zo0ftXN40Zy+FHoDMu7BbBHv+tQXGsWtop82dBj+HIz+VfMvir9p5T5i6dCHI3bT6+hA6ge+CfavKfEPxh1/xICJrmSCI9kOGzyckgY4H415M8zr11+4h82epSy+T+J2PrvxD8ZdD0JXaW7RFXKg5BDHnIwMnj16V5N4j/aoKu8VjCZwCQWwEBHOCCRk9vTH4182XGovPvLEMFHdznPXOepz/APrqvvdowd2duM8cc1y/VcTX/jTtfojuhhadPpc7nxP8Xdb8TljcX5RQ+8RIhGTyBnseP15rjL7U5bx3ZjuZ+SeufrVIDzRt3Djj09eM0ilmIXKkHn0+td1PDUqS5bXOnRLlirDzK/lHLHJHFNKOg+bgkZ29eOxzTWhdwArAo3r/AEqx9nYyH5ycfw9yfbHpXZJKMfd0HZshUNvXd0Y+2MdM04ylz8vPqWHp2zUjRqhyxGTnC4PTPX86srGjMVUKeP4QM9OucVCkrc1iLP7JnAlZwQh5/vdverLQyMCpIxnkjH1+px6VL9nAkPDKoPLMOc89/SlZSzRxgCUMenTHvkHPArRNS94coX6leOyVUDsCzfeHuD1FTrh5BhCAOOccDntirFxEnkkBMbM88Y/X61SLSMcrzn3A5I9e3FauLtzGCbTLbTGVTgbV6dOmP8ajRxEu0OWCk9eAfofrUIdnADEALzt59ec02S6QsMfL+o9OnasVKS9Tq+JD3fdLmVeCM4HUgd84psjEom0npjp165/L1prTNvxwFGRwMDnr+dKZm2EAbsDq3H0FZu7Y1d2GwlwCuAx/2j6d6nV5IVDcHcAcdR/9aqpmKMCozz+VP+1Oq/NkZ9OKvlfMh3il5lmJnI3FAyknsOM560woFDLt4HU9x6kVAty8kY243gew6eoxTAS7L0zj73qcmp5XzMpO3xBHHGAckLgY+tEsxPlgA4Ax/kUshWNSGxke3WoInEshIztx/Dx+Vb8nKuYzfukjPJIGDFg4bI9BxzxToo3WXbJu+U89iRntUTyEq3GfepLUDIHIH657VPMyU3J7Egt8uzZIA9fTPH6095I0OMlmxkZ9+tNe2fcuxiSD74x2NNFk7EsxJ9t2eKL3XvGrTtoRGVlJ2DGR7kZqOTOD8jcDj3/CtCWNY1zIpG0Y28DpwTTHljSDJYFicj6Y9aL6i1KZWUKDg8jhf8aBFKUwCRjv6VM9+pfggJjjAx/LrRJdBmxuJP5g8daaemwrJIjt7clmDfLx1P8AOpRaRRqDu3MB07H1qJLgndhQTn8Oc04LJcKeNqr/ACqXde9saRbRY2RiNsld46Y/p9KpSTBJDkg54/CnJaHcRvAIB4PBqtNGkbnAHT6804JNPzHJvsOW8VUbAOGOKXz2ZQsaDPIxUaKPLLcMSAduPzFSLhMsp7UJKK5RRuJ9llkC7mKgf5NNa0Jxzkg/5NWIpFQKvODk45PJ96hICqxDlufxqFqJ8o+KFQuQo2gfe/SpypjUdMnj6/8A66qrcGIhB8wJ/wA8VIJJZBgfKV9ew9qqza5jW+gvleaTuwAPQUoTyGOGZuRjik+yyswwxG4ZHOM5potg5OWYHp9O/Jpu32mK9nsTPIhbaMliTn/PrUa3coGVUrj8xTo7cId4IJHX/wCtUoKRlgwyM8MO3eo2uhuMiDyXuATkKp9vSnm0SI/OSxx0FLGR5hAHUU12bOwHbgct14qXdILJ/EIrmEgkFVqUTh1IwVGeveoWcEhVIO0ZpFBLAEkn9Klq/wAirqROYDtGGHBHzNSglpD0Gf51EZCpZQCWPHtSiN13AZUYz90fzFNav0KsrltdqICWJJH4D6UyRgpwQMDn3NMhgR0+fO3Gcr/SpY7NJUOWxgZH5jilFXfNIvW/ukTyF87FI3c//qpZEdxjOOKkWIBuSFAH8NOwqgE4yQcZ9aNm+wmrDFgJK85HrUn2YBh5jERtz65+hFKjALjIbuV/wqGVySPQUk3oUlcmSER/MAC+fu9eD7+tJIFCMemB+OadbkkscgBhgmoLqUspQHgH+I546cVN25e8NaIpTJ5rAKgLDH3jjJ+tT5ESlcHcB0WlISNMjG4UixiKQN/FWq6ibt8IySNg2ejZ+77Ve0+QSaLM4AbZIfY8ZHXHQGqskLOASAf9n+lWdKdLnRrlgVXJ454wCadKS5ikvcZUyxAfcu0/nTmdGXcMk/lUTRngE7z/AJzUzSRhFQpjH+c1M0hJgFRyWb7o/OhwyRnaDz+v/wBao3uCQNilgB93FSp5gjwD94flWco2tIaVm9Rkkcr8ABc/54p6wyZwSS2P4TTAk7y4U8kY59amltZV2sWZCf4u34U2i0miqEdy25jjP4011Xz0Gece2P8A9dTNb5jLGU7gcVCbQPNgAg/3j3qqe7kZyZMJoohkj5wMc8/pSC8cMpRO9PaCNTl9pGTSCWOGTMg+UD9e1S3a+hSQSLcSOcLtXOeP5VVa3mkiQySbHB5xyD7DI6frVp9UWNuAcEdRk8fSoZZzIOFbnp6/WqSsloLSw2axUBl4HFPW3ijAwcvgdufzpjNM5Uuu3H8Of5mnLDKRggLye/b60uW795lK1x3nPIcyAqQ33e2PWnednIIyCMbscUxLVFlBLdR909z7f55qQPFEMKeFNUkrl/ENWCdhlQMN/e9O+KRreZzkgRjHcflzVyCcqhwc/wBPwNOmuFJIQfrXNJNyDlXxFGLSBKxL4f6gds98VYSzgjBYgM393Ht0P0qCS4aOfJ+Tnue5qJ9QQq3z4ZTj09a0kpOxV1Fe8WwIozyoIyR9aa8gA+RRjBrMfVImRd68Yye/4ECrQ1WLYCE7eh49jVKLiveJUk0PWaVUVgpbcT2xx06HmrUU0rqV2gEj+dZ325pY9y5KZ56k9eQBT21M7cpnaTgEg8jnkHHOOlT7OTkNtJ81y1JFPE8mwhTt9e/PXio2VyN29kGOeAeo96rx3s80jIwOABjjgn60tzdSoVyQB1LH9ABT5OVi5otlkqdwG7I/lTlIjUqRnms23uHlQkzL5mM/Ln5frT5YkZ1ODI4OfmJ696bjdcpV0asd5Ai8Ehcc5/Liq13qYKFlO7bgbR6dDke1Z8Vs5nkzHhcjBYc+v5VZWBlnO1UVD37t3qHTsCd0yNL+SV2yoBJ49COvWqga4lZ23vkHOwYGD757fjVkw+U7FyFHHzD9c9qmEaSEBhhcHK469jnPai/KiUm1ymbHLcxOrENJ0brxjB4B5pGmu5CSQMn0yDjr9OP61rrax7jICBgbOnamyW8Ubr82c+/41SnFPYpp2M1RdxbcEHJP3cH2zyM8dakmiuUiIyGdwc5xjOMce+KtqYoFCJIAQSTu68nJJ9qmjdXYZIkB5H19qbldc1ieVJ7mcdNeQEeadygfPjgj6cYqcWRMijzGbHRW7N6irrXCAFRjawOfWmrexRbnJHQ/XA+lQpTZooxvuVntNpwIg3PQ4/Ejg1ZijXZgKAuewwAefQVGLlncOqGMHqrdcD2PQ+9NcSz/AOqcquMnp+OOK01enUVooVrSLzS7lgwGO2M/lmn2zRRsAI9m7r0x9Pzqu+nGVSPMKgMDx1z6/U1YW2hWTzCfmIx6c9yKbf8AMwvrsTvfQREJg56D1PX2quuoK5IVC2Dj5Rzn0GfSpWtYI25HmMy4Kt6emDTVkSOUlFGQOM8fhWCV/eNLppRkQMsrFljRcAff7ZqEWO6STf0JGCp/E/TmrskocoFB5J6djzz9KikYxxNLKwwDwq9h2H1rpjK6Isn1I5YI4lYAbCvIVDuYgHIppkkS5JwCuAPkwWPUn8iaq3F0iyMI0bc+OeoPr34qRBPNE5CBQVwRjGckknpQ4tr3hRabLMkzL1JUn+MY+X3x71JBGuU8yQsxB+bgdM1VtoAEiJHyZHz5zj2AP8u1XkhRFKqgUAn0/p61mo6Fu9jPmmSWYgEyR9sDg8nPbnpTTE5bYFIQsBwD07kHtzV5dPQkBVVQecKMDof/ANfFIsAU7XBKc459Rg8VXMkhJNRKMUZkuMP8zE/ezkN3PI55q2LQMmB8hYY+Y56HH8qmWER42AcDhe4HTIJ9qmaMRKhdgOfu5x9Klya96IJuTII7SZHCBRKh7n73T+WaBphjYHJJbrn19uwq4Lpw64QLgYHqRUslwpX5gx7+1Q5SubuKK8VqkSfN8pyfzp8pVSWY4xj2oeZigKbdvo2emO3Byaq3NwJZYlxtLA/N06cd6S5pNjTsiUuVTLbS+DjHQ+lUYpXgfABAI/jwcevSi4nEMu/cJGAx2wMe1Z4muLh1UBixJztzx6H6VrCN0RK5tT34itm3MG2n5dv6A/56VRl1B50AAwpH/wCr8Kk/s59p3ZZiQcHoT36dqUae0CFSVQ564yfTHPaqXK0S7yRnTTy+YVy2G+p4Pfpj2pYbWSeTJba3baQPboa1HtUjKK7jZzlfXp054phuxFHsifYSRjI7dMZ5pNqL91FRVmVhp8jbd5cMGP3un1Hp706OyEYcu5POPlqaXfdN1LFffGT7YFVJZnDiR0wVXGOeR0596pNyQ2khraXIY/3WWLDgr09+T0NJHYTxgRHJQH5fXPc1Kl+yoqOTChOMrnOKupqKxxbQRuPRjzu98Y4pKUl8SJUdTNlt5YsNuKgnG3ng9Khh09pJgGkIbODuz255rWSQySbhjOcY5wR65+vaporqIFSxGWOPlHPtRNuKDVvYrwaODtQjIx97HPfnocVauNLhgZSNzMR0+g68cirUcojjXDhtxOO3v681XkvVmZSSVCk5b3HAB+tYXkve6GqSvylPy1kIBG2MH+EHk9MZ680SwbWO+FlcDgrzu9yKuJKsyAghVBxz94tjsc+lRySwRykKmCTy2MkHnkGmpXajYpqxajUyjnAU/himy7IgjFgPmPJOOPp3HQVXWYrcAfNtztOzGMk9DnvU0WlvdEmQgL/9cngYqJLldxpq3LEYb4sdse5hkg7RnjPb+dNktLqV943YB4PPpyMVrwWkNuhxGMgcGoRdurgKpHr9PWoaj9kFe5RjsZJmUSErjn6889gMHirgRLVF3kbh7Agdqr3d28By33Rx3znNMguPNyrhs47DoeuD9K0Tdw0Re8wypx8gz/D6VXkjaQj5jgH8/alieWQgD5Ez0+nrVkRgptAAJ/u9OvJrBykgSuSwIqg4HKjvx9agvLsWsTtkkAU6UFAQzDAGS3pWBq9+JLgwpl1HO7jrzyPatKetyr2I2uJdQlZmUhOQEznPpTrewMgJCbcHlu471Pp9ujh3J3YI479D7VNO6W6HCsQQBnGM+xPWtYyabjEhRu+YpzReUV3KScHuPQ47cCm26Dzd7OBg9CPXjP0FWJGjkKIIwGPPvj69/wAelWbO3IxMwCMx6emAR6d+DQm2+aQrcxXuIwsQVmwuDgYHXkHt06VNbxK8QVA3A6+/p06e1FwBcTeWGJUjI44HJ74rRtrZYogc9cY9fboO1ZzbLVrjILJ3t9wO4K2eR3z1qwkWVcM44qZFJBIyV77f/wBVPEaBRkMB2+tZc8nfmLilJFcWjFCRggjr/PtTY9OLxuwLKSMZ7YPseCa04yISrFQEb+HJ/wA81EsilXyfkX0/kalzaG0Z8emEyM5feGGD7n8qWezYBgj5Y8AN26+1XFkcSAJzx644x3qKSQs4BQKg7/8A16pt35gv/MVJEeCRIicjHKrj29T2qwIztBHIxkc81GI0SQkuTj39akaSIS8Nv3cL69MmjW49UiVmlaDEjBT147e2e9QvGjOm4ZIPHt2zipkUS9Thc42/5702WIIxHp2/xoWrHbQgUvHPwMJk5bv2wOOua04rdsEgHBB7nPA61mRy7cgAlB03VLDqLySgNERuPI7Ac9wMZpSd+gRZrR2rCLYMhBjPPP5nrUFwOpIK4q1HfFQpIUnPHHYdP/11E8Rnc5Y/N/8AX9ua507SG3zMovGTDnccnj/PtVSWERKSGDgH7vTn04q7NCZHJTJKnHy9APpUC2LhyZF2gEnr26g8Vumo/MGtCpPPKRvXJ4AAx3+tSi7uUKMB95efQH60+YPFxGqnA78friog0wJiEZKsAd+O/PHTHFapK2wtUxJpDcRMzsyuDn5uPqD7UyMMWBDAyIc9vl9yKJJdwXYjBl52nIyM/wCNUZI7iRj8pQLk+/fABxQoXjy3E9GXLi6jQbGclyCOPQ5yDURnES4jyBjG30OODVA24L5MhLZPz5ODVizVDckS5LEHIxnHH51aptLvYE9RUhnZSF3Ek5zwe2Rn061IN8UiqQA+R349KmjBkh+VvLXGd2ecfhVRo4wqyNIzuQO3t3/zzSve+uhV22XHkk8xtoJXBHX9c1VlRiV3AP69c49fwpHLSgD5QCON+cj1Pp1pj2skbsu5QWYdzk+uPXH4U1FJ7jdrFpbsQyH5QVHTGcj3POKs/bVOGLdQecYHBxjHWqttYmOTLKfL3dR1HUjt+FWJLOWFg2QSMle4PPAxxzjvUtJvlFazI21ErERFGHI/5anoOcAk0+2V5pS8iqEIIyD0Pv7Gmm0dIeASx67cjt7kjrUd2v2dmQBlAAx7juaXK0xbNaGibGN0OCpYD0B7YHJFVZEhknfMatuAwOm088k98ntUB1oQx7VJDNgZXoP/AK1TxalC6g7CzA57D8jUyjL4pbF3GjTBGFMaAMOflxycE56etUJtJluJm+9uJJO7gHvxx1zWnLqSRA5bZIxIAbkj8x/SokvCDJucIckfPxz6VVNySE2uxkzaQ+4R5AZTnj3HfNJHZRQ4WQtkZrQnWGIgyzKhZSdwy3HPIPfP9ariKA7yCZgQPUHpxjI/Oui7S8iHdtGZcWokIAUqMEgDHv3qqbSSOTYVIU9O+R/Suhgkgij+4pYZ6nOB7gD+lOEUVxvZDg9d3O3Hp0qlONgTSP04EYLEDG005YgWOQcH8DUYDIV7Afr6U5i8ePmJ619m7n4wkh5IwVLEAdP8+lIqFR1z/nrQqK6fNxinKh7cD/P86hK3xD0THIpkXJHNJjbkgEk/54p/CHk4WlYcZXnikrNDbuACsAT2pVQBeOKGIQc8CkCKCSp61NwaYqkSDpxijYUB5/8Ar0pkAIAXP6U9XV1wOADU30C1xCcgEUFcKPXHSlYnNMBI56ZOadtBiFiq9+lPVwcjvilMe45ODgU0KOuCKpPT3gJAyEjHAFNJPRTjJpdhwCB+dISSfbNLoAqlieeafuJB4zimqozk8U4MQCAKnVgMaQKQSM0vmB1O30prEMOeDT1iUHHAoDcA5UkYOKUOABnpQADkZ6fnSlQxU8fL/KlsGrQhAYHHTrSscDk80gQgZGTQSQTnoKGSOJAboKQ4JywG2gKWPZeKXhiOMgDNXqO4gJOcYwDShQxyTyKRSWYfw4qQAgHPANTJWBWBUAWmyIQeM8mgIDk9OOlKpIHT/gVLW43YRicjjmkZio6ZAFPKDd7gUiqF59aZIgAKcceq05Tx04ppTJzxyP4elLgowyKTTSGnoO2Ek5FI2A3pn+GnF8Z5NNZwx7kChjvoKcAdDyaAx7UikgZHemnORwRzRsTbUeQG9RxSk7D60BSw/GgKWOPWhhcUcg5OfSgKfrmmjIHHrSBmBJwRQ05BsOIIHNKSGpGIkPOc4/zmjaR3IINMbFLkKBjrRg4zxSKAT16044A9MmmmkLURAQxPTNOIAB6A0EhmII6UwKd2RjFTe7HZoUDHXHT3p20IOg4FKQAvvQzbmIHBNJOyGIGGefWlKjdgUmzaevNJkI3cU9Li1FCjuKAAcUMQU96EXcMZNDdxdRQODx0phY5JyCKcAVOOTQyAHJPFVpYbdxNw6UqyigKjHB9KVohjOOlShtCAhuvNNMYGRnrUygMo7YphwGJ9KL67ia0GrgHHOMU8MrDgdKAvPJHNN2BhjtT0bGKSGb8KXAwSOuKZsKP16U4ghfXik4pMS3G7jnkcmnKu488EnnNNBG0nBxSkFRnBPFKybDUVgMDnJAoDYBzjOaawOfqaBGPeqs2McQJD2pm4I2OlOAIODkgU4EAcfypNpAlcj3kAnB9qQkk9uKc2AO4FKuF4JzQ7CW4AYXJ60BjnpwKRiT0PNKmdhyxzSV2O2ou4FQQBzTSAehIpWJA+9+FIuc96ewmAIOOpzT9hPPIAFAI2dD/vUgyARnNK6bHshuCGPXpSgE8diKVicZ65NI2QR9KbbbB2FICjPamAkt60pYr1OBilDgAEdjTe4IABjnOKcUGKYCcdCaGYg45wKkBSAoH1pS2SD61GrHJ5pWTdyWotcNmOAB6jIpCCDxjFAXK/SmhQAfehqzC6sKqcfjTgpUDqRQUO05HFIhOTk9KbAZ8wbI4pyAk5yKcSWb8aUIQM801awICpAPPNNEhDYyKViWPQjJpCjMS2OlJ6oT3HBt3SlByuMGm7ABgZpGXaM80cqS90Lu45UABHejJxyQcUwMQDuBzSg8Y70mrIe7HjKk5+Y5oRjuPX+tNC85PXNPAUfnSdkF7ihQWPUDFSouM+pqMNt/OpFJB/CmtQ0uEi5Q5wBiuO8RAmde3HFdoxBQ1xfiQMHOOufw71hVV0VcXQ8FeAPl/zzWlIpAwT3rM0EYVskcCtRiGOSDUxd4octyFgqjd6Ckc7kGcDI/8A1U5sYZRzz/nFBTaTjaDj9apWiK9yNiMkHkimMCCAQQDUrIQOe/8AWmMABjOaluzGRMMAkLk/r9aqXsQ8vPersg5z71UuxmMgDJA6/wD1qkNkW9MyIVOc+1aRBKgjOazdLAaFdo6GtZAVB4r0NkZ6tiEYbnOMUFDu6AAU9Bkn5TjFJIQT3rKyYyIgbh2GaV1IJzxxTyB17Co3+YD3pPToHQaAWAzxikYDGPepHJVOnP8AnrUDZWQdhjj61KTbBvQcQPcmmOSycL0p7MEC8csPypCpA3DoDV9SWrsYyEsOvT8qCmB1H4U9jg56BaYzE4HPJqbu4WuxBESD7jmmlQW6jipADsbHX/PaqGsXqabYy3Uh2pGCSfTgnP0qKkuSLl2KirvlLjyJGD7A81mXmt2dpuaSZVwM9vyHvXzj46/aYVZ5oNNiefaSvnBx5eQcc4PP0Az64rx/xB8Wtd11GV7siMfMqIhUqT1+bPbnGOxr5aeZV6rtRho+rPapZe5L3j668T/GPSNCVt11GGHGCRu74wD16flXkXib9p1iHXTg03X+DaBxxgg9SOfpxXzjeX89zLulaSVioG9nLN6jk9h/9aqfnGeXJcnjmsFha9d81aenZHfDC06fS53+v/F3xD4jkkeW4CAsCPs+VJYD3J4rj9Q1CW8mJeSSTeOdx9eo/wA9qqlyQcH5gPT260KpcAqNwxz6/hVwwlKD5rHWly25UMUsnXClc49KlDvGxYc7hzxnPpg9qasAeTJcAHjDetTrIFCqibdq9uuepOf88V3Ky92KLtzLsRQgyE4GXHIVR+f1qUQhpnYyBVA445z6YHAxRuQKSF2nPUZIHBzxjqaWRgI+o6885z6H6UpSs1oNuyFEAjjEn3t552/KO/FRlFTO5Pnz15P1AHSrBwYAV5HPrg9eRx29KpnbG+3pxzuyccmmlf1Ieq90kEmSqq2CccL1zzjA+lKylXfdj5Tz/hkdKhMilxjqpPzY6dqRJQUwFB2mmlfoEXyssSBUkLDIwf8AOB3ppcEEEj13dM0yWdhKAWByeuP1ppdnVgzbhk8Lj/CmlfoO/LcsNKjBcEZK42ngc/4U1Z9kgJ4B6H0NRyxEycgNxu256jGccD0pXiMshKgsAOEbrwDwPpRypJkJtLuW5bkrCNrYcnhl5+p6VVvcqqKhUc/MvPXHBqJhIFTJKqVx04PU8VHM0jRgFsgnt/nvWkJJrllqZtN9BY2AJDEsPxqMupIU4OD/AA/40+CNgwGM89Opxz7VK0KxK428g/U/T60m+Xoaq7sQtIwK9BuqTzyillAZs/e9ue2Oac0axbflKlT3zj1we9O+R13MVDKOAOhpNx7FK6IgwKkl227vypAu8kkgAH+LuOentVgFFRs45pqxoyEkqN30z6dTRdr4Ryhde6Do2xOwA/8ArUyG2JbDZKkfh6/yqYTx248vcMITkH37H1qI3T5UR8kH3x7kZqbA5J2H3Fudu4ZZAfl56jHH8qrKUiK7+p/u9QOwp5t5piQwO3FRSWhAXknK/d9KtK3Uzmnf3ULJMhLYDYP4n+VPFwhQD7rY/p9KjhtAg25OMfj0qydPigjDMzAk+/T1q48quNRkiI3zITzjP6ika5luW2rgZ5NWDFGnSPdtH3sevIJ/z0qNHRS+ckHP3eOevH+FZOKuOzfUa8EsqY3jAPqMY6dzQ1uiADONwHFPe4ETDaCD7gHj8qiaZ5cHbgD29+3FKV2NJW5hhgRWZeqqf8ihpEU7ccD+7TZFeR9oB3Af57URWsm7GCSxx2JNaRk7A01blRKlwgQnAKn2oN00anAB3f56VLb2TEHOVXn0/SnNbwBN2S2T+AIqea9+bU1TZUDM4PBJPHy0LYSAKWAO4cc/zq8XjiXcMoQf4e475przgLgEAYOP5cVm5a+6ilC/xFZ7TaDkgYP3aYLcM+45HFOlkLMDvzmmLKWbBwR/Lr0pp2uSrJj4oisgyxzzx1x6Unkrkn5SOnuKRmwwO7BJz+AoYjGeoPah6fMqyS2HNGiEFF4H5+9SQyAtkDrx79KgW5LqwAGc/wCeaImDE4bBAp62BMkYuWACng9aWWQMRkAY4Lf1xTCCJACQQey9celNI858g7RjsPSs0nJFSeg9GRnwCduKCPlOG6Z+WmYYDAOAT/F609VDtk8L2+vSndWJu2/eFjYRsR0JP5H1qIuEkOVDY/zzVkRoCzBunr3qvcSoSQPm44pqy+Etr3RqRAyYGfm5NWojGDjoxxVZQYgGC/X6UiS5Kjdufmk7yBWRpG0iKZ3ZYmlSIQnkFgaqROQpK5OPXrTlmKqG6L2571iuZ+6WtC2VLAMRs3e3H4fjROxt1IKndn6VAt2GG44Az06+3eo2mBOBkpz/AJFNKTQJpMczlFXHqffrSCVi0YJAOfqahluATjaV5qJQ8rmRTjJx+vUVokmveBtX5i8rIPu8YPNSNDgkAnBH3j096LS1Ykg9x3q1KsUEALFg+Pr7DPbFYr4tx3bKty4hUqmNnADfh3qu0YEW5iN5/WrJkDydCV6+38qhdgpfI9c+wq29SmtBIUAUKTuOc/SmebHE5y2T1/GmPcGUYTH+9/8Aqphs1YgliWz/AA1aj/M9yW9uUbLfPOzKpOFI7j0rR0mJINIukOXBI69s5PGP89KqvagYVRu/DvWhpEatYXgbIA5x3yM/yqqVlNGt7QZnJbgnG4gL396lZY0KhsEA/wCcUiB25JyM/wCTSyRhxn5RxxUS0lykL0FnljIDAN8o+6ASePwz0pq3aISpQsc8dj/nNTwxKIjvba1KFQAlV4/WobXwyNPkRxzMWYqu0EU2a6kLDK96lWYGIoFHHVvU89OOKYZAz4CjKj73vUvYqKS6lNllLtgYHT/9VWIoJpDtyQF/ib8alDtLLkrhcU1HY8Anrz/9amm5L0IaTY57dAAHJLN+Q/D1qE225iAxxn+L0+lTCAgAiUbR/D3/AD6U2SJlQknhj+ePQUrtMp2fQYtlbI5yMZHPrj/61BkjT7qlhg1MlqVUMXAx696JRHGqlcbSfx+tS5O/KTaxTlmcY4yD/nmox57v3GB3BxViWZAh24YA1UeeffgDaFOfXI+lbxafQlp9x8plCjJBx12jHPt/+umlAgxk8j69fc1BJJOxc4AUjAI5Ydzx3p6xup5csxPfp06YptJMu6sWGuUiHLkbuODn9MdOlNlvCzHaG6jPHFRFgZAPLG0DOffp09PenO7sdhcEjBO3njjjHuKnlSY9WMIluOVfgkZBOVOD/P8ArVdrCRrhnkdXyDtXOD+PHarjOkCbj8isOmPxJ4qJWdmJccgkcA/hVq6E1fzIZNPSRwVJG3H49Mjn2p06I7dCzYx6DHvip03ttZMbVPO7qO4pQCxxgDJ74I/Ck22/eEkkyBbfEcckYYYBOzOMgjOPQ4P9aleMMv7w5GRjtj6/jSOHkXaG2kkdBx74HTnmmvbxhgN7FW7defanFspNN8skWwUclRiNRnhfU8/rVKWUyqpQeZznc3GASR071LAkEZkAxnqQOvr2pq7DAAoaNSuffHqPX9aGlHUpRuyA3A3EhSSRjd09sDirEEjo+4qRgY+h5zz71E0kUEipnAIPY8du/wDk1dScCMkpjcfTsP60OwJW9CH7ROZE+UYY/wAQOQMEnOP0p0iTyjchZcH2xjgHIPX1p+Vbkr84ONvXGeh/Kgs4kdcHBA+vcHNZu9/dKbt7xFFYvKG8wjLEnA+77j3qwtoEb/WHg+pGOnHHao1lkBBKnk/xY9PxHtUwcAqWI5P0p3aWwJ3GPa5J+bJYfoKgaxlMS5bGGzVzzULDkEY4pksqkjcwJI6VK1NLq5VeyQxyHeys2eeOBnJxxUjWaCAqpydvPGWx17DnjinCZFjQvIpGfwpGvUMQbBwTw3TAPGee1S7xfLuLRoJLaJh8y7gOgbOR+PWl+yxFTld2T92nR3COVJYHOcD19CP8aS7uhEg8tDI390D8ycUkmviM7pErOjOGRW6bfm/Xg09WMLcopLf3ao/aJUZcpwxOTnp6fnTGlkupPmfajArt7kYPI4q0rj5lYuzM8u5SdhPfg4/D1pokRlUkgflVBSZGDiUMMbT2PQ8gY5Jp80QKgBiWIwT7ehoSXcd3YsXV7Cr5LLgg9OuBgVWa8lEhGAcD+IjA54ycde2KiisjdAgFY9pxvU5B98H2FWBbhgEjClBkEEcHpk/WrcIxSI95kHnzI7MxwQuBjsepz+NS+Q7KxeTzlbO3jkZ/T6E9KelmAd7AKQvIx+OcCrAiVPkQMcDn0+pobSRXK37pUSBI1DspGCc8dOOScVMsZkhKFiVY8YyGxjBzntVlInSMOo6nn/HFSxWzyrk7sbif84FS6numsY6D7GzSeMsV5AyB6dqa8OC21Bgdfw6VejjMZCKpyMA9vzqaSIIF3Dnk/Ljr05rmdR35YmiUUZDs8eGQjGQC3TA9f6VF5QRmcsXc/wCPQe1XpWgXORuOMY6c1WcJKgI3KQT3HH0/+vWrasTp3BSPMAKYBHLcdfTFQ3cSSSKpYYJI3dx9D2oe42t8xwDgfjnjFQz3KSQ7lBUDjPc/QU09QTTQ5HMGWMm8jv2P0ApJLp5ZWQZQKoJdjyB6CmRRKigqwLY5RyeB1P44qWSaO3Z2WQEkDavHPUcZ/OtUrLmBDo2d0jkDFkH8PsRnnHcVnalqBExVXVzyN+D8o9v8abqN4XjG7g7sgL2AGPxzUFlavOTK+OQPm/z0qowt70jNtv3bl+2sRNEN5V3ZRlueMgHpnrWiiiFUGRhRg57Cq9tbhVMm8ggdzx7/AJVDcuwjZgS0ZHY+vHpzzWSk78pTSilEtyXJlfoPLII5PtxkVTF8QDuIyO7/ANMVXdpFjZGbaVA+XHaqDszq5A2n+tXGF24lt8ppPepIjDduU52uAD9euKqBXcgEgknjGfWlRS8RCrtjAHUcZParlpAUmRo1AGQDuIIA9s81omle3Qhu5o6dHIoOANn0Iz70s9j9oLMcgt/e5757Y4q2VMcIAHJOeOCeelRwiXe5Y5DdAvGPr61hGW8jWK05ZGW2kTrvAZSO27io20y4jTzWUhwc/hkdK6FS4T7oLL+Q7VHegx2jLyxZccDn3/Km6j+yimrLlOeDzrI2W28npx+YpA5JHIVgcgkdT+FXjazM2NoPByduMehp0GkmZ8sGJzkpgfhzVOSSFZlW1upVTcy5fcQHyMg88Yx6GpYdPnnLgIiEY65znPUexFattpxQkvhWGcKf8KtCPb975T0PUH86xlUUXyxKS8zCNnIqk7mLAZ+XnHpgd8U4aNMELM2cnHfPXjPFasRDMWyMAd/881I7EsBu3KPSlzS5hqBBaaZBA2+VyX9+n/66sG8iRCu0v6cfX2qdbQyZLNgfXOKp3UEanIYADpn16cVk3d+8VZIVrlmQBNoyP4etV453yQAxJPJ4pFIikwTwf509bcK28tgMP8f501Z+Qkm+oyW4VhsaMOp9sg/n0NSwxrjcR8pPDfh3qJrczIxfJw2QvbpjBqS3GwFWGNo49Bz9KbSTG3YldAudgxx/F0qsbl0kZTgZORzgYBx3q8LcP85yy46/z4qreIUB2ICSDgqOe5GeKULO8dx625jJutXIWSKIEsCfvc+2QPSqVvGRt3Ahievv6ZqK7gkF2TtZMNz7+1XrSZ3nK5Kx7R93HP1P+fSteVQRk2rmhZxOkrFhySCNv+A9qL9S8iBEYsFyH9OQDx3/AKURyrHMV3h22knr8ucYxjrx/OrsFxFHhWOCxx835cVm5WfNY0tp7xnR2xjmD4YnBB4wR19RVpEdVJfLBgTt6FRnoMelaKW0JTlgSw/iHf61VuNlucyMduP/AK9NSUkaJKy5TNKBZipbaTgd+e4AParkdwEbcM/L16/pUJBnAlVUwpGP65A74/WoLmYwOsbqGZST7A+vSptze8YvR+6ah1J40J5KE43AE47f571LDOcBlYDB59DWa9xJclQvyFQc8j06U63mkSTDoojByd3oc45osaqXKjTkuS64kUjA/T60NKFjLDAXGT2qMzebCGATYBwe59sVWfeC5bhABg9R3zn0xUxhZkptDpriROACSMD04PfNRzXjyIdpPLBcYP05pC0kscZxtYN0bPbI5+tCyzo+ZBHuY5wnHy+p56Vvypx8y9iwYIiBvfcOPwPPemRwKjqM854/EdiaZ9rgYeW/ABz0P1zxVhZIXbcMhQOPf3/GpUnYV7EkjCMYUkORUF2JBGCr7XbGT7Hg9utIrpJucE/X/CpZLxECMW2jpnHf3rBSsaK5FGjEuGY7T0x1Ax9Ouacd7A4HKnH+fTirMFyrBVwrZGenTr0P0q2zQugGcMc/WknuCV/dKSkkHjntWjZPlPnJOT7j601igYMqEYI5p0rvGwCKRgZ3Y4+lZuN0u4lFs0zBEzk5ESEbun4DHfFVHtgWIYEqO341ntcTBwxPyAfeq3DdPKp3HnP4Y7Ucrj8RSaRFNZYToSQOgqnI5jIXBC4zz39s1qIhRTvlO4Hr/LFV57NCg5Y1rFpr3imrmcUeVTk54PC8cdhUE0Za1kCqx5/hXn14I7Vqm3KMw3c4+n606G1iAABY7hntVKSSJujn5bWYwqEQbmH3MbSB79uarrYTktu+XIwfU/lXVpCFRh8rHPf+tRxWyhnEhB/2tpPIHTin7S6Hyo5T7G6SYfLpx8zg4wDwM4qwQpG5wU4GQnXb69f610LxI+FCFeOv+e1UTZBcrwCCSCOvsffFNOMrc2jEotGWs4gkaODc6/e6de/TFTRzyyhWkGQRk4GD179sfrVuSxMTqr/vWwDnHGP8+9SNYTpB/qSP9kcZ/EdKcpJv3RJfZuV7ZZrhtzIBGOQfXryMVYZQzqSSRg/KM8U6K3cptw+AB35P5f5NVpInD7mdwwHKp6AjoM81na/Uaui48sEcSDJbJ/hz7/jUcsCNGTNjaffH0NUrlZ0uJfKIZQo3dcgDkAe9JNJK0CK8gIAGVx255PoP60OL+G4J6lh7aCOMlgFcgDcOnqOPwpjoAr5OT1YYGOOwx0+lZolIZgityMAtzxnjHrVyFX8vCHhhk7fwz1rVc0Y+8UtPhYNGlwwdwyKwJBJB+owfSqrxGdgCCCB36++auyqWgczPtB/hxkjntggVQuGAZhGWOF5OP5EihWJbsu4NAnl5aRHOT93rjsPrVlEiKJlZVKqcqoHPTn9apx2jruYbjnB6D06dKvR28hjUna+0cKxxjp1xRKze9wabfNEV5UQL5cSqR0YAbsjpk49fWozczzYIVkznGMcevarFtA8Z5nBcjlcDgY6015Iio82dXJJ4UjBxxjrwazaVgUb+8fpkNvIA4AqRlBIP8/6UxXBDHjKjFKsoTgjBJP8AnFfeNu5+LbC4JVgf4qI2KSMHJIxQ2HXKgkU8EqOh4FK10DYjAMMY4NKqkcE4HvSAbmzz1pjlwc8Hmjf3Q1SJSMdc8UqgD2J5piEkHnrUgUN1A5FRytBoO2KR2B/u0jAKDgf/AF6YwCtxk8U9JCxwelCTSKY7AY59u1OKMpxxjGaiMRI9v9mljkKE8k1TVhXFO5hlRmkwVUAgdf6U9iFHGQc0BgWHAB/z7VNwVhBkAfMDinJg8kdKMK3QAk0hIPJpW0Bbi7hjrjFG4j0PtQUDEEEsKQKSeCeBQrIHoOAAYcAk+tOEZ3biB3pCGU4GMYpwkYHApbhbQY0YJIH/ANagEpjPJp7MBwQcGgqN2eoxRrYelxGkCjhcD2oOJP4TSABuegIpyjCkrStZgIV29xgU9CCMjikIDdjjFAUk5zzQriQ7gHgcUuAeOlIWGDjqKYSGPQjinbUeiHhRuPQcUKCfcU1SxX5gTzS5BznPPZfSjVBuSFgUI6c9qaMHOCc1HsKE+hpVJXgZ4ppCY/cVBBUYNIVc89eeNtOxnJIOaRSVbGSaSukGgxk3ckjPfdSqhX+I805iAuD3JpuCWGCRTtcNhxUIMc8inAgH2NIuc9zjvTiARz1IpNJBuhpIU8UomVz0wc9qRVbHOMChowGJHHNJ2YWYKwLEKeSP0pSAR1PFIAVPTinhSPpTtYLjSCAccmjzAx+opTtDEAcgUi5OeD1o3EgwVZcHigkgZIyaCcHvxQz7hkcUXuVuAcMq8ZwaQOAcD8qVQFOcgUhTcRgDNWtyGxQ2eTTyoKg8k0wgqntmnZAPyknmocUUmCgfTFGCxzkcUmSGxwRSo4LZPpVJJCuPGCOxyKCoxxwPxphYZPrmgsSecjNQ07juJsJPHFPwCp6U0KSc54zTjgHnrinpcYqxjjGDg0FirHqKYzspGDSCQyAcYpWdiRHyFDLnHelRyT0NO5AyOgFAww44FDSK1EY8cAYpSwYClJCg4HGaaWKj2NG4CMGDcAYAp6gAZB5xShh+PrTJQQDtHPene5NiUsoLdG/z2ppbJPrUChz7VNGp7nmkoW94q+oqQk8kgYp2xQc9wf0qPlDnNMOXYc8daq7AmZlJxkdKjKkDPekdCzA5GKcpKnrnFRawCM4jJHelDF12jkCkKhjtGBxSgFD7f4U7ae8AgYEYpRhsAHBxSAhz1HNKFDnqM04rQAKknOKcoG484zQ7BeKRQVJIHFDbkAEAHGeKCpHORjFIXLk4x/WlJKjseam1mO7aEYMvGeMU0MWPXmnM4cjIxzSBQKdlcVwKhhz60YAGfypxQKuRx+dIHBIzzT0TJ2Q3YFbjmlOS2MGnkEEHHGKaxG7pgYpOzZWyEKAe2aUoSSQOBTTkcHmpDMApHSmw3YgBJxytNAIJGaTzCW6cUpJLc1Fw0FyQSppACuQccUjHdggdM0RkHO48irSFew+MgdRQzAqQCRimyIHI5+XHrTUXC9+KGrjvYkLg4yORShuPTNMQnBBGc0FiuMkA0NC3FDhDyME052z6YNMBBbjk0vyg9aLBdgyjOMUhT5Rxg04MD68UZBOcZFJbjFABXpnFKASvKjmgBh2xmgg5+lNJXDZDlQkfWpQoOD6UxQABxT0yTnpRfUb0Q9gCh55ArjvE0a7iB9a6yViqMQa5XxCCTk9656ysgTSK+hYLFTjp/kVqzDGRnFZWgEFz2GK1Z+GAOeKmC5kW9BgAKkhTmgkkg9SBSKTg4OeKcQAuCcNVLQnZjCCwyDzzUbA54I4qU8scce9RMxBI75qeXUbukMYnO3knBqtdqTGcY4FWgWY8HoKq3LEqRzgj6U7WfKGjLOiqvk/jWuMgjg4NZWjKDFgHGDWoucnJ4NdkrGSJ4VBY54/r6UyRFVuTkZoVtqH+KoHDlt3as7NjvoSsuRngConQKPYUpLlAcf8A6qawMgJHAprRe8JiAhpBk5A6VHKhaTHGBT3QKw+lMYEscYXmpVg0GMDkY70ssjbMKM5p7KQoBwcU1sBuTkg0J6jsMUjb0OR60MyhxzzQWJc9iPSkAye2QadxXAsSOnX+7/SuY+IiGTwjqKltu6B8t7YJ/TFdRJISAAuQK57xxbLc+Gr9XyFMTZ9RkEDFc2JV6MjSmmpI/OpJAHZSWADEhGB55OT6DvQ4Kxgjnc33m6fnStA0Mkrl8l3bPtyeOnQVIWCQ85A3Anng9en6V4FNJ048vkfXwbaRXWJXbJ+UA/h6UyKECXIOUB6eo75qwXGTgnAB/X1ppyRuxznll4wPoBxWvMzVpj1TEhaMA7Rnnnj3FMQKWLuNxB4VcYPrRGiF8gNtXJK5x7/lUTKCy55yM+uai12F1YkRmRjkMhIP3h+YGf501nIYsyseOPpjHOBQ7NtTkHIz9KSYDeQcPgZ3D3q1EqzXxDmcNHz1z2qNwyuq5DED8fpUiBWaNSAGPQcZJprFZHbBK4JPHUe1aKK5TNrXmuSwlmBXA2k5I9PQknp+FMug+7cdvU5+vPtT4p0BJOV4x07+/wBaYJiVkzl3Y4A9f06VF3F81hXSRA0TNGdsZYKOcZH4/hQkJYgDgjkd6kEh3tsOM5G3HHQ0kccjJgbgWbG7364JrRWXkSlcUIUfJ+U5PXjNKsZjlBYfKV3du/SiUSPt37i459uCRjmmFHMuM8Y/yPxpyikua47vsTG5jiY8FiDxT45owofYoYnJAHQc9z2PtUCwo6hiMEjpj69KsRWgmjbaVGCO+P1NRbSxeqRXa6IZcAMQSRuH1JGMVC8okVgDgcHpz346VYCKgGc7snHI7U3zElYsyAMo+93/ABqlGKE216lNJ5PMHBz/AEp7vKJeAQMc7varMm1IkIHLZ9/8+tBkWMZ2l8j7vcnHP4USlzL3UZpOT3Kw86SR25B7U8RSCM9MD+KnpMAwwGO4D2xUkcpkjCFSCT27+lQ02jVJMhW0dl+8Rkf5xTRE4chySAMf/Xq8sgRSPu7STuP8qpyXRD5zyQMN/Q0Rky1ZMm/s5UQEnHA/H2PpVgLBGV5BwM/oc9qrrO7P94thef8A69R3Ex2YXkkZ4H8qlpz92QRajcupNvVt3yhh/CenpUYnYbgX2jHTufpxVeATl02jCsD8rdvrila0knLksFUD7zdB6/U09Iicm+g1rgo7LvBz/dHb601pwygElhnn24qeO0SMgEnbgfP61LFao64G3BH5H3pOUU/IS5n1KZlKnAHykfeot7RlbecsoPbt+FXpLZEjHO7Z6Y+YcdPeiNwkbGMtjP4gY59s03O0fdKUU0ILKNJASxbg+X7n6YokKoPLxlycn+nFQySFlJ5BB4I/MZIqCScIwwCrAc7fp1pKLa3Evd6FlHG4qcF8/pTkkKMQflGf/wBWaoxyszKMEFj1pkkrIQASBmqs/hYc1zUkuD5f3l2k52tj2/KojMjZ+fAbgY4rOmeSRgcDGeNo9u/pSJHKzZ/hI/x70KGg76Fx5SqdBwPxqpc3YMjFRxSLBIpIY8k1FJZNIGIUq355ojF397YTnJfCOS8PlkBhtzj5qVJ8EnGeRzUb2pUjdkk/w04QOc8BQD+HtVJRvuHM0tiYzCRhkADvTCwYDc2CDj5ePpUJhlAYjAIx1/wqyLKSZcNxnk/UVns9xucpLYrmUgBec56+1NacRlchnLfoPXP1qwunAxyF/lPb3qqYQpI3FckED0GAOK2tFoVpaSkEk7q2Rjv8verUE5MZO3I/zmqcgAbHJ4z0/Dr61etB8qgjA6f41nJaegk22PgQOGZjxkn/ABpUhcjgZBOOP51NBaht+CQMnHp+VOZxbx+SGwH6t+dZJ36G+7HIgjUgncMc9KhjMCv86kgf59e1V2lIHBHT9KSNgIwQQcnPyn/Gr0sUmrl1lRtwPfgcioHgJlOAPT8KjVz52CT8397n8qsiYhSCM4H4j9azXul6MV+FVQeneq5j3KFJyx6fhTizqPulgfx/lU4USEHg5HvxSV0wcbr3iusRVRlNpY/l71MbYKWDAgtgen/6qtqQZgx+bHtx+VEsZZskjBP6VPtfe5Rx2KyWyPHtwMg1agtExs6Efw/4UgSIw7sADOB835015mkjL8CPp15H4YqZt/CVyWRLPcIgiVSWZQPm6Ee1Rli7noVI/wAmqxcbSSOc9aZHIZAAmcsaUYxiN20LMzlVLhgNv1z+VVDEZ2yW+UjmnPA5bcSSoHP/AOqrMUZLqoAAArZJxXNEW5GbQQxjZgZH1zUiwbI/vfe//XVxlREGwbiDgt2Gf61AwMgA9M9R29axTbfMVFW+IjdCV3Dggf5I9auaFG0kF6oPJAznueaiLBQRu3du9O8PybDerl+VHccc9c+tXSTk1K5tpyspsHdN21UxUYQ/eZ8g9fy4prTFhIpcDnp+JqNHRdxBOB696Je6/eMmtOYtxyRKwXgqKW4u4oyRHjryGqjGyAhB1JyRViVY3XOQSPzp8qVpSHdpERvSy5CgAH86eL1ySfLVRnO3Ofp2pmAwJU4A/X2pjMVXqTk/TFFk/dJb0JprqVgzBBkiooZrl3PRTnjHH+TmnFS6glWyfrUkbPGowBnNVFKKfcLIjMcpbHPXPNStHIXYE9jnb0pjSSkso6/56UjpNgncRxjr/KlIEuUc8bjALllUfjTAiqfmGcjNBWUImGOc0TRvIhwSSDz/APqrNQT94pLQbISyHACjNVGV4kAGSSP4v0NWhGAoBYEGlliVlU5wR+taJqLJkr+6Vo43dlHlk4PU9uvPFWZIGKksenNEDFFIYkUk5jXAd92fTmqvdjWiQ+OFXQ5XkCle1jUsCoIPqM5qtbXxaJn8o4DAbScHHr16Cm3F5IzhSOWPv0xzg4qXGTkac6ii1JGjdslaQSkKQFCg/wAWfzrOaWVmXZkgNjnrnv8AkKUwESEtIWYkgOR25OCB6GqtdqPQz5my1JN8zAEHgE84qsZIw3mSPtBzgoc/Q+hP4Ukds7vnjehx6bsZ6ikNgSNw+RgAPY/rQ7BNNomivkyQThjn5dpzTTeIVLg7VUZ6dPU4p0NmoIkUM4Ix9ffPrRLYJIBujXeDw2B6Ec5qWtSlzSRAt/FklQWJwdy4HNTTX5ki+RcZONy5PHQ4OOuPyNNGmCFpMBQpA2jnPqc9sZqNLVYn/dozlgchzwOegOOK0ShP5CTlccJ3jwRGCig+vHPr17U+S/KlW2Dyz0fnGD/WrkUCiM5IGDTXtleQYHUj8D261Dsmhq5Re9m3RsFClhjbznP19+wqVRLtLNJ8+eGP04GPrxVloDkHdgg8+vTv/SmiFVQNkk0m0/Id9BksUrMn7w8D7mMZPvSm1M7g5LMP0646ipxGViQqAXX+LPIGD65qW2QFmIDYzn1qeZJehqkmU5LaKKIvJI20DJ9sdxjmoms43CBS3ygkNknIPuc1pzoNpC43kf5NUYYRGN4LEBjjPPt/kVUW2nITSRDc6dHHGCAck469/wAfempbAwnaFzjJDZPy47/X8K0xGJehOQc//qpqFCWJzjp+XakpW96O4rXWpRWCRY1CqEwNuz8+/XHfFXI4WEYUsA3T5eTx70SBy+1VGSu7c3IHTjr1qZIB5GVG3nn8+aJSTZVrleQGNUjAJU5y+eR6cd6kgtgj+ZwSp+VsD0q1DArt0OB69KlUqyiPAGRz7VldNGihuU5rThPlycnHp3JzUJjCMEbBbv6/WtWWJVwTuXZ/+rigW6s25gpOevTFNyUQcOZe70MZIJWEixoMcbW9PqeaeYZkkMZICEY3d92eeOn41sqhMhxtA6fKabHCAyEgF8nJ/GqUtBcjZTjszjaSWYY59fqatPYmIBlOB/d9R6/hT5rsJgJj09P1qK4vixGcEk8+gz+lRq37xdkrDniWCEksN+elLDOeAiEED73+FVUmLkjllJ5Wp0mEGCeDj7vpSauyk0/QsJIVO5gOvXv6c1WuZJAWwQQRVe41ZIJtgJy3Jxz78iqd1qkmQDGynIJbr8uMdM96dOO8rC5kn7pO8blVYsC/Ur2+lMH7xW80hQTt9O3Qc/Wqk948jrHGvIHfPTg9uSR61TnuXmBUYYr6c8Y5PPP41q4SZm3FvmLc2oIjv5SMzZx8/Az2Ix2/KqsDTTYXByoCj254Puev4VJaWbhywIztDDOcE9QMjpV14mi8yRg0uf0PTI9BRdISvJdjMujPGrYbdt6nPA7AegqGG2kuWQtI2D/FwTntj2reWIPlVAEijnHp25704BLddqq20HoBj19qpzcWChcyYNLdXVmYDae4/TnitFSLZG3RFmPZct9Og4FSTurBVPJz07jg8ZqCYS7ijHCEY9/zqHecvI1jFRQi3SByjKI+PUnvnpTmdGkUkbkGfvZ2+nTHNM8lGkQMpUsThR17k/rS7CA64aJsjPAweOg5/OpTE3cZOxDhgc56cdefUelUWQF/KIxgenQ8Z71ZmjaQlEYbAfqAQOST2zzUCKElIDbh33Dn/wDVXRHRc0jNtJl63tI5xFGCSCOWBOAcZ54x2xWsbZIgrsqsyjG5gM98cgVn6bGtowU7i+fXtx2rReJ5Z+GxwRtyOffFc0tXuaxeg6OQKmBySMf5NSJcBVEfAOefzp9taxwrsUHr+AJ7VK1qxcYTJA/yaycVE3SS94qyzv8AOu75c/p+fPNMLPIhA5AznbV2WxDj2xz/AFpYbNQh3AsufpV3jb3dw1sUTGUjGPmJz+Pt0qezRimSoVsdOT+HpTbqQI/GUUHtinfbTI42ZzjNRe631KsmidkYEYyxPvVGdmLAfNVyFi4JbBPb1pshJDjYQwxilG1/eJdkY7LcMTn+FsbRxkdQfy61PAxabDSsJCPu9sZ47AZqy9qZEDDG7+uKmstNAdQwjDAfe6+/XFW6mgtUh8KtKoUEeh/x4qvdRiMZALZOOn15rUigSO42LhXA5H05NVJomlbOc5JxWKb5ve2GtTEaKSEBsneQQXx+IOBTgTMZNsjbgcBecA+nStOa0Zmww5A7DrVWacg/u1DHOML2/wDr1to2KMNRUkEAVH+Y459KfHPGwz02np/nrWdK8s07DcoZRnH+etTxCUyASEIP0PTn2qeVEpu/KabXzSgBVUc/hUs0Qf52YDPZf61XtbNBHjzTwenHOM+1X0YQDZwc8gcZqFp8J0LUyb3To7hRwSuecf0rEntZ7eQnqgH8IwDXZSIog2gAZJ4zVFo1CFQMn+VaRny/EjOULs5Nbh4SG2s2T6dKne/j2jawd1XjnkHOf0rdurUXKjzE3NjGWO3H0A61lTaAJHfHyuMlemPoO/407RbWpLi0XbWYzKHLBl/2TkZ9uKmluEMe3huee/U4HWubcS27BHyyqfu54yPapo75mkAOQw7ewHGar2auCbTNR7s26kxJjB/j4BPsP602e5iuo3RwQ3UOv164+lCXiAAYDO5x83Qk8DA7VFPZCS5CxkRoox9/qenX3NNrTlehejtqW4bZVZmRiucY54OR9KmCMTLkqIwf4ecjvVUWlwuzDkMoI255wD0zUyRS/ekY4YcpjgH6isnHlXcu0SdrmOT5T8rqobbx3+nGaha7jRmLt26dfzxSRCC3xubCoRu5J5z1wOc8dqRZLZ2fPzKcckDHt74+tNWWgrXuLbs82XODjkcY4x1GeeaikuoWC5BwRncvccggjHTNSTX8LIyxkk5xuUHj8fSoIrKNdroSDuGD/SrjouaQotuxM8AlAIkUIFzuYAZ9Bkc1LHp8W9GEhwB2J/PrzVFniMoEZ3MTggkEemB24q6sZuCR5owRyVJ+U8e/HvUVG2vdHaz94ti3jwNhIYDnccg9sD8Kp32lzLIWQjbgnHv161aS2iQKDON2Pu9zjip5IlKgK5dR1HvWCcl5myTZiSJOIGXyzGdv1wO/Q49an0y4JkCqixxg8e/HfPJP0xU1w0rsDGozkd8fnQLUSt+8BY7cdcDr7V0JJLbVkNW93oa8FwVXpkYxj9M1aluwAodcFTyMg9q58M0KbMYxwDjj889veq5vJQ3yuCAf7wyfbNYum5JFwaOiJjMmVA2vn3/SmklSwTAzjj8T/KsmJpRMTFKqkZ4xwe//AOv3q49xLbuCMuTznA/rUqL+GxMXdliaWXcFx0Oc1FNeu6LgHryc9/ake9laPc6blJ/EVShuJJxuI6EgYHalBavyLUkXDdSbWBBZjjtjr+hp6SS7CwIyv/6uKoTagsUqqVfI+XYB369TTxqLru/csiAchu/HTH+RTauCV0W5JnaEJklh/nmoRcTx/LnjH3fU9Bz2ql/bLpKT5GVI+jDj8RiqlzrsjbU8pYznPJB49K1jTlb3UTezNK4ubiJjsRmYnHHUcHnAFPhuJhtZYm565BGP8aoRaxOXBKhicdKmmuJ1wN7RZP3ePz+gqGm+g7r7RprduqEsAGyAM9vT86tLqMhUEFWwCD61lW08RYsxD4GRvIOMZySfxqwmrRQJ5zxqVI44z+HFJ07taC0T90trdAxCQ5QnnHX8PSqssyIpbJ+8O3BzkYPtmoor4NKrYB4wOOO9Rz3xZGKptP4dM464H9alRaY00yZijowfKqw+76nvzUYiSeNkYBo8D2J56cVWF5Kh+4Du5+bgY6cUkjSy7GMiRZz8wOCMZA4PrVKMk9xWVy8i28T5VAoQY3UGSKRSUCzA9WB/KudnvQ7BfOyE/EHH1pYNdaMLEoK7Vxv4OfwxWkaU/UtqyN4QRmJsgOOvpjvzVKcR2wcgKzBchmPP0I7+vrWHd63IZlQSPyc/KSB06YHFV5L7ejHcxBGRj+Vaezk37xn7Sxqz6mHYBRhwckf0qvJqUrghSrH2z1x2NZqXayqcltv0yelRtdsrhY4ySf4u59K0jSXwyQ+bmXoaMlxK0YGWOWxuzz9KYbZoP3hZdxHeq8ks2AFAfJ545FQyxzkBHyFUE46mqdO7Mm79T9YFi8pckd808oJCdwJbP5UkiZ9WpwIYcde31r7Jux+N7gi7FOOTTg2APlyPpSFQOoGc04hj0OSRWbeoASC3GAacpJBBB/8ArUzyzk5GCaeUKgYNFyhoQkkjBGKfwW+bkUgcZ2jv/FQ6jGD96hvUmyHOqk8Z4qNQfTvT1JXg4ORTxt49KTaRQmdh6EijYVGcDBP6UojABxjFN3kNzTsABgG5BA/zinkAEA9TSgYGQaRSB93uf/11LYJMDIAwAGSP4qXmR88CkdRkcdDTQAOnak0JaDhkEnNOwAeetMU8j/69OOARzjJqdw1HHAPGaPLCjjPSkU/NzjinKwDDPP8A9endoLCZJA46U4EsMEYLGmqQD2yTTnO4cjpVO790a0AJ8xHPU0gBXOMYIpYyGH40jOPQHmk9Cdx2CwJB6iggMpxTQxzgdAacCdvAySabdxoBGu0ktyRS+WGGTk5/T2pmSRyMipQCoySOahtpDVrjABjpSZJHABGKc2Mk8E0hXIIIz2pxbYCshOAe5owTnoTS5KjHApApB4pt3YCnKnJIzSqA3PahSRwcf71IWBBwAD+VN3FcVQAAT6087GHUAio1QgcY2g9absIbPqakEiTYVGQwxTTk4703c6t0zzTwCRTaaC6YocbRjFDspHcYpCBkg5zQsRZu2TUWswd7ihgxJ6AUhbANO2kN0P1pCAgIGTmtLisBXcOnalUYTqcmkUhV560mcDPc0lsPYkI3DqDkUhUZxzmmEjHy9MUqE4HfJpsT1YpBA9cilQkilLALyOTTep4zmhWYtUOLAqR2ppwD04IpHQ5ye9LgKMnHNFwVxxOCMc80gxuJ6UoQZznNAXAPrmluV0E2Ak9SDShACcjPNDEKBxxQsh25brTs2hDnAXtio5JCG7HI+9T3mDAD2pmQwOalJtjuMjBIBYknrTwMlacmEUcg/wD66MbuODWl0ibjtpA5JNBIIPAwRTcFAO/NIACc96zt5liEEsB0UGnkAjFIeD0qRVGc+nequSthvlgMFORzQYTtB5ocjdxgk0nmlARyKV7oeiEAIIzTgARycYpN4PbFIwJX15pJjaHBA/ANNCbT+FMJYcEZ4p4cE9OaqwkKEIHXIzTcEHOalUAj1poUdfalzIGN3HGfakYnIGM0/gj1OaYeCODSVguIAM8cNTmJCjjkUuVIYkc0rKCead9RLQRmyc4OaCTjg9qQkKvvmhQxPXpSsNaCEEHp82aCWbPA4p2TgDjrSkDB/wBkUk2kGggKlcdMChyo4ycCmEEgY4oEgVsYI4otqMcVO3g0Y3H1IoDYTA70KATV3sA05A4Y0KoI+hp+STyOCaRiD0PShA1oBJByCGpCoZwCeaYuSCMCngAHvRqCF2BRnPT0pCBtBB4pGLLnkdKAwK84qbOwCkkA4ApqqXUt704IMcZzilJ2D3p7C3G847c07BIHFJwRnHenNJgng8UNND0FUKQPUUOEyenNRgZOfahkYjG7ih6oFuOTCenNBAB7DIpCpIBzn60HhcYNNagOChTnOaRAFX/axTBnrzxUgBI5qmmLcHnCKQRn/P0oQl+OOajMQYZqVCEGO+ahpBe4/BBJ9akjxtBznBqFCzOcDvVpFBFOwxrqCp7cVy/iOMhSevP411Tnah6kYrk/EWQo4ALZHX8ia5q6uhp6lDQiWnIz3/8Ar1tSqCRkZrD0RiZ8+hrclXGTkgZqYfCimxhJBHA5H3aQsM8jpQGCk+449qQEEEjnjmqV2ibWYSY2GoiOBzxj/Ip7ZGSOATTGIwTk0O1wuRlsDJIwT+lRXGdjDpgH6VKgBfGM81Fd5MZ56ii6HqyXRiRGRyMGtiPlueDWPowAhOBzmtdFH0wK6mronVoeAMY9KBtHTqacFAXsKaVB3Ec1DsJbDWlVWwT3pFdQpPAA71GVUk+xpMoVx2NJxFfUaGMhLZ9eajEm3PSnONnsBQQAMdaP8JQgbK9OCKbkEjcM5NKSDwOKV2KgDAJPWjQS1Q13QEDBIFAIWNvU010UAkjOOlMDlQMg81TVhWuODZHOfwrK8UMTot3g4XYfywSa0yzKwxxn+Gs3XlD6LeKTjMTDd1AyD2rGsr02aU37yPzk1AG0v7uEo0QWeSLJ7qHPOCOMjH+TUErFDtAbDAn5wOR0xVnXo2GuapHkFI7qTGOgySSPwJwfpVJlPmbX5/z6185TS5V5H2FLWKHLMFUoQAQee/OeKiEjysxGcZ59PwpyBMSOfTp7/wD6qjedYz8g+UjNNtv3Ym7S7kjsQm37xH5UrNiNcAhh78fliohIZd2FJXGakVA6liSgA4quXltqZrlZNbsAFIIQgg7uaJQ7OApIOdwx/Me1MQr5oADEZ59MU6UyLKRztA447fjVpO5EmN8ryV3N1P8AF6duKRCqsQ2NoH15x/M1KkZkfcxDBh26H06/nTo4AEZQSGX5i2D09B71Sve8hpXRAL1PnAUqwABx3/OpnYxxdipbA7n6jgU2GNJGLZIYHr/LmpjcCVvmXBYY469R0561UpRXwodropysVGTyTTWnkYKdm5R0qeZ8N0+Unjj2x71GueBsOB1/+tRFxkveQJNsXznkVmwCp5b07+1QB3YcZOD1XjI+lWlLSW5XaAN3Pb1/OmKpiA25G4HGM9PyqeaPwimm0MeCR9rq4U5+76/pSpJICMjnPr1+tSMQ0YyzZB+726UqsPnTIAIo5tOWQRTTGEuwKEbRnr781AbeVpCAQxNWHlbaOm79ajAYSFsDJ/h5xSTduUJNSZHNG6vtI54+lRMJY2IQ/KRVxFGN+TnHPt2ppZjuZsADnb2o5lbYFFX3K6o+MNjFPiDs4AyCPX07VJKQqY4K5B+ufepolAUA/L1A9c0lK0eYVmmVGjlZT3LH9PXilitZWc9Bk8bv6VfVwyAlMj+Dt7HmmGcBFRhkqOG79c5zSjNz92Jq4WXMImn7GRpSVTByyn8v1qzDBFC7lh90cN3z6gZqn9oTfhz0H157ZpTOgbIy3H8PHPt7CofOmUrfaL7ygJ8pDgnj69zj+VQqzTsFDAEnHovc9AKgku0WMrnaufvL1qGW6Uhtq4XOauKSiDkkWwSCRtBOcexHPWnTymEcHgr68Z9sevFU4HMrgqWGOmPx9qk8o4CuQFBPHOc8+3apSuveGndiXV0CQRnaPbn8+9QPdysmAoUtz3yf6VYaBCcKSQejAc/hmlWJBIQR275/KrjNLWSI5ZMrqjumSchv7vT8afNCWC4XoKsJGEiXPyjP1/LFNEQEisSQp4/z70+ZN+6y4p6xkiOGBIQm5iD/AHPbPr70TKjqSgOfp0pWcquByM4+bripHZc7uASO2B1+lS3Z+bK5Wl5FdYw4wwzz/wDrp7RJGB5YOAfrUqERgkD7o4//AFUjoSMkDJHXt644rLVvctKxEsAZizBieeOPz60iR8h87fRf/wBVMAD8biTjrg+9IiOHX5gOeD+nfuatycfdIVn8IMrMORlgf4utCoZZNrcf7Pbml3OsmN43Z9Pr7Us5eNGAwec5qf70QV7vQZbxkHL4bHTj9KUuEAVchs+n40ke1gTzjH+TT3G3cVUHj/8AXUSu2F7RFlBKEZIbP/16pPGWGcg54p8kqJmXIXGc57VC84cHDdcfLitkrClJS+IjhBV/mwcH+vvV0SgocKQc8N/9aoY7YSDeWALfoKAruSqklFPp1q3FS6kJqxo20yyRhVJJBqpcKd7Ng8fjT4swgKoJ7/LUqwq0XzE7jx6e9ZqLRprJFYRFznfu3f5xSC2cPtUYBGM/1q6kIjXJj3LyM9s/l1qQgLGdpJPftxntUuTKjD+YrLZgKWfaMnFEcTSPnGFIx6/rVuACdx5jjaQce31qPfHGV+Y9fuj+VYqWvKbKPKyUQpHhSN2eD04+lN8oA5B4Haolu8Fh+fX61FNdSuxdQFB/zmnZ39QckyfzwhbPynP8qbNeMyhSScnPSmR4LeYRvYj1prM7qWHQnH9aFGzFzJCAuCW5GRT+ShywAYj739ac0bADpjH+PtSgBCd/C9P/AK9XJpvmiPdihE2YJz/tAdaUKkRAUMz5+92x1/OgFCp29hk9vqcUj3EVum1CCxPPXkfzqW7sa0LAJ8tiSOTnHepN7kBQq4bPoT09ccVmfbXYkJxkU3zbhi244GPpTtJ+gc5r52QlYiGUZP17Zwe9QLPEjZZ8kjHze1Zsa3MrLyVGc8VPBaM8xDMWH8j6/hU8tluNSdh8l6QdiAFs/eq3oEQae7DEqTGfl7ZPcmontACxXGB9ecVe8OqVvJg5DAx/d/KtKTUWuU0jazkYZgCk7jyRn86jeEuQvJPbipZ2mLyMqAKxPfAUewqJZ5ZD0A2jAqpp3M20x6QmAnkNx6dKkVI0U+Yx+gqvIzqoP8TfrTXic43ErnFRZy6k3SZaSWNGZhgD+7SSyRuAWbJHaqUlszMnzbVHOMenUVNBpixqzADcx57A/hTkrM0u2y011GFVidnI/wDrfrT2nRkO1s8UkWnoMEgbsU1rPyWwB36fnTUopDTfYgE6mRlGenXNOS6SIjJHJPy55pktoXhIV8P/AHunfjn0qBrUs4BLZUflU+6wSaRbmvFDBslcH9KQzq+WLjg/d/xqFbIOTuAcH/PSljtFDHKhc9aOVfD1C8mQtKCzNxwT8v8A9ahppZoWyh3D+XY1P9kVTu+VmyMj154FPW235yAVPUfzFNOK+HoSk2/eKAlddq4LlR/CRjPYZpwicu7bWPT6fUZNWTYDz2dehPIGBkfgO3Spwiorbmzg9K0k1bmBRZVFnJ5TKF4wQPfjr371PHEDINy8gcZ/HJrQjli8tVOQCMfdH+cU0gIuMqSTgfT0rBzTZskpIy7m0kbdwDu9z6AfhxT4rRuA5XP/ANfjt1q3LIEKjABBp8qoFxwpPvj8/rTVybWKr2SquCwwpzj/AD3pRCj52np7nrUUkyBgN2NvJ706KVFUtuBX69KTTuO6+EsBAqqDxkdqdDCjFzwG6e31qi+pCZt3KqBjLdMetIuoKMgHb29Onp60NyaHzKHxGibNAN24kj/JqOSGJcYP3j901mzasYhgBmI/wqGfVElj4JVmA+ZeccjP44pRhJvmEpRaNdRG7bSvHfJIx2qQIrN8uDz9PxrDTUFQ/MzYHH/1zk1djuBJMdjjysfd5zn0/KnyvuVFqXvGitqST0LZ4NMbTw5BVgHJ6/n1/Omx3Ein7zLj+GopZ5FlVVzxnP8AiKz5ZFOyLcdhIuRnBAxTo7RlUESEn09vWoBNMBtPAI/+vU8908xUl84A9jx2OKTbfqNWYps1LjZ0P8X06n8aiaBAxUJhfXtmpDellYKQOO9QxXrlmV0VfzyR61acvuLWqJYkVhgqRx/ntQYCgyijqSB79z+NI9yoYgcqDnvSXF2zlTHt255+mP60otthdJe6OSJ2VlWPORz6daFhdXCBSc/zp8WpmM7hjOOnrzUFzqjTOACw3ex/HJ7VLi2xNo0FgBAGANvXnv7VL5UKkMcBep9jn9azzdFQuCXOeflPGKja7eWMjBXJ/rUezlYpTSLbOinlgGY53e2aY0yMpA+Zj7d6z57YyPtLFh/vED/69S42AgZyD+lX7OLe5XMiRrtkYMECjpTJJZST0WiJ2EPO3APNJK6hVUtnH61ail71yW0/euLIQCOdwB+7TEX7UM4wCd20jkccYqnNqMUEefmOW6cEkeoqOXXI2UrDlSf4W7flVWcraEOomzSa8t7OL5iAScZrKuL2a6uMIwCA8bumfw/lUccEt0+8sEy2P09KvQ2SQJGfvsMjpwOSfzq7KK8yXd/CR2+mojIz7mbuvseO/YVfkUbVCpx+tRtIyHcoHmAZ64/P2qTcJI8lhuA6+/1rH3n7xcUtSkUyzyIAuV4PXJ7j6U6O0MQUBRszjB79Sc1KY0BJBO1sZPGM5NOnlKjc2AnqgOPSted9hqyGOgZow24FieBj06n2FNeQBVG1nAY+nGOOen8ulKZoyhLbWBGCzDAI9OfWoluhIpUYjJ9xnGOeh4otdDvyliJm28ouSR36D3pZGK7V656fXqarQM7qz84xjJPucZGKe7OWTJCp09zzgDkcD3pcrbHdpjH2qjYcrzjd/T1o4ADAKu4fe7k9zjpTUAaTdkuBkbv4ffH/ANemDDzFtwHYrz0J4welOf8AKTeyLPloZM7Qq7T8y8HuSc1D5zyMfLPG3pwenck+1PiUiJUBycn5l5pBYtNITkBFGQF9PyqI2Q002okZgKzRgD5guT3GcdOO+O1RSQfJ5qJJtbr6Y7e/Wr8iSRBY0yzBdw9+owSfWojaGRycHkfezkd/XmtNWhxjrzSKSyyRl1TIQn+Y9cVbglkEqDb5YAOBnG49+P1pYrUys5kwoHG0EDn1/wDrVakt45GcMTsxg4/p9KUrNFvV7gl/KjDghs8jOCCOKVNbnmOGXYnTeT972x2+uaZLHEwRRJwuCF9SOp6d+9PSIFM7huB6fyxWSjG2xOrvqWEv3eM5cKSRnH6VY+2lF+9kL/8AXrNk8qE5OQADnbn+VVZGklK5IRlbO05wfTp1NSoJv3WXG8V7zLlxfiV9kTKW/vZHoO1QJKWbHzKwPB4w3t+Xp6VAsYR/MZiRgD5enb3zViCNVbJdmCk9iPXPb8K0cEviG3Joux3Qg2AsCW9cZ/L0q2t/C+cDDgc8jisGa2MpLKpdueh5xnjIPoKmW3JVEDlRgEleDkdc/UfWpcIL1HdKxrNqEG0SZ3IActkfKffHr9KjOpB52zlR/s9D7GssxKhVy+3dyeMbsccgk9+/ek8lTwWPmBsbl45z04x+tT7NTvqWpu3LY1E1NC64ZSWz06Z9607WYTZZxwD2457Vz4tkdYlJAWM5IzzgDA5BpRcTx5WMqIiMZYkEnOACMeves5QS+FiZ0pQBDHux82c98emfSomtYSpyuM/xZ6+9c+moXKTENggE/M+RtHYZ4znp0qX+0ZJF2NuVlByHHHtyOtTyz0Gnb4TQW2jU4AyDzUc1gWPmcYz/ABdPoaoR3Z8kskmQTn5vT0HvSf2hcFf4cZJ+bjIJyBxVcs7sbSsXYQwbBUKq8fj3qxCrMckqufWoLTUEBOPmOKsmP7SgKuMn+EEcc1DdviCLjYbIybyA3PqPzNRRlGJYycjgVK2mOSdhJJGfz6+1QfZHhYNjdu45HA9xjmmkn71wd2SGMMT8xbA470PEAMnaXPVu+PSoY5mDMs0ZUhuMdx2NXFvYnBGBu/l+NO/2i+hmyWwuQRs4wR8w6Y71k6hphjdmGQyj8OeMHP8AKuoHAGFHXn1pJUG1mGBkcVcaji9OpDipHGCaSFACrYUk8j+XtViCcwssjnd/njmteTT4ZXkLDHGB3wcYPB602LRUMnMmQcdu/XjB4/WuiUo8pNrvyKZ1kMoOG+U9eM5I9P5VFcahc3D7EQhWz8uM5Hpx1IrpYNJEaKCqxkAhm9T64psVjEZdqZ5PP5VipwS9DRp/Cc3HDcuWKpkKeePbp6/lRcWl9MwR0C4XAUcAY7k+/vXdpaQQxpgB2I79Ae35Uyawtodyh1ZnGT6D2zSp14paIn2d7annhiuYDh2b6c/rUyzzxxfvFIbszDGe3Ge1dpLaxqfMCK6ngL3H49CDULxJEDhQqDtVe2ixKNvhZxcYlAIChFJ+8M9zyanSaRSWLNuP4/Q10gs0PzRwqpx83H+c0senK04lKHI9Og9eKiVRXQ0tDm1v5YZldiWwMbMdTj6/jU1vq8yMVBypP8TH/wDVW/caJA770XIPJLE9TTE0uCHAKg98dfqc9aJSi47G3JJ9TGGqESEjJJ529vXGamOthkLrkN0+h/8ArVtnS7JgFZAAAeOv61Sm0WGVDtjGCeMZ4464pc0dCWpRM5NTDoQWLleuTkn2OajhvVlIRVChsfL0Oe3WrNx4aRpSN5C+3c1G/h902hGUoe+OeMe9bQUGt9RWaRoRzW8USk5UA7T0yO3PNRCZFmIwxLDcWxncOQAB2xWcNDuUlKjknBz2Iz9e1MktpoCsaqzsM5XGfoRjrSastxXa92xuwXBmjJ35XPuMY6io0Z7VGwoOff6496oJa38EI2sobgkfzAHrVNbG+DllDqx524ye/TFYqEU+a41fsa8ryW6LKMB3A+/yB6ge9Qy6wGJBA6EfU/SqUlhfylVZT5QGQecg854x/Km2+jXkjYJKg5wXH4nj+tXGCl1C7fQle9jIVnYBuR8oxn2rOd43nymWwR93168mtiLwwk8JEsrFwxOVHHpyOtLJ4YtInyshVOBjPfsfx9K1jNL3YsluSexTFxDMSA/lnv8A4U1JoInJZvmb+9/MfWtSLw/AwGdxJ9PSnN4dRnURKWweVbgEen19alON9y03JmQ9yjhtifLnGM/zNRpf+QNigOox8jHjNa02n+XEY/LThs7s8r2xk9aqjSInKs8gGD/Lr9M9qTcX1Eosfb6oiFs4YHt2GetVpdRaQcoWjySF54/Cr0lnYW5DxksXzlOePShhEFD7QyqBwvHtgmi6UttBqLj1Mr7RcSHKo36//qquYbu5YLlgVHLd8Dp61ureuGCQxBBjgHJIPQ9fanTTPIy7IRFjOFTk89+lNNLoO3MZCaDK4EvzOf8AZzz74/8ArU6PRJZJdhjYnH0/OtZpJpFGHVoxjoBwQOc0TJKqLl1KkkAL3z3B9Kr2kktx2Rnx+HJ0fc6hVwQBuHH409NAMIVmC9OcdPYZp4e5STbulYKOikkfTApQt7NJ1boD1xj0PXtUe0kgSuh8ekRW6KzbfLKjJJxgehNRNa20ZUlw2T/D+mD9Kng0y5khaMkFT/DnryDnr7d6trokMKAkFm6NnPQ9AADgH3q1JpPmdytirDFbAF44mkYDhumT2HWoZY4wOgIbPy9efSrclmYxujKiIDjrj86J7WJWbnGR93PfHepbfcHGNj9OQCXOeKcFABBOBikLFTjGTj71NaZMgEdvyNfatO5+K6EpUKnOWFEmVXIH/wBamBirYxjmnIQvJ/iosF7ixu24ZU9P4qeRuOcdajYgnAY5pCXAxkEY71Djdgh5jBJ9TTmUtkDjP50YBBPQ4pVUMPvDIodwGFSinJ5pApyBzg81IUBAB5NGw78cYFJasdrAiFScCl8onvgClYgKcOe1KrBCckc0NhYTaQMA5pQWUgcZNKQSwAyCaTAJxwSc/lRdjdh3Hv0pjLkAjJz+nXrxTkBJHPGKcCMjGOtTZoWjIm3EBgOc1IhOQfU08tlcYPWmbgOwoWo2KFK5470hJ645NOAAOe+aTZzknmi2oMUkFD0FJkHA7mkZQOh5zT1UOCTxxQnoJDQ3X5SDTmwQd3H4UjHB6HP50qyEdTVBuIMZ9qcpBXg/99UhIA69f0pC5UHINAX1JMAg4JBP8VRkhnOPejO4Drknp3xQ8YboeamysPVkgyq9OaGYAckEf59qiRXDjrUuOOmDVJaCu7guCc45prDcpPPymlAIbgc4oABJxnJp2C41ZG/iGRTsjaBj5qcfmII7D9aUKXAzwc0KwbjWyMtz7rSKWY9O9PEZPJ70hAU+pAqHoCYgBUfQ0pOTx0pSASc9qCCF6cVW4thSCoBOCTQzEEdTxTQhzjJBpSdgAHTHNKxQpYDNMEgJz05oIJNOKjnI6UWJEYFj+NKQy/Q0u7PoD/tUEknHFJNoWtxMY5HGKXOD704pt7cn/PemtgZzjbQ3Zj6AWKnHanKuR17UEqRgd/1pASpx0Bq0FwdcD2FODDoAMUmzK8kmgkIOwqVox2FUAMMk4pMkHrgmmhjuPf8ASnKmT8wyadriu7DUyTnHenSMGBBHJFDAKCQcH+7TPODHByKVrvmC+gpjBJ4yQKAgAJxzT3JGRnNBQYB96LtisNIOORnApUBxgdacFBOfWhVwc+1FkwsMZmYcjkUbSD708cDoKCwAJB5oaRVxANvJ7ikM4RTlSopVJY9RQ0KyDDZzQ0kg6jElLnrkZ/KnOhYZpjQlORjPSly+3vik1e3KCaHKoDAknIpwG0Z65P400RluvWlIx65qWm2DYE8jHY0FQDxyaaRkE+ppygqfmGc1S0EtRSAelNPyk9jTQ20nIpwOe46U3p0KsrBsJ5z1FAQsTgZpCAGI9KUEg8HgelJLUBQpB60jMOR1zSEndkZ4FGDgdqdri2FXAQZHehiCCOeKcUwDjGMUhAA9xRKyGhpXJ74poUjqefpUgJXrxSkcg9OKkXUjUkL26UuMrnA4pzAFfrSFQRgdRVJWBPUaQCPXilCMRnPQU5VBOe9OfG0HjIoaTQXImIAA54/rQcEYyaVQM+pzSEgtzjmiKVw3DaAAegpwXBz1FNVyOMZ/pUjyBgPujFKSaYakYBLDGOKcAFBGM0bwMDkZprAN3JP92i1gTHKQAQP/AK9N3bWGRmlRWxgYGDQoJz0zSUbsHqKSfy5/GkAyTnkUhwh55OaXcSpGMVbVmIAoLH1Ip20KBwaQ4Bye9BJA4yDQ1caaTAuV4xwRTQSRwaUHIJPJzTkUYAA5P96jRMQi4U896FbJyAeKViN2OOaME85yKXxMeyFDhQeMGkRgx7CgpgZxzQiFBk4AzUpWuMeMACpUYHJ5GOtQk7nA5xUyICuec5+7WiVl7wmx7sChHciuX8RKCp9Sa6d8hT71zevkmN+gH9KwqJNMpGPouTckD1rbcsW69qw9GbNzjPFb0hHG7J5rGnpEp2aI8hRnqc00EYIIyAcUrA7ui8GnEA8nA4rQNxpHqcEioGJUdSSB1qcKGHpzULA80JLUBhB+YAEkYqGcnacDJH+c1NkhsckGo5yViJB5FR1ElZC6QzEY4NbceNvUc1i6Plyx6c/yrWUBeff9K7XqkZ6FhhuHWoSCH4NOcbVJz2oVCEqXoGw0AAHnjP51GwwCck4NSOu5D6k0xgUU1DY9EROxZsentQyErgYzn71OkdmxjgmkTKnrkYp3sg1Y2VPLx1yTTQAMc8gc0SEHqTjP680gKuQOtS3YVxJT1AOMim7CQNo609ISyEgDj/OaaSQcDFO+wXGKxAPIwKqauhexuExgFCOOD0PT3q8owfrVXUFLW8o55Vl+XqMjHB9qmtbkZUdz84PFsgj8UawuAP8ASZQPTG9hn8axw0rMCeSvH4V0HxFt1t/iDr/3VDXBIUdBkZGB9Mc9zWAkoU4B3kH/APXXzsLOC0PrKT9xDmRZFcnaMjj0z0z+NRMiJGCM5HH69qJ43KgbgB/ex27UqwqD87FlPPT/AAq00kdaVkMViWAXkE1ZEZZTu2jAqOKVYw6kqQxxnoalLBxlWxx+lZptienxMtQ26QIzDD56HnqAcdaJJDtV12suOuQcd/TtVJZsgKpbJz971p4V5twB4+8emMe9UlK/MRzXXuonMqOylnKsOfl/X8qbLco0eEJLZPzE81DDbMXO7Ptt9fSpPsoMWHRuD6dBznPHNVPl5h3k1sRRzhiGGFwc8evH86ezMF3/AHmLc9vx6U5EURAgYINTqglPAAyAeW4P4epo5iEtSCFpGd89AON3elWY5BG3JOPl5H41KDFGFVvl3Zz345zgYpQiBflweuBnBFJOz9405WvhZXWWQDBCgqD9e/NSSzxnMabtxI+92xnoQKVbYs+MDGD8xz1I4FOkVCIwqncONuOM4wcZ60rpMLtsiAdiNp6D/wDXim7mK7mGcnntzzxx0qwgIkZWDY2/d6c02UGIssig5wR7HkCk5aluSsQx27HeN24KD0Gf59qQ27qTu+cA4yP0qwXdQpwSjMQxTpnHSmyIGBAJUn/HnFPn94yUbsrzLNHH90jB71EhljbJGSTV1yXUZy2487ce2DxxTJrZ1OR0Iziqi19rqPls+axEcqpJweKaZHinGMjgg5XOD+I4P61cjtwkZBzvx0xk5/KnNCioFHXJy39ajmii3qV1eWQZIVQRj6f/AF6ryQOwbeSQp+9jHrj3q9EihGLDOT8nc0rqrLt2sXOfmXGMY/nSjLVyjoNKyM57N+Ao3fT6VHFC8jEqSc8VrSQhhhcbM8AH7vYk59fWoniSKZlUHkcN6ir53JdiXGNyubSWRGHXH8/enLaArliAAenUn9K0WBUEgEsTlfUj8P8ACo2Hmbjg7s++e/FZuUi1GLexErMjFsDjp6ZPqPpUwjVipUF26Fe31z/PNLDFvUttJ5xsbqB05zUsbAFkVR8p9Pr1qH15eg0kmMMTowyTtJx26en0Bpm5JI8YBcEj5h+vSmzsfKCdWTJLdOpPbFMiRmwWJY549c8+1Uk2/eLWqHtJuACo3yjb/wDXJxSxylR5eBjPP+FKzBGCKPm7+hP4+gqNYyZMMo2k8twcd/XrUr3bhFtvYJIwELZGc5549enGMVXjUup3EkD8anmUmHaY9vOM+/NRNAyIcZBBrZK8ebqU19kdFcMFOATkke4Hr6Yp+weWWbJbjHXj39DUKEsScgMP8e9TsjqN20kHvWd7Mlr7JAyBgSTtJ/u8CkVdgBGMryM+tOlQKQeFU9e+e9RyzoGIJHH+eKp3Y0lG5KpEcjF9pVxj/wDVULYYZZgue3aonuEMYAILVAyNM2ThgfQ0Qjb4jNT5WLcTCEnbkkHp1/SiS4lkKqTtOKEhRiBgE5/KpkgDY6hgefpVSSfvdRJOT3M91BcgjkHoas26Kyc4DjH3amazUjIJ468e9WEsg0u0rt5+h9KzlUWhSg2yBIC7HOcD9e3erFtBgnC5yfyFTLA6R4xuPI4Gcnrjike48hRtyABzt4J9RxSs5P3S7Jod5KEAsRnvjr+dPKJEwbOSoz9D71UmuWC7QAvH070xbhnXLdGJ6UkpN+9sJNR94tzXMZXI44H58Z4zVWRpJASDzn9KRXUAAIDj+9x9KSSV5AAgJOOv9KaRT/MIw68scDIG2rXkorHJJP6Cqo3SjJJIHrUxwBkfKPc9fSoe/LHcpbEzBAoJGFz/AHepqGRCyMgAwR+Hf2p0ZyQWbAH4/pUF5dKCPKGcH7vX88UlGVxppIdbQEMTkfSrE8canlgpJ+7nJH1xVCKW4dzgMvr9Pap47eRyGdiy5/XmnJWkuZk81xklztK7ssc/w5P/AOqkkillc+mQOf8ACrkduqRBmb7x5/xp5kVW3HHzE9x3p81vhRd2zP8AsLiTPmMVb+HPT6cfzqZbMK5HJA/u9auRhUfD8AcigSBXGMnoM/8A6qbbTG7P4ggs1kjOOcf3gKfNbgKQzb8dFHr3yMelK0soOANpbnavU/8A1qdNAdvmMxdQRz0JHQn8KzvJvcXKr8pDDIsYOV4A+70pUjM0ioMAEf05NTx2e0gjYFYcDPPrzxinusECAqSXOfy56YHSk2or1NGkhjWoYr8x6ZHpx3p2ioIdUkHH3TUc96oZlUhjjB4wDxjjPr1p2gkvqspYEAxH+Yp02+eJcfhZA9tGrSuDgbjkEdOuMetRNCpJxhdvNQT3cizSAksNx+Vhg9T2qP7Y4Qnb0I+Zq2mpJszi7okliEgXZ8pBFTC3AUh16HnnkGqX2mRVLKnX370jSuzKfukjPrmpSdgjytlzyBtPA56eoqaBEOC7cAZx6+3/ANessSz4cbsLj71SJI8mATn/AHaOWUo+8wvrymqsnUbhtGcL17VFIhjJyfmx/Fyap+Y+MHG3imPM7kFSRzjt0qOVmnO7bE4bzA2BuyPpz+VK8A24UAZGfWs95LiN+AmFPrz+WP606W8mDhSjEH+LIxjj3z+lW4MTkki/FAXb5WAIGTUgQrGTywH9c9ayTez/ADbAMY/iyM8dsA0xrm5IaMOse5eeOQeneiza8w5k0aQljhIDKMg/p9aWW5iBLKCyn+8ec49PT0rE2yNsZ3G3OOT1b24pywiQKSzAYztzg0vZte8JS1L8t4I3AU5JPYe1Vpr0D5uSoODgdfpTFKBQvQgkdc89uo64pxiIABXJA5GPf2q4xV/Mm7kNS9Y715wpPyr19fx/CiHUZ2LZj2kZHJ6H3471ZXaiYKDI6U1wI/mCEuP/ANZ6UmlfYLN9SsL95UKFSWyQWHTP4mklmmIRC+1icZAHOeMHP/1qkkhZVdwcEnI+TofTrT0t3n2AoDnq3ce+fatFyp+8C5myk1uQShlHmHqenPuOw7UqoAysSNwGAw5/Djj2zVwae2Acncv8fqM5wfypw01XyHJxn8u+aptX32Dlb6FSWcLEscsY3NxtX+I5/likdAskbeSCoOflHI/+tWnII2i+XOR+HvQyR7DwRxUX5lsU4u6iZMhad1jC7QGJ3MRgnpjH40yWEvGEJ3biQjdOeCenpWrJAki7WOVx06c+1U5rRxGSn7xT1T8sY9wfaqi/5UKzTKq2JkETZBYjJ6kD2J98VDNJIkoRCybeCMnjtyetaDRyRlVIAXdku3OOOMYwcdqebVHEh2hsklfrjGM04tR+IbiUhqDJuVnZ4wpB7kjGOCetTR37SsW8tlX6ZyfQcVIunhnDKQuQOQO/tVmOFIWY7SCf4s9fQgVGjY48y+Irm+dfMQFgw6HPIPbgjn24pr3dzGrMxG0kYwfcdfrVuOAkFXcu2OGAAI61FLZBgqnDBfuls55654qIqNzVqUmhr6qFmTZIACcHd0/HPpUq3caKWdzyPUtx2PrVF7ALMysMFiexGfTGaja3ktWUfMU7+n5e1ayik/dMnKSfvbGvE+TkZyw45HFTqhcYPUH9PesazuQjhmBVifunng9DnpxWgb7YjqpBYD7vr+P+cVi4yiylUiy0BEzj5gOf84qUxojqBzHn8e1Z5mUAbTzgn5geuOxGfepRIXQEBjgUk22XGVzQUrHCT945xn+lVXkAhlUAqSTyuAQMdQarpqAhjYcOT2yAB79PeqE+pMzFY0D4PcgDH9aIwk7lOSXvSLyajEqkM+T/AA/r7VUOpNGXJUkc/N3wOmarxW48yV3O1Rgd9uTnjp2rThtoYtwwPMIBPXr/AErXkULmV3LyMxrmcspBODkgdRjvn1xSz3lwyfKQqkj72CRxV+WCIRkuASAfqQary2qKwEbZDDIU8joO9VFwYnFlS2jaRMEqPK678nBPcYHA4qVbVYl2NskySw2nGOOTkjpTri4jSYlDgrgdgc/Q9cfrUUscsis27JOD83v6VTi010QJW6amnbMBGhC/w/w+ucH24qbBAZRKyZ53fX04rGiaWPDZztP3M8k57VKzNJNhhnjH9QD9DWbi3I1i2zVaAKwYEhl/zz61DdYmKx7vkPUgEHIznJ6Y9M8VQEk7AqWdtw5Xntn1/pTHgnmKjcxViMrk/rz7UOm0W2re6WhMibgpXdvAO1jnjoB2GO9NnvniO1WYqvTGOe+elRiyCFt2RjOOg7dce9LLEjKpQMXJA/H8TU3V+4lsNlvXACyMTuI44FRfaSi7EkypGWHbPpyM9KtXFvBErM/zAKBjBzz756/TtVcRBkyY9oYcc8gepH8q1vB/EzNqTtroOtNUDAocoCMDgfLweehHpVyW4diOvbt6/SqE1n82FO5APvjvxUMcUsU0chJEZOPlPOO/SoteXNEptxZqxEKwACkEY6/LjP6k0sqG3ldlG5QuQp49uKy1mkRm3M2TjABIHp371OTK7EjdkDcW554xj8KOW19dy4v+YtSqfKSNS3H8XIzn2+vrVqNzGqKAy7RyGz0wcdqz4b2QEFixYA5yBhiOgBHP1pDeTSKQwKyg/keegx+FZSjytdirxiaz3QCMxGCB79PXP+cVXuNSSCI7EXkH5v58etZ+yeQbQMlR91cHP5U6HT3ZvnSSRuNu3GAff1p6R6g238IJqbSncU3qCWAUc+3PsPakbU283Egby+oVR83sM1dtrMByWXDDjLDtjAGfbkVI1vEspZ2BwMHGBj0+mad4pvmQ0pP4mZ4vZtqM0YUYxubp9CM9/wBaRhLKMgDIOf5nOfSr8gLKogUBjyo4J/DPFNYxRRLG8ZRVbO0nOD16g+p6GovyvlihK8X7zKjPOoJKsScnp68E4I6VXiM8syn0O/5RxWkpMsiHnOCcd8epp6Recm5U2gDhuQT/AE/nV3V9irX6ma13M8gkkXLYPy8bSOcDH+TSPqErYVg+MYHpj0P0rWjs4iD8u5SMe+f6VALGWOaOJjlQCF4HPGT79apyTXL2C8pL3SpBLKiqioQQMfeI757flSC9uRlAuM5G4gEn2z6Vp+TiRYowUTBB9R15Bx3/AKUklkUh8tVHA++wHXPPfNZ3X2hxi/ikzMW9eBDuLbl9Scfl6URasZAwYsJGGPQfX61oHTQ6pubnvtx0546ZqCfRxmTaxMij+EY7+ufTNROzfu9QSlYVLpJxiRmAA69Cee3AHFS/ayI8Bxhe+CWYk9B6fjWS2nzM7BWbGOF9/wDCqVzFfWoIU5I5POK3jSjIlTlB+8jpUeW44wZFJ65GMdOnSkfKKRggg87uexx6/SuajvrhApO45Pf+hq+upThQzhi33T347fhSlTcVqa+1uaS3IVxEpGTz8uDz2H61PBZtKgYDOMjbx9cY61hpcSlt0YIY/mD9aminuy3mFGLDpzyvbNJp290qU7mnbwuJfk529XB4+g+lW7eeaOVV25AORz09jWMLqZGB2ELgZ3dO/Ip/225U/cPlhv4eufoa5fZ80veQKUbHSxajdvg7dmcgj09MeualTVHbcjgEIeeD+ecc1z0OvSogUqcknG7rj3A/nTZtRYOFDMMHjryOODn+dL2Vny2L57I6uVYpot+QvPNVGtigP3hn2/KseO9WEsIyXBPf68jmprnW3zsUF8dfp9cVmoSb5SoyVi4xnEh8sg55+bvxjio5JJpWXGQc5PP6cVl3GtSqYyN3TnAOMfl3FQS6i7hgHJUnIXHf0H0rZRt01FzRZvJGVI3OApP/AOvOamBjVt/mHAH3eOPeuZk1GVju5dicjIJA/pUUmoSRyO20qSPvZPJ4q/ZyYlJLodeJA7EM4CgcbsDrU9rFE7swlIIH0rihNKyhuXbBHNT5uJYwWB4Pr/KspUpDU7HXXJUybftBUeo7/hVeeIMCiXOwk/07muYe4mLBAxUMSMdOSepPvUlldAfM7vwQRsyR9TVezlBFc6OjjWVABuOAemeDU6qZImdyOM4HH5YrnH1DegJZkCknPHPtgdjTJ9ZMdsjjzE5OT1ye2B1rL2TvtqQqisb8dyWfaMZ7f06UktzdxglAAwJ6+vvgVhWuuSxs2QHY4+XGCMZz+JqyNZncHgHd03dPp71fs2/iRopqZZinvQX88s7E/LtwB79MfrUyi4wjyZVuRsJByP8A69U4dYcvliqkKOOOoznGfX0zV5NXSaMGRVIX8/r9Kjlk+lilJMXzJVlx/ASMe5xnt+XNWmndUIKkIf5+lUU19SxHkBV3H5lP8OeDgfrT49YV12BQ7Kfxzg4Gf8Kl2a95DbTZI146gfuWOAenP4euanj1AupiFueAD/j+NZv9tiMPuAGTjjr+vrUZ1m4JBQRqoJ+93zn/ADmqVPTbUbaiXzMJSdq7Npx/XFSJHFG2X4dgO36VkQ6wYlUn55c89Ofep4ddE5+dQvzfxc5P9MUnGTj7xnp3LhmBXO05Jx7UIxV1UBiw5/yap/2msjFtg254U46e/vT5LxyqOmArEYfg49RilGMl7tjRSsW2ne4bKR+Yn+z296kZZWRz5eM9Pb8BWe97cLECqKCe/OPrjNPGq3hwAIxL0bfnGOhwODVKLfwodycKwyflGD+dJM6QIzSAcDj1+tVHnMkp3zCMA/w+v1xx+NQSyW0ARyzTNnbvznjrz2701FpuNyE7dS2t4TGUiQIpIAzlepOT09aiaSdSMSFwc9Pp2qIXsW3KRkc8Keox370yXWUj4CnAz9f51UVy+71GpJDWju2cpubf+PHvUQs7p0O5jIQx6e3t6UyTxFgA8AtnOzPXB9eKZJrTBQiruO3JPPpyOc1fJJ+7axEXFvctxWLonzbjID7YOfT6VYh010QrLMG3Y+UdPb8azRrzkxh9xBPTv+eKkOqS3HEahOCCcDPXOQPX3qZqUXyyRo2rGtBp6K+Xf5gMf5J6cVI1nAVLs20qeeevGO9ZEupykbRGW453ZPI/DGKqtqkrLkxhSTg+/fFQuZ/CKMlqdEgg8xvLZGjxwqdj+eP0pguIcuqsgyCD3x6g1z8N3dvGyxxbQTycdafHBOrsshK5z8pyK05bL3hp+RpyyIrZZghA4VPyBz70yPWkRm81lYqCAvA4/So/7KnER2MWJAx7cc06Lw4yoPMfc2eqjgfU9zTioyXLJg27kMusRwvuyfUfl/nNVbnWHnYLkuM5z1wf/wBVWpNBwclXkA/ibpgZAFJFZpazbVRRgZ5P41olFN6jkpJlIXgYhQhkbk59D6U+M3dy2I426kdzx3zx0rRjdYJFcRg8f55Hep4tQSBEjhX5cdFfp9eOf61Cly3ja5LT7n6bBSQKQqHHChf600MyIe/NSAgnPqK+3V0fiqWoiqQcYzjtTtwMeCOAaQSBctknFNcB+RlaTTTHuS7iRnHXkUFywOMDNNUFgBx/nvUigZx2HTj86V7DtcRCQpzzilMYZuM5HO2kJKscCms5T8B2psHdDlVjuJOB+X8/WnhwW6baRGDoDnbxSZQOMglqnYe48qEOfembC5yAM5/KlZgSOM4NOSTIBPX+9Uq6QW1EVGjUZOeaeoGeoHFBcKfrSgB8k8Ubi6h/EehoXAPX/wCtQQcY60jIQePSlYq48bj26f49aTovVc5qMSFRjBwBzzUihXX3zSs2CY4OAexpqkjqRk/xYpdgx83Sgx5BIOKp3FsIWUjpn/apwJb6CmBhkggcCl3AKRkVLiwTQZJ69aURl8c04hWPAOKUYU9e9F7BbUTYFx3oGS3GM4pCwLYHNCqV5HNUk2DsIwHoBijIZsjsKcyg5BxxQVJyc8UOyYK4qsd3HGDTwAG564pnII9Kch9aFqIUHIz2ppUk59aQ5C8nilGQcHpQrj0HAhcjOKHbaCAeTTSQDjvURkwuflwe1HK0xkhdjgUBjtGaRHGc8j2pxJIGfWm9CUOBDUfMo7YpEAzwelPYEc9cipd0NXEZyB0FISWXj0pCgz17UpUA8HJp7CGIwJHB4qRQBzjpTApJ6HFPAKDnAGab2BASCeQM/wAqGAK44yKAvJ5yaQg56nGKW6G9GN3EgginBmGCOQKUAHp2FAOD6U3G6J2DIzxgVIwBHPBFMIBHUZJpCCFyD0osO9gKkdDSLknB5oBIbjtT+GBORim2gEKE8kbcfrRuAPXAPSlyxHrikYBiKTC4hG3BznNKEABPGTTWJGMHOKcMlcnoTQ9F7oChgBgjpRkFeMc0FeOWzxQUClunBqGmO4zkHjIwKcjEDvmkVih+YZFOyACRkGnoughjFiQAcilKFnzwOOKeSMYFIgJHPGaeiQDgQPemsTgkZoJyD7UOoC9SOKTX2gGpIGX2NPVcA4IJzzUfQnBIpyvgDvTGrDmcDHXOKaXBB9M4oDB+SOaUKCOCDn+E+lDV0DEGAByM0rDcBilKhh7YpB8rZA7UkkhNMGUnggUrYABNKXKAntTXcs3pRqOwhII6dDQOF45pTgHkZ4pAwA780asNgKljnkY7UMxBORgUZAJHPSlZhgYqrCuITlhjFIzbmHWg4J9M0igDPrmk0guPVD+dNMpAzjNIHKnjjPanBh3HWkotMrdDNwJp5BGeeaR1wM9eaVSAMHJyaEAhVmGQT0oBY+tPMZGBQGypyODQmrBYTB47A0iqBkHk0j5BOegpVB2jJ6UwHkLtOO5qJ1Ib60hDc80u0huDmk73FcGUq3HSkXg5HWn7iF5AbmmlgU6c4pq7DQUk7vWnjCg+ppjAADnNODArzTaSFYa5C884NOjUkkjvSBhnBGQKcpCjgYz/AA0rtIdhVUd8cUjr6dKRZAzelK6knn0o10DZgsZx060jgqOMenzUoJVMYwM0gQnr0zVbsLjYlO/60pABxmnEBV64OaaASRk4zUhe4MDwd3Qfw05iCQoJIprYB9eaeoIUHvQkwuPVAQc9aVAQBg9KYVAPfNPjUK+eap7i2ZMwydxz0rmvESssLHhyAfy5rpZCcehrnfEKAw5PGB/nFYVU4ou5g6O4F2PrXQS4JI68VzekAfbFyPmJrpGBzyQBWVP4RshClX780rD5wCvGKQgEN1AoOHJIzmrSsgvZg3cg5YCom/dsQTUrD5vwqJwSPbpUWTGMC5YHtTLg7lyBnApTkA8gZFMuGIBPOMU+Um6Q7RzgvWzGAB9TWHpDASSkHgmtqIlm9q7FqkQTMd3BwAaAeOhNI4Ifb2x96nEiNCeDkVLtYCKMEMR2FNkJYHGOaPMBcetNZCG571FroCNhubkDGMUhwTjH6U9+HAx0P4dKaEw2TSVkws2iMoVBP+fpTEJBGMGnOzKCM85ojwCcgDFPVitqOM5hi5zkjjvzUVsCzkkfMx/ip0qhh7A0MhUZFVaw9kSoCGOR3qncHzVkHQYOKlMxIqtNLiBzg4weO9YzjzRY07NH58/FiyZPiRrinJVpQQO+AME/nn8K5ZhFEehXA+vNdn8akeD4o6yCQrllPT5gDkgA/jXEJBkMxYkjP5181SVl7z7/AJn1+HfNBEU6BwxBKnNNVJJGBYkAdMVeVEXBOD/T68VGMHJBbj9P0q3JNHTFNW5mU5IApILYGc7R/jVmKABeFxx/FzUM5K4Cnk+voO9Wbb5hyRtHUVor8oko3JkjUMARlgcFsfd46Yo2iA7duEQn5lXrnpk/yFAiYBpA3Of8gYFSpIgbDZL4PfOfqD6UtuooppkQVlT5hhAcbuv6VIS5RgysCB8gPGTyOmPWnNKiOuFO5gflx09wMVZMMTISykLn35P86fyBJ3KUhjyQmQCBjueMZBqNQ2BlSQOA3p3xUrMFzh1x355+g/nTd/mJsVQFz1X+dO91sL5ksRVQwfZgDpjBznsaSRSjJgc4OehxnI549KYkgPLAHt8o9/SnSTBoS5IDDoqjtnk/SpaSYasV1PmAZ8tu4wR6+3enSEIrvkAkccfrikjYSW7Mcht2M5+YdxikbErAAblJ+bg9O+azs77bFKVhY5CykMDIWIOGz74Ix7UwsCNjodzHgZ6egNSBGWCNc/Ng4fn7vTj6VHJAQSrOpJXIOTz29K0ai/eLTuiUELGVwUweFXPHXHPrmoVEZcKDtbufxxnmkQurlCRggd+vpz6VK2GZsd+vH8qzSshK9xocFWH3lBxnH16GnMhZtkeOF/P/AD1pWjSKMbvnyCQMDp05qS2YRgAspAPDZ9sY55xVJpodmMMDBARggZ5HQjHJFMjQBQFIOTgM3SrASOXZGp4BxjP+fzpsgWOJnjOcHjnIX6ds1Grb5SotW21Gl1DY2l+vUe3QemKcI4l+4S/HBYYGeRjn2/OooCVk2li27PH86nZWaUZJYHIHcL6GhvXlAhmgjh3SEAcHC85J9OnShSUcEIeefp6VLcEOyqVLKMnHf8KRgDKUOVWM9uSCc4Oal3ZKd0R+WZV+Zix5/keuRTCREucjcD/D/OrSxl2G7I3H7r859sionJAwW+QHnuO3pn6UJ3XKaRYjTtt8tl4Zfzz71I4d2MZCDOBhBjP581DKylyrITwMc49vSnRyuzFuc4xjPf0/GiKt70UNW7DLohVkGARnhl9M9vX0psBSOQnaTgZB5wTxjFTMiBAMYwM88ZOeR781AwKsoww55X/PtTi73JauiZIgyAKTvI9/y/Co23RRng7c8t1pQcXGQMDBHB6expHOQQFwAM9fb2zQ0rjvZcpJDEGjG4hUbkF8c9R6dahYujHB4Yc8U8ThEwTkEfp+PTmq808YBUMNqjPXn9aceZ3iVsSOhVeTjBqKSYIpPIwaozXryLiM9SKhjR5jtLE4PX0rVQt8TM3NMtSX5eJgoBHFViktyrDJA9fT3HFWDaqqMcAkVbijmMW4xHaBgZ6GiMlB+6RrJlKK3fGOF4x/+up1jWJlUY6c/WpVs2JK7TknO0e/I5q5FaxopL7uRgqB0x9aHOMU5GiimUo7YNJjj5h6dPxp4iwOM/7vtUrsIyrbepz+uBVZ7lwyjOMHjrx7VLftEuUp2RM8kRJIIXnp/jTHugoUnOM/eqBR5bAMASTkt6CnCI5fOdhH6/SsnBL4mTq/hHy3geUbuARj5ajTAlPGTjjdR8oUjrjp/wDqpIZ2LYCchuuaa/uivZoWRCE6EnOf/rUqFTgDgmnSMzhgqj71RLbsTlj3zux/KrVuX3tzV6izPFGrMNzGkO4pnAHH096srAgZgxBQn0/PFLM0aKUU/KMDBqYyUXsRGP8AM9CgiSO2dxBH6VaitJHJZ3yOAPSnh/lDICMHB+lSYkJK8DPfP61T69C+VMYlrHHkNk5P3u350jRxKcgBQPfrUy20j8uRtz6/4+1RyQB4y3C8/j+FS7NbmiQfaIygTI6fw/WpWuA7liq7yMcDAH0qOLTgueBuX71TtAoQDaBkZ/mM1klH1BQaZAskw5UArk+vX24pTaGaY73XP19v51YYiIBThAecDp6frSNMpYHO0pz8vfmp1+yNdR0NuGLEjBHTd6+9TRyeXgHcgwcndx1xx/ntVM3Tu6qF4Uk529amCvNEMgFScDoPwqldCbTJ3mAjYM37sDgenvUCXgKsygH5cD0xnOT35qMwh42UyDj36igARHYVBwMc54Ptis7+8VdsfJMZV24GCM//AKqcEUopbd8v1xnjNMZmZMbl25/HpUBuERSqnec/w1bsF0iZipY4B4P4VPokwGrhV4+UkZOeME4JArJmmmkcYUR+n1568VpeHYzFq8LSYJw35EVtD4kaRd7kM1v591JuIUlmP45PQmoZLQFQpclhzx/Kl1W4dL24RVBXzWIbvjNRQ3jA9ORVThJSZlH3kTmzDMCW6j34qL+ziGzkqBz9R7U4385DAAKATndz+hFNN6v1OD+XtWKlJfCilFImXTosruYvzn2p8Ong52jGTioPtyZAY8Hpz/MVek1WB8kdMceue+KnmkwVmyL7Csirj0+9j9arTWiyOyt8uR7fpWnby+btO5iCACcdBnp+NNvYw2Dt3KOh9R3xj0qYSavE0k7/AAmIsDhsnGFP/wCqiQSgHOPmHFW2hLZK8rj/AOsKY0ErRKuckH8q30sRa694zXZoJNkhAZjhW/Dmgq/lBGYfdHzYzk9+c1pLpkspwXyO7etRtYEyENwAce1W+UXK2jP+wQzEGRSSAO+O571KY7eNxGoHAxu5yB2GeprRWzjYHPQUw2Cbhxhc0KV2+xpy2RWt2SUg+WVYnuADgH2q4ZRNI42AYGM+1QyWxRvkUADrgnmiIoDknkdvwqXFS94FoWBEgTG7lT+dMERHEe0NSloIwGHB+tSKyzEYXGetZ2cX3D4kRNGTGTnlT+tMMRJzkYU/iauuAsYXaBgn8ufbmoVDoWLAID0oT5m4lXb6FdiFOPXr6e1PS3bAJPynn0x2pXChtwIYHnFPaQiPcowP7tWoWXu7jv5DltolOc4PZW6frQUhUMxG4H+HvTImAU7iTg/5FWJ5EUINoOQKzd49QT/mKM8AkKuvUE/L6Z7/AJVYgQ+hxgZ70bwxGcZzj5euKuxxqnzZ4xyf6U/aFNGZPGsjsScCq81k0aEIfkIPb/PNaE6EODt4J9f5U6KYLEQ/8J/zmjnfYlK/wmQjGNxEU8skcdT6k5460nmPMyKqMpOfcYyQD079a0pWikJJQZHQ8dx/9enRop2jaDzgnd1HtT5khKPKyibaVZlLIM4I6nPsfT/9dRtdsjFVQswbnPHoO/T29a2EmQKNyYxn5vbPFQ3CREEOgXcR8y/pQpa+8i7XMtJwxy4JP4cZOOc1YMQmTOM47evpT30iNlDKQ+Bn5uvqOh6CoZGKZBBHbOfritY2m+a5FkV7uzjnRVC7HXg/T0NVZLaUysRhQueVyv55+laccjRXAGBsK/8AAs5/lT5UD8kck4pufKZuEZe8ZUhliCsTgYHHqMe3UUx3kkXptUDg9u/GMflWsLRGYD72P4vQdgMdKS4tlaEqcKGA+YYHf3oi4yfLYfI7e6zEuLh7gEBSflGWXOG9ePrzVmzgWZHIUqhXbuwOeckY9Qehq19jQqcbo0GcjJ5PTIHP/wBerCQxBFOAvPb2Oe1VKaiuWwuRp+8NRVMKkR4UcbWB4/A1IwQOThUBHO3jpzzUpAmQhW25P5+1QSqpRlJKqRzg9fxrFyVkatWRHHKJYZGbjaSo6c+h9qz7mUtAkUa7XU549CM5z79aezG5uVXd+6QZ69c47Z/D1q4tupDEr8nX+nH4VTST5iWnYrQwOQJN5lfb8ufwzkH0NWlAkDrtCOB7cHGQT/nmlgddgEeGBGPlOOcd/SrLxM8OfuOevT9CaOZ35jTlslIpLbhXySNwH3sAA/X86mSF5bYiSNApz26cYz9af9meWRFwDCv8PXJq2tg4BIHJHr2zUuQ4rQz3tzO/zKcZz8p7flRIojRnjQZUfd4yf6961DaLsG1zznOO1SxacpYfdxnknjj2p+1VxqLSMC4SSR0JUkEgbM49eTxx/Om3MTpEw3B2J3bEQ/TOa6OWzjaTGeDkZH9ajls41YDGCPoOKhVFcOSxgl2IPysSoH3ec8dPbBqMQyJDtBKlmzx1GRjkng/Stk2qh1VPlAOfr605bASqQxB5P/66fNFCdO5jRkGNxk9fmLDp+OPTpU4iCJHkbVByME8jtnjB5qy9m0022N2UjGCmfyOcg1afTXEZICnI5Xrg/SiTS+Fl8lvdMo20R2sqlmGfXnkcZ9qvRWmVVyCuAcoPz6+1SxWboFWQgEDnvz61ZaIwg88jn8ahyZoo2+IzmhQMAseVHt0PeoBp8gKnJ6Yzjt69cnNaqRJndtLAjJocbimEKL36+/I4o55WJUXJjLWxBA6Fc1JPbCF/kUqMn7vc980peYPF02g89uPUUtxcfOBtBAznn6e9TZpLW5skoohkjcIDkKTx/wDX5p8MRKuVAO7qW4z61HJM4KOASpzndxgUSypCfmcLxkLnk/Qd6G23yjsgksA0boGIBGPkGCBj15psluAyjZnBzjOO3f1/xqeG6R0Jiw3o2DSvPCxUhstzyvI4+lNtg4p/EV3tjJyyhQxBO0fzx1xSmPAyzblQ/QH/AOvVgXMTqQAxfGPr6VDOhdSo3KD/AHR07d+OKi75ibL7JLCUKk87s8Uk42sRIRgH73tVeJo41C715Ge3XvUzGN1O45Yggc/jTldP3Rt2WxYtoYHYD1/j9KfdQwtEArAEdvWqtvMsW1SfmPseB9cYqSOeJy28gYPH51Fm/euPsRQ2wYj7p4wevOO+ajW0aOU7VO0AAZOc++c5/OrqTRKcjgf54q2hhKErtJxVXY3G5z97H9nUMVKYJ6CqXlGbhiGbglerAYHYc49K6SSGGVAHwxI/LFV1ghiYhFXJI+bpn2q1UsJrm+Rhy2AEhVUOM8hRnB/+v2FWrTTAIsvGVwc/MMH8f1rWBiIIZguDxSm6ikbJYED8umKbqNRHyxkZi2AMWIwAMk/P79cU17S4kk+VQDn73HHbv1NaF1qMELAR/M2cew+voKljvIwjfMDxyE5689qSu/eBxsjNfRHQsNu7IG3eec55zj/PtSrp7o+PL246P1z68D0962RcLHFlZAxIz0HI6iq7zyMwwqsR/F2/Ks1UbfKJpIzW00GXLxZ2j+EEZGPr/KnHTzcRZeIqAex5PB9j+Va0agDdIV3H3/SpGu4oUDqQDg53UnN3NNzEktNrgpDgKedgyT9QOw/OlS0ZYdksYjfONwxyOmeavjUYEcnzVLgZK46Ke5piXdrNM0crHAJHTrjr70c8rkpRgyA6ckhPyDOKrT2KQSADBfb6cDr07Z46Vqm+t4do+UAj+VRJdR3bZ2hEJz82M9vQ0XkveKtf3rGeLCMBXlDsM5+TGfy5zSPp8c298NweF24Oc+hxxWxgBiykbOy1BPPEV8wMCcnp1OO1UpO5TtcoR6ZM2Nm5hjkHgKevXvVxNIKwtgbMnJ3c+xxk96livkXgPwB/FkY+uRVxbsrJvJB4+7u/+tWcpNP3hxjEyJ9MUt8jkyDB255/H0pttYKYypDKDnG7tkc9K3jOkiH5gGDfofT6UsUcKyOXdTjn39jSdRzQuVJmHNZneJRGCqj88e2KpSaY0gb1z05HGeOfWumMsZPyEHJOOwP4VFcyxKqlXA9eM49fypxqS7kuCZzR00LIBHHK3P32Bx9CelLFpaSSBZJApJx7r+H+Fb6aiJG8qJxIpH3scenBqVYYhJvkCkAcdjVKs3cOVIzTotrHEAcyY67gRz68GqMmmqkgCzHI9Ox5OCPpjvXSSvDJGEACEjOP8TVWQxSBs4OSBuHH4inGpJ/EJRv7piNpRKlRuC5H1JI56U6PSRGSu5gAMhj2Pqa2FManc4OB125NKbi3kVwrqVwM9278fXHaiU7rY0sr8pirYw3bSFzv4/gBBz+VSLpIwzFTtAAVQcE9ucjvWm8sEQLptjx/D07deKbG5eMER4ySexx0x9c9elPmbXulNJmUNNEbthGbB+4Dnb3weATxjpTRpbAjO8rnPp74JxxWuA5LrI8eQeMHkDHGfelOnmXk3L4bOcPxnHpjFNycVyyIUU2zAuLeSOXbu+Ujp+HFTm3lMWWlby8Y6nGM8AD1962joqXAAy0mQPm4H6gVJPp6WyIsas5Ud+1L2kZWj1Ekk/dRzL2d3IrY4JHGP5mo2kuIQEDsSuc7TxzitpNIu5WZ5pDDuH8I6jg9ARSRaBKzBUxICc7n+X8ffFaXTHy/ymLEl1Mckf8AAefxoa2lkORnyweV/p7V0C6fPDdcCNOx9/U9cVZbS0dJDIeQPl2HBznkntioc0mCgzEgsxcHapYPzg9hwTzxViPw/E4/1pOD83Hfv34rRgtx5rbQFPT8PWlGniFAkeQpB+bPr1PvVOXIwUbswZPD8TKVQ5A5L8foAe9XI9EtIYSZvmfbxydxHYDnFWruSKyZfMl3HB2oxPI9DgY/Oq4aMyhgoBCg4HPv1+tJznLqaOKXQaltAJSDa4XGAMnj1OevSrltYwRoFRFkIJOSASPxxVR7hHc/NgjPfjGe9ODJHEZC6qvA+Qn2PTPIrNyc3uFrotGAxsybx8p/Hk88Y6U4WkciHzsByP4eM88VTXVBKRsDKuenUnp1ParP2mMEFLeQknhsfLknOSelKSk+o7WtoIYo45QVkCIOOv8AKmMkaOdgDoDxknngk01ojLOcQsCc53cAe/vUJ0q6Zw0bpsI579OmOOOKbTkynKy90cWnkLSGURKCB8vYe/P9etWkumhLYk2xgAcng/8A16rjRLsh2llXAAx82fw6dKa2lmYMZbkAEgDnPscg4z2oTUmS9feLp1CKeIKZCmTyOhzzj8Kx9RvYYGIQ7mH93JA9M+ta8OjWEkeGuJSwAB5GM+nT+tWjb2EMKjbk/QH8xis4uMZc25V3bmOVtbiRpMsxIJA6H+vSp5bmAttRSo7f571qS3FtLMzCLJ778fQcY6H0qaBbQyB1iiVSOy8V0OUX71iXFo/S0EjgqOv+TTgwORnAppUgAEZI/lRtIOMcmvt2lc/FOoYKgjg59sVKij5W6Z/IUxUJQ5yQD/kUD5AevFDWgJ6kjABSBkURkgDnODTQpJ57mgjaSBk4ApD1HyOGY4HzA80CPIbg00Ju4NPEgUnNJ2QbiKhAABwaXAUnnJpCwLYyAKXADAjrSdwuSKMKOhNMEe48/KPSlOFPXnH504MSTj8KVmgF2kA55AphG7O0inMAQB1P+zSJGS2e2O9JXDqABDdc08MFOc9f5UEjIA65/KmuoB6BqLXAUsCTSFSpyOTSIoC85FPJyB3NGw29RWcE+9I7tkhOMUgVVI5zTiDgYxQ1qD1QhBxjr+lAQH0bmlfDK3OcGkUAr6EGlfQT0HrJnoD/AI0kpJHAI5pApHQdaesZPHpTVrj6DVjwOGO6lLEcZyQacUK8nikJBbI4BFO7FZCFgx57UAEgk56UHCrk5OacWAHTrUtXY76Aoy2ecEU5lHPXmoiTt/lQCx4otqHQeAGJ5pxyRnjimIq5OQeO9OQFjkUNhawMwxwOQaAVPocj73vTmUk9QCKjYDeRxx/OmtUMeyjIBIzigEhs5wKaQYwTmnK6suR0BoexIAAjGcYpRkjIyKGYYyRxSNJtXjn+VJti6jidpweOKQAbj3pjSsTyCQPrSoDgH2qkrlbDi4x0waBlucEkUmQ3B7UpAHc8UthbispIxkHFIHXI6jigu2cDGKQAMCSKW4PUfhSTjoaRlUoOKaVIIOcCnKNpwO9XqC1GHII7804OCMHjPFKuCOeKUKhU/wDoVTezDoIGGBxmgxlm3DikCbQTSkkKMdqrf4QHKCBjvmlUE5pqk855NDyMBnGTik7oVh74J56j2ppIcD+HBqPJLE4qQ7c+ppctkF7i4LHBwKSVSo7CnkFefamNk896lvUvoAIwM800oAcj+IVIXIHQZxQSQBnIzVXb6E2GhSR6UoyFx0pN5zjnBNIQAASDkfz9aaaYDlYMh7HNIsnBDAnmkZiF60RA4ye9KwMfgEnHH+7THQBvlGSacxIII4xTS5bqMGpSQAV3AnvTQQCR/EaehKnpzQWBJ4AP+e9O9mNMRSVA9KNwz7GkLA0qqMc5pNju2KTlcY4oADL0zg0gGB3IBpDlmyOM1WwrDioLDHUUOhC8djSAsO2CP1pssrgkA5FJ3+yJWHggjOBxTHDKO3NCEhaUgnk+lTqgQ8MrKM//AKqVQWQ9zTA21ehyaazlhkVW4+o8KCw4PNIylRx0BqPe5PXrSmYnnAxn0ou7hdDwpGPSnEZHXGaAwIBPWmOxDcdMUK7YdAKsrDcSSBQzFgAM0pBbHBpeAe1JqwyMoSwBORinABRjIxigsQciljAGehxTSbJQFuDxg9PrTckjBp4AA4GaTfuY9fai+oWdhi5LduaeF2jOcjNKAX6Z6Uh49TihtoEKWBGB9aEUAnJpirzyMZpXIJwAaAHEnPXmkWRFHI5pCPxGKcULLg03dANBDMSOTSs528k4xQISvtzQyknnAxSauNagJMgHtTyw24B74qNlBIOOMUmz5856VaSQO6Aqd3PNKCCxGDTtpIJz2oySAOlTZC1AYA6ZpwJUA4NNI56c0ElyOo4pAiR8tjORUi5C4HOOvtUAUjvz19qegI/GnZMd7E4wVGKwPELExPg8Y/Wt5Txj0rD18FbZhjGayqJtMaaRzWmEG8QF8AGujlBB6GuZ08Bb1Ac9a6aTIXoSSPu/1rGmkolNkQcA+oBpASrEcjnn6UrgqMkdf503aXx249KpWE73BwCdwJGM1FIAwIqRiQevao5MgZx2ptKKEmxgIJGB0FRzoSD609mbIOM460kylVPI5H409EitxmkACRznk1uQsSB1OawtIYCZuxBP+RW4rDdjuP4lroV3EzbJGJCnOaRgCjDsRQwYDpyOlKUGc8471OwLUgjGWOP8iggJlTyDzUhwo+VcUxgBwf06007g0REFeTknOaY8zk5xzn8MVKxABJHao2UZ5PFLRsGNbLNwBxSu6qeAMD/PamKMHI4FIQNvI5FTog1sNMgL+mf8aWeUAFe+P880oAC/N1zUTxh5ORuwKvQVmOGGiyByxqMRB2GQf88mpSpVcAED/aNMeUKchehqJP3WHY+Dvj7arb/FS/ySzPErH/eLMD+XSvPUcAuDhT24/OvS/wBpOIwfFW8LSMwaJAF/ujkkj615RIxO0MSvP1r5qnB2fzPrMPLlpRLMsocABcBc49ce+KiLll++QPxwKZNMGCAKAQOtOUOVOe4zV8tkdil8mQsWfOScDH/16WKZ1lyVyABkf4elT+WiHJAJx0qCSY5JTG4fyqovmZLlZlwziQlcYQH7vt6VPuAO6Nw35Gs6BtjZILc+vf2q8rqYyI9ykdupPXnpSlq9tC1JNBKHHzYBLDP0605N8i5wG28nn6np3z7UglLB2XJYAjkYANMiZQyhvvdwBxn29sUfF8JLauN8llR2KlY+OevPtUcoJTCtgEf/AFqmWYkgEArn05zzRvTzMEErn7ucZqldL3upm1f3Yi2QIG4lc4+97jtUjyYwuzIHHbHTnI70sUZk+ZeAR6fngHrVs2yAEnK4yR3B6c0r2+ItLmSj2KAlXczOFyFA24A/HGKnmkEAbCng5HGMcdelMKjzGUEFgM/pzjilnk3NsGSmfTn689/ajnSexTirdxBOAGKAnPX9en40h3SF2VWJccc8DJ+n4U1ciI5GOR6cGnxKYIyMEq2Pu+vaiyleURxVxHUuUJxuAwO3PTj8aQSsrOQxByOpqTYWTbkBv09TziiGCJyFc55+6D+uKNF7oPRjHlcuA53oxPQjn9OM1OCUVECIGA43dj7nvUhEKMwCHf3479MZ7fhTZSYFIQNGcfLnBI55rKVvtKxSukKHEJ3jK5PPr9QfaoUkyQp6qCx47dKA5kKiRiykDLY4AyenH60oYjPGYyDtfuRzS1jEpNiwoArYQMx47cdcjB71MGfIQL0B5J46cA8VVjJYMxAJ4ycf1pBOGyd7D/d6Ht0zRyuT3FdfaLBUgswKlj1x365xxTDKoOCAcrx3GeR0x1qITE7vlADcY/nVeSWSQAKhVM9KErSYX/lL3mRyRcqdw+nHXjPYCoiclsHAHRc5/H8ap+W6OR2J/Q9+lLJbPE+FZTj+IZwfzFPl5eok20WVcKzBiMjg8c1MHUSjByT19KpJA+8llG5un9aV7aQEmMndjntz36U2r+RcX5Fh3hClVCqQfvcnmmJMrOFOefSqMqyA5PGKWNzGwPBIH3fXNJ09pXuPnXY01kFq7OFzkcc9OCOT1NQTThAQFAYn04/yarz3RZByQCOfrTgkbBSckHoV6cDvScUn7wScb+6Ru0jqzDOCOnaoBEzgZBBIzWnGilWY7dpOefbt6057UGLcRnPvyOnb3FCkooVr26malsiZ4O7HP+NW4bZIgXYckdiMe3arJSJ8MflzgD/69Mmli8sq/LZz04qLyZSSj8Q2KBBKeCV/ID0zntTxKkMZPQkegx9RUK3rTF1UYUn0/wAKhdXVGMgLLnBX/CqcLi0a5iz9qJib5TnP4Y9Rj1ppnmdCCGRT29RULBFIICjC/wAR5ps0yrtHJJA/DNNU1cE7e8SKgRt2S3+9zQZgkvJBJHTA/wA4qunmTnaing1KbDK7i4yKcVyv3gd/sjpLhRwq7x34qvGLi4dyVCAHjBJ9fb0q0qJGpCgZPft+FO37lCgfMBmlJ2e1yo3YGzAXBbBJ6981IY41HCgEAZ9+OvrSqrytj7oAJ+nFOjhi89VYmTJxnkA8VF+b4gS190heVXbOxRgkjGfr2pVSRiflyO3+cVbeJAd4wMA//WHT9feo1ZY2OTxn7v8AifSq0La5SHyXA2MTtb/JxSi2VGGeB/tdce/FOa6KrjDFSOlJJMZAcAknn3z71leVwbSRYDhCWQFVHdcihZI44wuV3fTj0znrVOSKeSQIO/T2PpzTGtzvZHPIPP4dqaV/iZSaSLblFk+YsYwP4ee1VpJ4/LKkfNn7vvSyxxGM5yjEjPpimARlvuhie/8AKoTTvyjTY4XjIcEHkYNSmZpht+UcfhioQjMcgHgfe96tJbbWALBdwx82AM96XMl6lOTsRLGSpLuJCpwGwcd+vFOhKliCDkn8KmlRIipOXBPPpx1ANMWUHDxxndn8h9Pb1rVu/wALJTHgDCADK5z8vvinSKiJ8pbBP3j+lRlp5WOF5H93g45pr2zPGvIK429+vPHTrWOsviKurCSzxo+MbgOre/tUTSPtYqD/AL3pVhLYJHkjLAD5fUe3vTUliAbIJwDgdTn34qklFdwUkxsVu8yASMRnn8Ke9rHG4CqBjnpj655pXnO3BUkdm7A9gTTBHJJzuIBGN3uOtNK75ugNK/uhLJENgCBW6HtVrR1EmuWzbMIxxluB6c+1V47OJVAA3Mf7xzk/0qfS3I1i3RSAM4x1z7CndacrLhuytq8Yj1a5XB2bs/TIzVOMBmYZCqQa0PELRx6zcFWH7w52n+H2/KqiwRsBgYOPatJv32ZLYrvcs6gbMY/nTCxd1HBHepJokDkcg5GKqmUs7YALYxt+lOMP5Sr2ZbEKHDAfMB93FM2K+5cYOc062uo1yuQOO/UVMUQYbqP73+eamzTKTSZUW7e0GVyrA5+nvmtCz1QXNuFJO3r7HnP481nORvKEltwyvPSqsjCJiYhtc+3AOe/SnyK/MTza8xvS3KyZywUAYOO+OlNt5zGuXAAPHua5uOd41dQxYMS23k49fwzVn+1QYz5gwqEZ/wAal0ZL0GqiNx3CsckqRyF9ajW6QOW4OT933/DoKyBqLmX58rzgfj0NZ7am7SMVQkKeOORxzn0rT2TZHtI33OjSUGXqAT79KnLGRNhxgchv/wBVYK3zwSjzSMk8qT830AA59K1UmwmQMKR909aydNx901U1JjL2d4EKRtliOaxSzzgtJIQy8/JwRn1rRMQaUtIDkDAPrUcunSSFWThh3HUjuDWsEosid2QWKvOWbcWw2Ru9K27V1iHzAl8fX9KyLOze2nMj5+YYwOmO34itRV2oh7DIDUSScmOmrE5lEmWcjp0FVy5aTjFMKkuFPJxUsSEEbx0+mf1rHr7ptzXHkF5CeM+3enuUVRjHvSSMIidn4e/tUG4kdCG/lTbbRd9yWRsTbSuFI+92qIudp8xhyOOtIABIDuPHvSTkSEjnj2oUea0TJ6sdbSANgkA4+9WjFOSShAYD8M1jxGQSYyAO35Uy4mnLFVAyBkNnv9PpR7Nt8uxbk0aN9O8pXYAFJweM8dfXiqQkkVyXBUnoO3XAP5VVivLtEYMAVUZOc5IxngjjNOM9zcMreXg5HytkEDvSUHBsnmdi5C4DdRgnH/16vQlCWBG0Y49u2aybaCYKA4B5OfT8K0EgZIwN2cDHfOPQ+polFMuMmy7cBJMYUbVAB/xqvPAJXU4B5+81RxuYFfIZcf3v61Ib+PZs5yM9eefWpaaSNLxYjwvEuQuQRjd/T3qwlsrW+99pbp83r6VnSai5K4xjuG/pxUAuJWycsmT92tLPlIbiTXJRSflB4+tVw7xyfvF+ViAPQduaZcymOME/KCMfMM4z1qA30jIEBJkAJPHGMnHGOc+1ax0XvC5oo0gRG2BxzzSzyo78DGKy0uCEYHIOeF53epz2qyouXUH7pJ54HAx6c9/pU218xcytsE0zqCqAHJ57Hsc5zVY3LgmJcbgcbv6UksDl90m5zgnbuHrg8Y6YxSPYkvkgsAMDngenv0+tW4WRDbbHrcOQAWIZj8renHWnqskjGNgHGPvdORinxWxaHLgYbICdMAcZJx3P6VNFbSGUvywHQdAB61Dt9orlbKqRAPub92xwF2oDzzk9PSrLrIBjBIbnPbA7etTMsikAAYwanht3dWd2YAduDgUml6mi1GWkLsQAhYE+nI/Sri264+ZuWzUb3CxFSm0YHX296Z5hdxk7VFc75pPmN0rLYsx2wDBVJ4+nNTpsUHzMblqjPfs4KoowT1plzKzIGdvmYgf/AKqTi2Ky+Ivs8Q/hXIHT1z69aikvYo1UDJx/DVCaQRrzwQP0qrLeNGigxgsATlv1I/zxVqnezBuzNSK7E0p8vlWH5jr2qe6YeWH3BScY9P5VgrqwTay4c5H+RS3WqmVB0z29Rz3pckr9hc0bG0Jo48ZYHA546/SmRlXkJyFDE/5xWMLqUqM4QqB2I5GM46k5/lSNeOruGlzsOfTJ9KfspPYdza3iIY3bcn71NacBTtO8D+7xnt3rFk1JZSucttBIXpz+XWrMN+E58vIXgep647UnDlfvFqomzQSSSdsjKE4+9jIFWVeOPcMF8jms5bwyLvVdrA9OMjjOeD0qvcXWEGQTI2cbe3Iyff8AKiKv5A5Jmm9yYchVGM/dx+ZGarPeOjlBIvzDj+vGazmupVfJBO0Y+ue+feo5pHcKwVSDwd5IGe38q15F8InPYstfyhsl1CEEbc5+Ye4pst6sffc4PrgH6e9UEIDOqZ+b8B6n9adJaFkK+YpIIG4d/pnitFTQm/tFo35aNnweOF989vSqjXRIMgwcDhWOSBjB6575p0SMYtvylRyScEqO5H+c1WuEBRmUbQcZ7AChxSZlGSv7xebU3iQ44BHGevTjpTYrmSTy1ywLccdhnOeOPzqghRZThCXxyeuc+g9qennyy4+Y49R2FDXL8i02nzGu7i0EQycHOec8fWnG8MiF2D+XkKNuCQcE5Ofb8OKqfZ7m6hZvMBbIxnoRzke3SmRWU7NhQWAG7PQEemT3rJwUlvqF+W5KrhGXeu4A5H40+GeIv8ik/MPv9Bj0yetUJ7e7LYcAbgF3Y/LBFSESR4WQgAE89+O349q06DUtDSMzFwwLFG6kdj6HPTjmkhlIczA7gFPy+/rnGazJGaYDcrA/7OB+OO9MJcIcjIA7jrz2pSipr3WD3RsXeopKqqqOgJwVzjt6d6jTURHGoRTkn7o7+v4VkvI8xG9cd+OM+vFWIVOWzjaBwFzwc47j05pKCSG22aa3sty6kJx3x/8AqppvDcDcNrqTxyNy+pPr14rPlleRcKu0buDjk4FCwzsqybQEAIPy1HJoN1G1ymy0wRQ0nHIx045/z3pi3BaQExmEgnjj5uMg8cVmxxXCuZjEc5BD9fxqV7q4eIsUQL0xkluoHrznPb1rJwZSbJppUGC+4KWBVBxz3z6jPODUbXeNxCqmTjcM7senFMlvHMnmGAeYRg++PbsR+tQos7F8Rt5q845z9faqUWo80XuUnoasF+EChctzj/a79u4qu+p7pR84jU4zuGRnJyOneqBWcsNo+Q4A9M98ZpyxOy72QHDY6cgiqhTsgjJyZoh3mOB5hUgYxgjvySehxz1psbCaNtzMpVh34x6f41FBHdxEnyvMYdXbp+pqAi5tsLtTPBIYDJ7Y6c/SmoK3mLRsszKk4I2fdUc4x+HvntTUK2rIVjUKMjrk/XNVUM8k2yPKnPPqSOmCelOWzvInBILKCR06+/rg0oxbb1JSdy8sxuFKlQoK59sZ/U1YMkEaKWdQpH3f89apW9hdPCcZA3H72QfTB9vpUF1pd1ArSMyhV6LknvjjIFZuCctzROUVsaJuopJFjVj5QAIRR1PPt0FPuAq7gyjKDI46+mOfz9axlhuFyrKzFhxjPTPBzVlbG83uWRsYzjg5PqOaqVNRe4k20WxKYGUNuDNnGcbD/XrTYrx5p/mUggfc5OfpziqF0t0kg3ZIxz+NSwidfMdY8ORweencj1zTauNN2RZknZYikYMDs24/qTnI5qS2kc8qh39ccEgH1/ngVELiUMFMLGQIDtUZPvTUhupCGWMI2cjjGM59f8ik7NdhuTLiO8b7WGQfmBXPXuPaiZyIwzYypOD7n1HrVa4W/LBR/CvJAI6dc/55pZbe7lUP9nJyRjHPY9Qeg+uKFC1g5roJ78IwABDn6YHH496as89wFSR9uTk5wCQckEHGPwqKOwvZA58shD2xyO5A/wA+1TjSbp1CqjAkhs+nX8f6UO0GCv2JSIIhhR5mQSAT79vbNKL9w7j93Hxx3/Lj+lQy6NfWrfcIx/EMdfx5qtDp1xOxKxn5SMMwPvntVci+09Co3d5djdiD3BZXIbaT09Pf3qG+tUAwq4Of4MDPHU1Da2d9AAsjkRgfw8e/A7/jSO8qDLRmRSTg9x7Z9P5Vk1ytRjqi23Gxaje2kj2+UrSkZbcCccY7inpEYotoYcDhfTsM+tZ8WovGnMI3A5O3gf1p51pFlGyMuxHJ7L+OOtRNSv7qNG1bYsNAGYeYFXIOdvQ9s8/y7U1nVoR5LHaCcuMcHpjmqB1J3kJIJIAAVf4ie3NKt0xc7YFg3HLrj07E01Bt+9sRe5dj1G6gby1nWTB4BHJ4yeR0/GlbWbjc/mMM9tvA/T19aoSXNw5G6Fi+cbthGB+VRtfFHx5W5jzubPtjvgitI0k3ewJo27O5aU+bKxiPJIPpniluNZjlyiy78HsCAO/HFc7LLJeEKEJwOAoJxx1p9rpt07fLG6DIG7sPrTVNRvqTGauaktyHuCBcBRkdB+eDipxdIjZVzuB5ypH17VRh0O8ZxwoVRne/pntj+tasehuigGUFuvyjg9+RWMkk9ze9ytc3qqQEwGI/Sq8lw8zRvLJ+5Ab90eCPpjg896dLpd6SWHIz8uGyeD0PA/rSHQry4BIAGBg54557YrWyfqQm7lQ3gX5UVpCqHPTpkkj+vvUU1yDEAsYQEn8B1P61fg8Myq2HHUdieB/n1q0fDaNEWa4CMD046du3P6VblBdQs7o5+B1ik8xxuYDHTI/OtFLy3CnzI+SOhTIHfoB1q8NKsoIUBUOc4+p6ng+v5VLcQQSE5BO4A4X/AB7VnKUZtRtsVZ3ZWXUreCL5YjJ/d2frnuKrS61NuISHBOf/AK3atVxbK3zW0ZfGDgD+QqKa3gnl3NGASBzk+nGauPIl3Ij/AC2MiPU55J8klSO/AB/DpT2uAwIO7gYHPX059q1xp9qif6lScfxdeahk0sXEirHH5aZGX9/Qf41HPF9DSMZMovqE8igRo7fMMc5PAx6c06YzsgLKcMcZUchvp24rUt9HZM/LgA5+n/6+9XWgkWIBmA3e2Dmo5opc0R8rb8jnJrl1kEaxHehx6FunXPNLFNfOWcRgoAcMuM/QcV0bWkSMGfJYg/NjNQtOisA3IJ9Mfhmp9qrXsS4/yswntrl1BKqqkZ3Njjnv3zSxvJCcDAZQOx5GO4/Wte4kNyHXyhuxx/npUJhEDA+T25bq31z6U0+YSWp+lZYMBkdKdgkj0zTceZ060gjwCfukV960j8TuOCBT6cUqgsvJBOaawIBzg7RUhARzkjpTuVuN8wKMgg9qcVLhSOgpp2ucKOM04hskdh/9epshJXAAknIPNOIViBzTSxJHOCaUyANt2cGi2gwBBOAMYpxYYyAeTSFVPAxkUBBvGABmkrWAVmOTjJ4o3kkc5pwBVSaA4A6gmjQdhVcEHtkUoG0c461G7hj05BpQRzu5xQxWHjMmehOaRj5YyaaI9mMdhTgBjnoai38pVxwQAE8ZoJA69aa2QuBilLBRg5J9aol2FKknHXmlK8dgCaaSOuSeKCcjvS3DcVgwcDnIFC5BIxnilBAXnilY5I2k1KV2DsKzEDGODTWkcngkYp6HPHfFG0sM9zTskG4wSOMg8EU5kBY4yMikyFHpmnKhIHJHH+eafNoFmwCkg9eKAwBxilJI49aQxlV46VOrHokKMAdSwoAwc4OB296RFHoRg07Ycnk4NWSxoUOpz1pUPkgc85oICsOTkmhk3ZOegqbK5V3YcxEhJB5xTOQeeTSAHGDgHNOLEEYINCQN3EJ3AnnNOCgAeho3gnGOMU7lScjgCq6CY0ABs85pCgJHbBp5GRu9TSMARlcE46UkAoUA9OKUKSB2FNYkMenNBckj609R7iFgWAUEYpcBiR0JFOGDxnrQzBCRgHjilYnqKQT0PIpS+Oo6CmAjb3zmlIUD5snj+Gk7oECyZU5HOf0oZwACBwaRSCeBzimhzkgiqV0wbHFgVGKApBIySKaQR070pJXqP8aW4bChSw6EU/AIxTQ4PYUbsjIHWnqNNWFYeWcdeKZkkZUcGnrICMdxQAAPc0le/vCYiAOc9xTgvqAD60m0Y4xzSK5wQ3NDGIzFQAec0biwwOlKSSvfINKpCqQRzn0oSVguOIPBPWnBgcH72RTQ4YAdKQhgT2GKEwFCAkY4FEjL7c1EwJP3s5oEQzyTSt/MFx4Yg9BS5AQHpmkUkDBxSgkAdqdlcNxAQWpxUbu/Tt/9ek+U9KUEZJz0pbAKwwPxphK5AHFBJA9qXAK5xjNIBAgB6DNKBk+mRSBTnJxS+Zg4I4Ap9QEbHHGeKVXJGCO9ByR2IFISMenNFwHkgjPbP+c0wuCR601ie3ANLtUjJxmnayAUgg8cUhJzjHP+eacSUGPehsgDFDdx6DBkEcA4NOJAJxwaQZJPO2lC8cgGk2kgYgkBbHGM0uAV6DGaRUAY5HFOY4JAoa0EtRrA5I9TQqksckUKTkYLCmuzE+1GtuUehIDyfyNIyhm4pANy8nk0YwxJOeKVncTYABhS42qMZzTSSW9qCxK/SjcLWDIHFGCwNKACDmhMA9RTVw2AsUyBzQjHqeoFKFByOtIFB4IIxRoFgGSD9aCmD14NKBuJzgcUKCOc0r3HoKSqgcgUiuCc0bSTkYpGjG4duKd3YXUc7gLnOQRSbw7cjJpoUk8c04qNx56VaWgtgJBPYgigKV59aRRgZBJFBJbripaaHuAlKrj2oLEnnqP880Fcnjp/dpSgJ7Zp6IBA4yBjv/FT8gHoc0qhQpz3ppb5s4NToO7ZIFLDPQZp6AMcDtUJfJ6nNTKdqjHNTcZK6A5OecVia/GPs75OQBnH51sqSFz1rI11gYG4zWc27WBWOSsiRdjnAB5rpZcEZK9q5i1/4/RgY3Hv/WupcEp06Cppr3eYp6srudx+YYwM0pyqk4HFIwGDyKUELz7VTSsTqNKlmzkdKY6k4xnI/KnsSW+X0/L60xwQuByem6hu6GkRTABhxjJpkwyhBBwBT3DAdzTZxuPGeBSaTQtbkWljbPJxkf56VuwgKBwAawdMZjdHkYreU7scc5/irpinyonS49nDP14FEgIORnaRTihjGPeo2UknLH0qLJMG9BCAByRwaY2FOOetSFAxwDjHSmyKFIye9PoLqRzMWAAHSoXUs3IzirLRgHJJJFQNlm5PANIYuwqv1pjYTHzA091K4JyRmoigaQ/Nikk2LYRi2exH60AnIB//AFUpypYnGBTQ5KjpmqdhiTMAyKBjP+NNKlGwepNOALP0GAaSWUu+cA4NKSdhX1PiH9qaNk+Ju1AFjkiDd855yM/l+deRpCFjbc2ea9n/AGt4TB48sNjkSNAf++c85/HH5V4ikxAIJyP88187TTfN5Nn1OEf7tE4VFYHAwDjbipHkVwSgCkE1XEZchhlQT+VMe3dGIJJBrSymdfM7jZZTHIcjJIxmmLK4kUkcMMbqRonEnPOOn5cVNAhwnBXn+L9OtS0ofEEveLG1GKg4Jx2qzHEpLctkDjkDn3qBrd0k6jP/AOvocVYiSRixzkYyfXHX8aVtNykr+9bQjuFlkQuxJUkfdJ69OfwqJYjy/O3FW2D7R8oQFfb+dMc5i4DE7cbffP0p85XK2yOGASknsPm68n6VOYUYBhgKP4jgnn2qSCLyYmBKjcvfoOo/ColXLZDANnhs9fpU+0TbiHLrylpI9h2sSgB47k8/kKeSViOE5Y/p7+9V/LaRjlNoI+919eme1SF5GYIWwSOnHXrggetZPmSHGKaIWRkm+XC7jkbgSQO4wPxoe1ljY4G/jO5umMc1K4cXRJXaO6Dn680IxC4Y7xkkJxz9eORSfNFeo9EiHyZJGYgBVznB6jnkY/lUrJGq/MvUE/e+bOe2OwpPtBfDPgKc4I9OSOAOx4p1zcFYkJIZSP8AOc07trlBPQdueOMkMAAPu4z71A7CFECYLYzx1OTnkio5dRCMBuyxP3Wxge3FUpNQw7cYJBHy4xVwjNrmIckX0dTGzZ2sp3bvU55FPaVZ1BZvkye53D6VlG6MezcDtIx+fWnkHcFXOCM7sflVOm5+9J7Fc/NcvTXKw/KMPHgfe/xHeoPtRyQoyCOMVCYCxAbO4VagtgNrMjKGzt2Hp/8AWrO0Y/Egi2yqpmd1Kna3+FPhtCoy+cZz6Y+n1q+LRkZlCnOc5P04/On+UscbbmOc42ZBODxx9KOe3wlKGvcrThoAA3DAD8sd6mSEowUt97pgHP45FPjWNYkUsFZejEg9exPemy3EQDAkAgkZx6en1qpS021KtZCtbmY4HXP3mIGeeKSeAnna2B3z1x7daHvownCnI6//AFqglvXaTcM7QMbWPGPp61iuebJehZijSQH5cDIHfI657VGGRBlgwGTj/PrVcySPGWJ9zjr6ChXMyqCTweF/r7Vo4Nlxa+EsGKJ03OSQT0zyOfTvUUtuAxy65wQcYP5fhQ8bh9rSHP8Ae5/nUTQsjLkkj17fnUxjfqPclFohcbQRgZ2lwfx5xUkflwRjco25/iPf6CoXjIUF2O88fzPpR5AQIWfco67geuDxT5eb4ncSSY/7WA/yIMY544yO9RyXMhQhcqGwRS+bFCCqrknkHP5//Wqs85LHBO0HBXuaSpITbTJSjCTLkEf/AFqR0QkDOT1qJ3dwDjI61KsUsjAtwuM4bFXbzHfTa4sTkFuFDL0A6n3oN0XAGCSRj/69LCplmKkhBg/eIx/jTliiiIKAoTn35xx270JJv3g1sRCzeZT8wUNgfianSxSNTuIzzn3A6e/Wp089SwckBQBjOTnt9KcsaMcEZYg5dvx7YqXKUS4pL4SuznbhEAyPvd+PwqNoXkTPoeeM+9TNKEYLkAH0HUelRrMgZhGMEf8A6j1pXdthtqw5YVSRM/Mp7/z4qxtELHIBII9xyOn1quzuw2jlSd1DEszb85xk4P69KVpMduUVrmMjBHzL196b5hwMAnJ/SkihVl3YDDk9s+3OKep2SFQuGPP07cVL5U+WJUdBBNK0YU5GRx82R/8AWqOSFgFJ+cNz/wDrqwVJYEkoMfX9KVHjHybicnn2/OiOjE9/eZHtBXJ5IAP0pCUMSk/f7cdsnqcVKgcxkqvyNnOe4qSJHLblhVhggg0m18QKyIZISGJPJYfd3VIIVaMoWHQE+ucZwPaoZpgGKKdp/wA96ejIpYOxJ49yPUYpav4kNtoY7oAuVDn078U1XcRlFQ7sfTAqUXAhHylcEEHjPHsfemyXbmTCLkY+9jvRougXEYZCEghsjAz+dTrEH3h2Ugnj16fyNQR3EgZjgcrjr6/hRCHaR/mOKyaTZbsiy0SJCyoRlcHFJcBEBCn0/D/9dRIjyscDAHX/APXQsS7/AN4zMAMD+nJqrWXNEq/2bDklFvICR5mBxt688U97qYqCF24Jx2wfcfWkVQij5hvB5x6e3uKeJVZCC+SpxuI5b657Ci90pW1Enr7xFGJMASbnY9F7fUCmeUIjjaG9+fzp9zdHzFC4LLz+gxgj+XamJvdNxIQ/Xnqe2KcXL0Jcl2LdrMoVcgAj6D165qvPcrBKPLLFAePqQM/rTFCq/QOQSeO/pmpNqOGVUZpAc/L1x349q05l2KTslykMc8hYhU5z97NTaZHJFq9mCP8AloOM9Oc5P06+9ECuXyiDAPO4cfn60trmDWLCRkb5bhDt/EH/AD61kneXurqaLUt+LbYnxBcx8MIiB7dM8fgRWOwdY/lX5B1rp/GLqviK6AAJAVs9B04HtXO3FwoUgAA45X39smuusrVGZw2RWALDA6kcf/XqGaJI1DYzx/D/AFqdYi+WbINVpy7cHIwMf/WqOZqXKW9BgbE3yqHYj+LIAGD0OKsW8TsjlmCgfhxx+tRwwoQN3O0fhUplBQ7Fzxj2NTZu5C1RE0QV9x7Z55/CqN3K0RO4huR7fTmrzgLCCflYe/HrWdczKdjhmB5+90Jzj/6/FXTv9oipGxWUupbYgGSTuX15IGen1z60Nlo1EiBpDnoMjHPBwOOP1qaOzErh2zuY8beisOSevetBLRUGcZYg10TaRhyO/umelnLKVfCxEDnYCAB6getOSzkkQqN0RLHoM7uoJIPY+9asIAOQDj09qtALuHABI+lc7rNGyppmXaae7XRmnO4/w5GABjtWncRhWGCMjj8Ke8rADBUYP8XSllZ2c5jHOSTx39KylNtqR0KKiRQxqqNlScnPP4DgGp0YwKpVN2f8+lV94QEMcH+99aTLhM7iR/SmlzdQ5kmSuGVQ/GCc4/LjNOkgMq9Np67famIcgn5owT92kkZnUjOdv51DldlJ2ELK0pxkA1BcSLECS4Yk/TjpTmcKMEkAGoDOkAwHDEEnLehOT+AraNhNkwkcRgj7vSnhpJFwMZzVRtUQptOeeRhc/wAuKrPqEolJGEUrnBHIGcZ96fJJ9LBzF2WaOFCBjgZ9T+A71IsgITcdrEHG3rjuce1Y8uCQ7SYPPRscd8Hr/hUQLE7lkYYGM78nHOAT2zV8l1ykupY3w8EqiRDknP8AUUbQxBVssB/9asVTuZAGYttIxnG3GODz39e9SQzEEopcc7twIwPY8561DXL1KUkahZISu5Qcj8KjuruOBS2COfventj3+lUnLMdxIJPG5fx6/jUbxIW+VC7qeVY8nggAEj8aiMUnzSegOSZcW8lkkG5SFI49/ehNQuZIztcPkjqOF9sCoczyxyBF8twvqeB7cYJp0dvLEQBKWAHOcYz+WarlTfNsiU2kNup3MbmYnywSMLnOeRz7U5xHDtZUJAG3qc4/H6UkdqkoIYl29um71+tXltRIoPIK/wB7HWlKUY+6aKLa94zpr8yIy8HPZR27ZP8AOoSk8pRZFBbHmAoen/160mtAw2lVbJ5YADnoeKR7JyRGnHIzxwRzVuUWjNxbKDxSSuQzM5xhV6jPXt3qwljKz5O1iCOx/n1H4VoJpLxR4OcMOqnp9KtLC8JA4AI+90rNzT+EtQstirbacWT5sBAc7h1B+tX4rcK2AvAH3j37VXa8CZUcj/ZpDemZieVHFS029zSLViVrEtIFKqF/WozZxyMeV28/LyefSmy3TMBhie+7FNa4CIOMsRz71N5X3HFrWUiaeBAhCIMgH73HP5VZtUQx7dmMjp+HWs6PUhMrdkHt1+lOXVAm8kjJwOO3pRKLujROKL3loCflAANPd0XGcMCBxn61iz6iFc7c5xn6+31pJrhzCGYqpHvx+dLkk37zJckWp7uCN2R9vJxzx19+lQZADHLbSenYf/rrJuJ3kfc5yMAhew6g9RyfepUYiIECTe43ZyenOMnGO1bODivUOZl2W7ijfnJwu446dcVDLcieYpwyJyeORx7+9V4jPchg65XgjoPX0GCKdb6bOGYlQhDZ9OevbtVODjZkPmlckS7DBWLKyE4LdMHHof8AGori7DqUQKSw54P6e5qxBpLEO8oZ3Hb8vSrSaflwGHUZ9P8AJqPdi/eYoxk/iMo2c4VRtBOMrtwCCexwBzVldPldVBUOF569DWwI4LdVDfOc/SnxXDAfuoyqEnr3odTm+E09mjFW1u5VwykEKRvIwBz9Op/lTLhXgDlFU424XGSex6jqa6QXmVAdAo/KophC6ocetTGrqW4nMQho1y24ljg5T64FXbZEd2aIIxHO/JKqSMY981vLYWzlWKk46/8A6qgutFKktGSgPPQc9sUlUjJvoJQlcy7iQxLukIY4wPTPUgcd/U1DBdCa3YlWXJ2/IMknGTxjFPTS5Jpi0isXz9zPAHoa0PIVThmwAcdulU0lHfUHTbZiszk+WiE8g5/XtQUkkQgAiTJ4OOmPf3retbaEK3A3H35z1pxhSOTdsDHryaj2muw3FpnOLZ3lw0exPLDe4PGOpOOKsWWmSIE3KwIP8RB+uK3JbhIOQqqhHBYinxS7X+VVGP4vernV090aXOYq6NMAcMAD7HgZzjjrU0OiB02yuTk9O2TW2JmZmUnJ6dqgkZSuNxTn+Gs/acy8zRQSK8fh+3MaBCWcYB57c+1PTS4LaQMGV2Gf8CKVXMjBdxXHVe/HT86iuHjISLcFfd36/Ue9Qm03zO5SSRYkeGIAkgAnp/SpYJ45Iv8AVg8fw/8A6qoPHHA29uTz8xPP4iiO88hFjVc4OC/tg88flRv8LFzJlqZQ4AQBBu52/wAuahktoNzCRVdhj5cZx+FPF6gIXGSMfN2z2H1qgdQiklwA24qcvnkY9unFXeTZd0jQjt4JkPIfHt0+h7UsFlEwcgqnP3OnSs2C/RCNqu5Y4HPJzxk54qY6ipJV12qTxt6gjscdc1MeZX5RNpospb2kPyLHkLn3+tSRWsaBguEjY/eA6Vm/aoY2IWMoQ3P4ZPSrEV5KJGLfKEXcBxx1BzmqtOL5i00l7paaGBWbCAqP5dOKfbywOB5exkBwMdBWbJeNLJsUAFhzu7H0xT47p4zhYgzqQCueMYzmk+aRFtTTlmhRlJQhW4J7fjTlmtMZKE853L+PtWO0kk7MA20Lxx69RmpQUiG6ZwsnT5c7fQcmk0ppdCudNFyUwOcqnJHLe/1oicAblADk84FZiao4C7Yc8/eb7voMH1qwL2YndgFCONo7e9RHrHsTzLmJiQzljECBk4Pr2NJIYXlVZEUDI65Az1xUL3wiXcQQhwOh5JzgD+ZoGpIqkhckHh8Z5wfxqkpJFaORoi4iMezyhtx35NTwrH97aFcgjd369KyX1JFdJCrEYIOBn0POPTFD60wVtqfvFPHQD0zyM81GvwjbVzXITzMtEBgfxZNPku44QMwKCR/DmsUapKq7WYHk59OfTmoG1OcyOB8zdMNyMexzTSkJNo301MqVCoAGGD/SmTztLIrCIEKMf16YrDOpNEVZ0J9T0PXoPpTl1cRlVKyNvHH8+tR7OSfMK92a8NwxLhIl3D7uTgHHY+gp0lwACFXcc/Ssp9Ud1k2ht2cDIwPrn0xTJbySNlYk7iFGz1HrVqN3zFL3uhoOUSRXMSu/c+n41bhuIiwZ4wgU9PWsL7XK7qNpRQTufB7dvrTkuzKpKK0kmfbGPU01Flp2fKdDHPbpLuMSlcg7asxyQuzNHDlDyPnGfzxXJi7dlPzMrDPyrkfh7fyqaK+SEbf3j8beDwOp6fpWMqUr+6yfdN27AiU7I1yfeq6XZXLbfJHADEcbumKxZNWkVGESHkcM368VGkl5cFGk8wLkEDA256gj196vkml7w+aJ0C3U8inJGe3H1701NTeJ2DtjgA9MDvz7VjfbLmQMqqSSCckYP5dKjSzurkvyQHKk7j9fTtTjTcU+YL3Ohlv3dXJkwH/h6ggnPNT2V4VJXaDk8cjpWHHZ6hs+Xy8AY6n5e3cVJb6TdA7WmBc9epHY569/pSlBdy00mast413L82Fb+9xTwsKDMqb+RnHPHc1nT6XcwlW85sD6dO+BUDSXOWVULA9T0H0rDkbfNFg25WL8ywXMrgxhUyPmUbTn1yKqC1t7YFDGXK9/Uds8VAt5dRxr/o7s4OMcjjnBzg5FOSa6mjG6HaWyN3OPw6f/AFq6IqffQHcmnmtIIQxjGxeegz+GKVryB4EVYo2RsHew5z+NUodPn8wiQhoxnC8demDn8TTpdOa6l2RqFQgbjyMjrxjr0ocOWS5ncLtstpqEcrMEVQQcE88Y69TTg0c0nyhWAA5xnB9QT7VAdMuTC4Vwit/DjGBnrn1qrHbXduG2uGyx4/vDjBH+QabXL71wa5YlvMSTGQBWXv271cuNTjhiXDAYPOP0/OueVLt5lBc7m6BeP/rVoReHrySFd0gVuvzvgc8YJ/wqZqyUpME+U0ItUMoHzDOOMcZFNnu2VF2OrH1z9fbtVG50WWCMB5w/YbOePTrQujzuP3rBGxwcc/Q9qhpJml7osprLKqq0wZlA7d89qsDVQqOZGwpHP/6sVntpiMDh9vGNycHrknpz+NOTR94TbLKwA+bnAPXBHHXNXyxa3FG7+HQvLqaRcbnCgc8evNQzX6SEKHR8kY2kZ/GlOjQkAPISwHG/j+VRto8CljIq7j79R2pWjf3WK9vUfJPAZAWkO7GCmBtB+tVJNQiWUQqGd849OewzT44IlYKVG3p78+hrTgeG1GDGSxP0+n51Sdk7gtWZKXU4AZYG467wensaVLiSST5ITgn++MYx19f0rTecSsNqhE5+oqoZA0rhVRsfnn696nlTfMCTT91htvLqMAIsJH94nk+/BxmnKktuhVpFYkZzjOMdQMUNdyNIEb5EY8bSeep7ewqQuqxgmTbjnJOMUlHQL8zHpe3KoqqcAAfN6+9OkaWZTmbbkDsT+RzwaqwalbGEgXGCCeTjDc9Afam3Gp2UUTMJT0GDgkfnRZL3dh6wYy9uD54Qy7kHA57jqOKY11BIu1pGO4e57c/4VVnurdJQzOWIBYbAcA4z2z1qzDPG7orQs0TYO3HB98env7U7Je8O5Ol0hRfmIU57c8enBpl1qECNt8x8KAfl5B9sgZp81zaMqqiE4J5xwp6YHr+tQLKFkAitwxJ++eo557dPx4osmynofpipaMkcHAz3pyS7lOeOPxp2ApOR1FNeMs2Q3Wv0B2PxBisxA5UhTTgoJGOaYVJwDyRSqCFwDjip0sDYFCAMYHNSKSHy2P6ULJljzgAfrRuGT1GR92p1YtRWcDg8gmgsGwBxxTQFI4Bp6gEnA5z+dGiENCFiP7w/Cn7gp54zQxOR0BNNJOcdaWpTsiQEEcjGaYAQWODuHFO2FOgHT+dIxIbHPBoskO4gJyCy9KeAAR1GTQAGPY5oIVjwQP60J36CYDIOOxpyurDNC/OuOf6/WkRcEgDOaVrgxygqh5FBXIGTxQu0HGaCeQQQaVwtcCqpggZpASOB/L9KeAAc8FhQSWP0o5UNaCFFkHU5x92kMYXG0nANDYz3NKoXHOc1WqQDgAo5PBpx4HHNMdOc57U0g7iB6VNrgKzHOMdBxSCZgcMAM04qX5HT+7SqhU8jinZNBccrgjvmgke+AKQ4JP5UhJJHqOKgN2KcA4zilIBGRgUMgyOxApGQqvy8800lJA9GBQZzjkmgkoOxBoRzyG9aVgMEA85/Ch3TAYFDkE8U5AUbNLtJPTjNODlVwcVTbsLS4uA2c88U1gcAjPIo2rjhjmhiAMc5pLcY1CTwM5FPY4HXGaaMKOOSaUsGbHI5pXVwFYEnjBoAO38KV3Kjg5o37lxgDAp3dgFJKKM9abuB5IxSEA8+ppQSRjGOKpCYpVW9uabtIOM0mGBBOacBkcgDmmDYoQEg+lDAE/7RpylVGcZBppUEE85NSm7h0FK4PJxQikHPY00gkZ60KCBjPBNOxI9iM8gEikwPemnp9KRlYDrUq1yxSADkHpTt5A4GQaR8MflzgCgKQ2ByKpAOPzDkilZR78UzbjPf3pTkrjtUtgkxwGwdutNLFh35oyQuSKeoLLz0AzT6ANCEjqKUsc+1ISAxGR1p2MnvkCno0HQBnrxgUxixXGKeW2qfSmrITg5+Uf5xU/3guIGA9xS7gwAxSFRkkdDRggdcmk5IocMBumOKVQpGRwKYo3EnBoVgGxnpV6NEjmKlQM4JpoO80NGSTg8U4DJ9AKnZj3G52ceppCxbjHNKwDde1A49qEkmTa49YiQO3+elDpg4OSM/rTGdwCMHFMALDnORQ07jsSYJHPUUpzjHWmiRkB54oRgxyT1/u0WYCqoz1zSkFVBwCKQyKpNMeQ5AHNGrQrkm084x0ppQKRyMUqyYTmmAiQdQKLMscQSKQsd2BkcUoBxkc5FLgAYxmi9yQIDNxgZodgoxTfMJOO9AGR0ouGw4MNuBzmm5AIGDSqqkNz2poATqeM0NgtRSACTjqKUDcOMmk24z6UpIU8d6kNxQcDpkmkBwSe1NySMdKU5Uc96auwF5DckGlLDHOeTTcZ6EUu3nODSaHuIQGHAI5pcE8d8U7KxnI5pplBB7GmmIQnHAJHNALP6U4Et6dKaGAGe1PcNBygAccNQXJb6CjeCMgYFIF+bIPvQrgKEHc8kUo2gdBUZDluakBULu6UXaARdoYZIB/wA80rABuOTmo8hlJzzT0ZiCSO1JrXmDYRwUHA709GG3lcZNIqlj9aCSCQOMfjVNJgh4wWOAMVIoIHYDNQoDvPzZFS7yBz60JMLokQkcDoTWPra5j5GcCthM4HFZusgGAnrknNYzu17yKS1OMgIW8HqW4b0rpeSoHTiuYiJa9BHU5+X8+tdOSGRTgDisqT90p7kbZLDjHvSFghz60pJBx1pSQF74H51puibjXUF+SenOKY7Dccj5RT3YHkjC4qKQleASRipd0hpK5HkscY5/p60jk7CMHFOdigyAeB6UxzlDnAJ/z2pbhZEGmAi7I7mt6JSGHpisCwZlvieQef8ACt8PubAHzCutfCjN2RIwZnHPANDt84xnGKUHI7ZppcgnCkkGlZBcFAVuwyKiYkkjrj9eaeku9j8vao94JbOc1PLqDGyMWUr15qNs/KemD/8AqqUKAc9feonILfMSATSWjF0EdyflBOSKaikAlulPYqhByOKHfCZ6ZFCsPcjkkLHAztFMKlzwflx96lVQzbfSkJKqRnoetUkhjgDjOQOajCBA24jB/wDr0sjFVXjjNMYM68mhfyk3PkD9rS1H/CZaZMuDiN12t1I4xj19TXgzwEs2ODn+Gvoj9sSzI1zQ5Y2CoSVLe2CSB75Ax618+opRj1ft1PFfNL3Zytpqz6nByvTXkNSMxccjdz9aCwlXnn8KtQ26SE5ZlbP+fwpjWzRhsMq7Sfl79cccUmrP3WejZpbDXiVCc4Z/bkfr602N0DZAzggj39RU5TIUDLtznbnHfGOPSnKwjTC46jJ9+cDB70m18y2rLYgDO0p+T5ewxz7VYhjC7PNOQe3foR3HSnQAedk4BAzhux69RSicb2Z1wucbl/E496EnL4RaIJrdAwVV+Tt+p/yakeULKAI0UZ42jv8AlVdrt1U5wqsOPX8DTGuhKACBhed3P0pcrS5gckWJ12H5gGjAPbJ49e3XvUJVVVcjOBkqo/H9KSW8G0hct/TIPt2qo0jsF25AB6+tOKdyXKyLr3ARP3aqGxz16c88d6Vpg0ACsAoOTu65OeQaqm3ldG2kh8fXuBzzQ1mFjGSTk/X/APVWvKmRzNfCEd2RMxVS69xjqfqOhNMS8cgfKcjgfT61aSMxoQFw23v3HTjtx2qR4UManarPx8zHGDUtJkJN/EUlmkZshAAfur/dGSe2Ketq6OWKllXJ9gM4+nWrbWxd1cptIHG3pn3q0VBDryBt5Yc/p60m+VF2fwmetirryp3n/Z5qsbNFydpxmtYskSKuSxYgc9feoruSIsVYAkA429u+eKzhOT90q1uhRe1JccFl5/MVYjtQ8gVsgYzheOPrSz3YKlcfIO4OD9RkdPaoFRpV5Y4xjr174NW1Ll7DikWCsaNuTAwTnuMZ46UgnRCGEZyo4bqDgnJHH+NNgthKoXeASen4ZpkTIiHc20Y4HUk/Wk4+77xd1cme7kkyI8YYc7sk8DpTfOcOwBG5h9xeo9e3f60jzIHZigCMOVTj/wDVSm4VX2phVIz8p+9x7+lKN0loTq2IbcsAhY84+9miOHymDHnB+6e46A469aR7opFlSWdv7wzxz3qKVZ5EGMgep/QA+lCTk/eegOSa7l1CBIG469Dyo6+3TFQSyqqDay5U427Ovqc/5xUbQTOm1nDYH4+nORQ9qyxgOxH485759KtRv71xrVbEkbKk6Efe2jGzr3NQGcruQKOODuHI/wAKmNnDlQ7bHx/EeePXjjPapoUDDcOpP3lB55qYtX5pAlcqtPLDuCLlsfp2qOI3AQE5X0q9I7NIYwSdpP3+g4+nX+VQBHdyQBkj/PFVdL4SnFNb6kZWcfOV5Ucd+2MGgRuxjaRyGznP06VZRnZVXkMBjd1ye5qRrdpCpLBmAwRuwf5VndL3girFZ7YAEyAnnPQZ9hSBYhGcKWIxhh0z+WakcoHOAeByDwQehzRbyIjdxgH0+mKTmN6CKVDkLFkL09D+Yp8KvKWyNgBOfr24qIyqhBjIU5yD1qVrh5AVByW9u/8A9em7yS5RqzYkkJE2GOQo7D8+aeZo4y+I1wQfvNkjt+lVhNIECgYJP3uP8KDAjRE79zA8jvjFS02veL2Q6O4cuxHI6D2I7/WncyAFiM4wKWJAsZZSNqjp6cY9KAuxCWblAO3r0HTrRdp+6CeogVNrYIOc9f5UNCpZGVCvPTvjHJpyysAu1evsDz75ojJVpAMgAZPr35HpU3lHrcbSuLJgMzYIz/Co/wA4xSKdszhcMx4BYZB9sUkkscan5jjjnnk/jRJOVVHVfmzz/PIobuim0SSPI4JKbcDHyjt6VCTubcemPSopbl5VAD/OT71HGAGAJJBHHOMUlaHmSpLsXGCKRuIzj69fYVAZRE3Pbpx1701Y3ZwxAGOKe0ZJJyAByB3NXcGmyY3ZchmXA7Y6VXM5BYAlQeeCfX09akAUJyQR/nNIIVl5PJI/Ws7JMdnYgaN5ZgA53Efh+JqxFaFwDlvUlf55prKd2OfelBYAgYAz0/xqnzNILae8SmFEyANhBHr2FQooTdg4X/JqaQBlJZiXx1zkVCYQVAyxOM+xpJpoaaY6AhVbOAcHp39MVJAScjLYPt+lRAZIwmFIzUypII3wCnODxzjsaltMtalgyPLEq+WAckbfoOmPWmnftyAueQe2PQ/nTUkypJlO7I5z1pTsiZ4955Gfl6fnUpMW4q2wjkULMORkhu3tnpUboE5UFiB97HNOlmV5Nx+Yg/w//WqZZHkDAIMgZ5zj8e3Ap2aKasVjEGOAqnB55qQxAoHy2CCcLwR19ucUyZGwcuucA8H9KRo0jRnLMiHH3jk9PpTTsveY0rrmI43iUsQpDYqeKcxLuC5OeSfQjGPpUC3cSLghcAZ78+/+eKab4SLhUKk9f51KlfoOLTRO1xLJuPIBGNoHb1pkUoS+tWkLMVkUnucZHYdarC8uZiQNvynA9hSxq4vLI7tsgmBDN2OCM479elXFqLZUWmzpPGvz602AMso/LpjPt/WuaeAGbA52jmum8Uw7dVj5Yt5a/P2Jx057iufaUqTgc5xurpm/ecjJJKKGSODgBcbf6VWZVKEtw35n9anMbbgTycn9e9QTMCOTtIOKzav5huveKqRPIGQ52Y+71yPftUzOqpk/IFP8qjBYyFQpI/vZ4P4VONNaeH58HgZ29+x4qm9fe2Da/KVZc3QII3Z/LrRb6e5GZQu7JPHYY4xWxFZxQxR7MZGAR7+lSXJTGUxuPXrgewrL2jXuha9uYz4Yo4k5AJphYLJjOScYz71O4Lna3JHT3pHjiiyCAWPPXkU07M00tsRK2wOOmD2oCknIzjn/AB7VYxGVOdoJH6fjVRruLc6JgsCOKbSkwWiLKwM0PRTz+X600ujn5nA2VRkv3Vm4Urn+A8+/HTiq005kkJI6LkBiAT64PtTUHMhysjRe6hiGdw5PGfSkOpBJAoUEsCefbA/rWTgzOhWMgKflXtk8nPapDbXAclQec9X/AJelUqakSpX+E0RqhdcMuzdx83B49KjF+0jrhNiAZHI5P88VUksZ5YF3DJwuQx9+xHNTJYy8bpATnjPUD3xjNS4wj7sR3kRXtw5YtG/JP3eOB1z0qAz+czLGBHzyMnkZ9cd+K0HtIipBUByMZx2x0pRFvZdgDLjHfjHH8xVpqK93ULTZmRs7XHMYZQDk88egqwLS4kkAViIyMdAeOMjk9T1z2rSjsiJVYDDKPy689KupaF4slxwf4ev1qZ1tio0+b4mZH9kggs5JbGM/4AmmjSxuCnH48cYz26nNbaRJHGGOCy8jvmmsQhLttU5zz2/Ol7R2NeRJe6Ys1giO7R7sgDP64Ocf54p4sYXUExYAGcevGCD64rSZomGfu5z83HpSLNEnLlVXHes5N2BRaZUW3iVwwU/dx0PSrkVkkgyq9AMe9PjmiA3FhsI49/TH1pBdpA+EXdn6j1z2rJtyQ7KwkduAxVgApBB4yPcVZWziVWG4ce9QNdKXwVznOPQGq7Xpjk+YBFJxlj1PpV2bW5d0kaAgU4Z1CjHHqaYPKEmJFwv+z1quLsBg+AQf0qteTuyfu13SE9T6e1JQcmSmkjTRY0fcrLg+oqOeZQPlI3kH7v8ALFZEk7hkHYEk88gAdKgjnSMNtOQW+7gnI75z3x+dUqevKKNTp3NR9RZSwUjAHX+YH0qFNTNwGD/LjjB4+n51TmkL/IikLg/OoO3vjnHOfb86jWKRERhEVcnlWY56cZ9BWsYJLYblv5k/2t4AC8YBbjdgdOxJH40HU4WKrEoALYPY9yTjHSoBBcTovBIkHJ54x047VYi0cKGDbnLDBZgPpxmqfKviM1zW2Fe9WWRVUAKDjd788UGZbgkNGcKMjcny5OQD7/SrQsY42VSFbaBj2q8LWIJtxxipTh6FpSkkYiwz3JQoVCjcTs/i9unY1Yi064aQMQVLDnavTt9Oeta0UkUUasAOAckdaWS8wuVYKT0qfacy2L5UUf7KaUcMRwR6fj+FOGkI6L5p3hSOMn254PNSGZsEsSf89qc8sQGSxOR/ET/SpU5AlG3YVtOtkjXGDg4HqD1p0enxHLdM8fhVWS9i8tiGDc4PYrjjn/Gka+Kxr8wBOOc8VHvS+FmjcUacNpBuyQOB1/wxU00UUQxIPmYD8u3NZ8V6RGQ/boc4xUL3QK4XJYj15I9R14oak17xV1Y1hIUgLKAVOfvflWYJ5GkIZx+XuPeoLm/ZITgBkUjvz6EYqubi5d1xGWkY/QDHrnmnCnp3BTszQliAwARJn8PzNOhmwBGR0HH69aqwQTlVcD5nxubA/n04p8lk80pDMVwCCaTaT5S72uTJKJHwWAGSOf8APT3qZTE3AYLkcZqlBoARmTcSCOc+gzVyTTXiAYtyRUtRb3uKLfwiC4KyHaSQBVl9WIiZMrtHA9c96rJpbtGST0PVu3PtUA0hld2YkkjHXHGc9sVPIn71yryXQaZ3kkyo2hRyc9/p3pJriNYijblbaTxyccZ/HmkGlMYtuQmD90Eg8ds09NMLSbt7kEc7j9OmMelWrN7jXMynLeDeQJF2cdOfXnp0IxUsU7AbnzlTyvcjHb0q5HpAXI2rtPt17d6H0m327nYbumP/AK9aOUZL3SXFr3jOuJ0lBxhxGRndzj/69SJK5DF1bO4jofmOOOewxUos7ZWwIxkjn0PORU5MRl3nt0HYe9S5L4SkkluVY4rlY2UKBuPVT6nPHFTHTp5IgCzAn+JeP1q4s20Z2hgMf/rpZNRCqyrtGf8ACoT/AJUGkWZ7aVcEYDDeR/ETjHPQgZzQujMDs3koc/8A1+cVpLdNIisVG7HTjP6VGLk7/kB46YrPnb+IbSkUpNFkclzJ1GOeT9RSTaXN5a/MpABz7nPBJ/pWq0iGEF2GT/d/Wq6zRKrbSW20RkxqKKqaUZozmU8H5m4H0AoGkQW0TMu7B67jkY9akkv1Q4CMxA9MBsjPGPSory7YkJ8hQgEqxPXI4/z1ptyTKSimMNqkh3SYyvAwOD+FT21nDGW+QliSc/j0+lV1vzvIkKIAePUe2B1NWJLyEscsA0ZGcggg8gdeOaa5l6CtF/CSLpcTPuxsySS3X+eRT5LOJSzFhgnkY7Y71ALsF1UEsp5+UcY+tSm7VkwzAbhjnPX/AAp3a8wumSG2haLLHO4fe7flTks4pTlcbiOffHehZIFG0Eg4/i/SnG8gRmSMjpzt7fWpbaQ0l3HpFbxrzEAT1wByPX6+9AitHiDZ3hh97jaR2PvUIukRgWBZTj5aifUbRYwyklT0/wD1Gs7NbA3G5eXTbYlQjYyOPQcZpbe0gM2WVUXHVcZ4z2qsbuMRBmb5MZ3df5VXN8rMkiguCDhlGQB15x61Si7DSVzZGnwNEA6qQoyGOOPce9Z81lbKpG1Sc56D8xUbahHKFzKAp+77nuKdEYHLvuLbeP8AIqlJr3bgWY7KFXJJDA+1AsoJchtvPZun4e9QJeQwkrvGT0yw/L/GoTqcAZGLAljj/Z/z9ah8zfuifK3uWrq3idAvlrjj7vGaqC3giQHYu4E4Zh2/nSnU7R2VTIXLHHGevYZqM3Su6eWhc4OG7Y75qryXuy3NHypDkKW4JZhnBPvRHHE8gY/MVHHtn2okdI43kkjOc/w8n8OKqy3SRyGQxsML/d749egxVpP7Ik4x940hFAwPy5B7dz/9aiFLZSC0QYAnAxmqNrfGSMKYizMPvDGPfvU0d2jEskRAU/eIIzisnF6ajctS9PNEU2qg6Z+YcfSoRGjINownsMfhUElzOWz5LMigHcoJ9e1Piup1UgQ5z/D1x7ZxzT95+7EG7fEDeREThThj7cn39atQSRyADyc7R07VmzTXDjD2pXr8voemcEVPC8wiJKhW578/Q8VvZxXvA2rlsxIJd2wAZ/iFOvbqIRIsSgt049ev8qzoru6nZgIvNYAdDj6E59qQ219IVdog7hsbF47cH8KxfNe5SSiSLKShZh0J7cdT7VN5qIpQALzxxjnP9ahitdSkba8axsT/AA5OPU4PX86b/Y96kvVduc7mPIPOe1GzfMxNu70JBPcyBkWVUVgMPtPBBHv0PNOOqm1mMbOFbnPP5YGOc+lK+gXrMVMrK3JPBG0duAaenhQrJmaWTI9fvfhkUnygrpe6QNfs7IXlO5gMpjjPtV8XaRw4HBGfvdj/AFqNvCgkXzWkZVzj5Ouevemf8I0zscSllBBO/wBsY5qPd110KV7konLxlmZVz7VXklcoYwC20ggdM57g1NNocoDR+cUUDHzcgD6dST70yTwy7n93cMP+Bk/Xj3pN8y91lJu5XjuJBlWZQmeenBB4565P+cVfjmESg5XOenb/ACaonwtMH3PMTjsvHNJH4YZJCDO+G7Yxx257/lVOzW+qB3+Gxbe4EsgLyANjjn8eneopL+CGUI8il/7vT6c9KdceFfLhLLOTz0JHHrxVeHw9BEjM5difxI9x3FFlJLUV21sXo7uMJuG0A/T8Kgk1FvmhaVRg4PTvzTk0IsNynZjgc5wPyqJ/CyPK4U7Gb+IueOOoFDUZLlBqyFGoRwkhXDMDjkEDgkdwM/hUcWuPO7JI6xr168+/4VZt/DEAYiWVi2OpPT6YFWV8O6Yib3Bds+p78dc9aV4Cd2Zr6xDGwSNfMcA/THUHJ9aYurjG4/uxt+5zng+1aa6dZBj+6R+wbAzjtk4zS21tZWxXCBDg/L3YfUnNCklFmiTsZT6qI5MEEovB4I+mM+vuKP7SMsTOIWZicZwQFAPGfU1urFaF8xxLvbr/APX+lWZBFIjN8uAcdhUqcVbQI6X5jmRqUwjGy1yWOASD/PH+cUyBdRmuGSSP5D13cjOOxJ6e1bkrQQM/zjdj2x/9YVmT6syNgyK2DkbTxnHtmrU94xRLST913AaNqN0R5ssaxZ528fUAY/maZPoc8TKVuSV5xxjrngnvSNrsSMQWd25xt5x160Q62khG1mdc9Oev48frWilNCs0RvpwClXlZgT/D0x7Dt9a0I9LsSqNODuUADrj8RVKTXoizLHbMSFPPofftj3qub+7uIywhEaDHsf1OcVKjKS7MbaVjbi0zS4Y8BAVI/iyR+GOlWI7fTYIR5EWWAx846AdxmsiC4u5AvyqAuPr6EYIp7R6g7ySeQFUkDh8gjGBx2/rWTUvhkyk1I1ZEsmO4xx7jz9wZBHv2qo97brNtREYD1IBrNuYZ1iyoHmFQCc8t2PWmiyjcFWkVzgYJGPzPX2rTl/mY3ZmjdaikcQSOFPnGc8Y9Sc+9UobsvN8ikgjhQOD+NRpahcwghkAOM+361PFFNC6KjRqM46Y7HHb+tW4pL3WLWSP0yABjA6Ln9aQKrHCjnGf/AK1MWR2boOP9mnqCxXjqa+8PxHoKhwOvy5pSOAQc5FIUJbIwaRiBkc7sVNmygZTkdQP1/lTypAA42n86RZCUAPalOAuScmi7RAFSAcjhhS99o6D0oBIXkDOaaHLDGO/O2h2ZV1cVZSqgL1p5IyM9TTSuTwSABQFyAM7jmk1diuKzZ49OaemHXGO3WmDAIOM/59aHBKjj9aLBsOIAGfyx3o2kgZ5J9Kbyc5oQFjx3H8qeqQ9yZQAOh5oIJOQx4FNjBU5OM0okG457mpa1GGA68kZzSJGUGfU//rp4UZJGOKUdDT0sAzJbpT1YEj+lGxSuM5yaaUCN8uf8KTaaFsPYBcdf50gIHGP+BUxSWPBODTwAF9s0O9hasaGCtzkmlQhmJJOBxSlQQSvJ70DAbOcAUIdtBcg8DGcf5FJgAnigYKHB5ppwxwSRRcGOYFVB5yTSoN6nJOc/5NAjBXrkZpHYrJ8oI/wosCHkHOBzSqCOOQKYshZsNgmnkkdTS+EYm0lsYAwPzoIJO3Pams4YgE4NKoJJz3/ipa3Dccqk+h5pskZJ6EYpQdgJyM4pVcsec9KauQMQFTjOcD8Kfu3Lg8etP2bcnrimlR16jFK9y7IQhR0yc0EA9qOB+dGAWORQ1ZCvqKoHHPFNKkE88UocDgClJwMqO1DuNjlUYAxnimnBPfFM3Ef7TU8E4HBFU7WFuOLgNnk8UjuCo5NNwDweKNoU896W4PQCd46HmgAY5z1pVABHBzQ7gDkU9EhbCFwG25zkU4KQuPUfxUiMCeBS5IGTSvYL2Q8kK3Y8dKYGDnvmgDJOelDZzwASKHqNMAD+FKAFBzSLICORzSsQw75pthuOBQYB6UYDemM0wAgY4NAyB1pWQXZJGpCjqTSOcA9Rimltp60oZW6c5/8Ar09bDGgFlyOR+tPLbcHp9FoUAmlYAtjnAFTcOg1mJ44PNBUhsgClADAHODQSM84yDVWFoNClfpTsDGf0pD0PqacpGSG7Cl0GRFirkgEA/wCe1OADHtnNKyhee9IuC2TwRS3AVQFyB3NDOSuOSBQMYxmkC4HUU90FxdpYj2H+c0m4A8gHmlAJpATnjkik1oGwPMWO3BFIirhicr9aAQxycdaBEc9d2KasgvqSAoDwab5YNNEZzkHmkIcdweaLWC6F8kEZIFKqjtzSDIHHWnhiO1K7QMawK8EYpEjAHXBpS5ZsHkUoGQcEUN6BYXIBPGcUxmAPU8ilJG7gdDSbQxJ9akABBIYA8GnEFmb3FNC/MoOQDT2cKfxpvYBjAhSOlRxgs2Tk1KwDH8aUDaCec5qkkAFVAHPSmkAjvg0u4KePSmiQFs9Rii1wHY2gbcYNICS3qKCSwHTApSxjPOMGgEBIz9etKSGQnt700tk8jBpHO4jjGeKLaBcVlO3qOKUqMdO9IkZZSM05iSvTGKL2FZjQCD1HSlztX+tJgDikaUqMY4ppXK0FAIYY608DFAUkHtQqknk4osriE8wNkdqUqCoxiowpC+2aUt2HalsAqxkrjIAAp2QFyueKaSTgc08xjHcAinugejGiUEUiyE5BwaaI03cbsCpcIpIUYGP1qbgrjo0yc9BUiqHJOBjNQgnbgZFKkbpwc09e4FlCAvY8ms3VgDCwzwR6Vox4PUYrM1eUGNh04rOTaTKOJBK3gwR15/xrp0U+So7KK5cORedvvV1KKdijJO4Z+lc9HZjdmyJmX360oBPJIwOfeiRQOPWjBfIxjj/IrbREu7B1LHhcj+lRSMAPu8j8PwqQ4Ax3qNmIB56UmhpkTkDABBJ/h6/rTZCqR+vH8NP4QjtmmyEDoM4FFikyrZ4F3uDDJ7V0MKHOe5Fc/aRh73PGRXQQ5UYHVR+ddEfgRm1dkgXv60Omxc85NLGCXJOOOPwof5jnsDUptMCIAgcAjFJsEvNSSNtGB3FJgFOoBNVv7wEblY0wc5IxVV2GzABbFTNyQDzzUUrqr7cdfypak3AKCufSo5G3OoG0g9alaPK9DjGPwqJIxGcDGc1K1YWHkLGoYDORUUgA+bHGc7qWVt47Dn7tNRAxCn0oS1ECszLkdKYGJBHANSOwWIgdAf8AIpkI81TnAUir2KWrPmH9r6FidFnXnZKwxjhQQTkn88H1NfO0yhQWIwc5x65+nvX0x+1/EBpukuzMEEmPl6Dqc4749K+Y0uhbMepYkfN6eoNfMTV6s/U+owH8IehaFlByxOPlxjJP1PTNIZyUwu4L7+vv9f6VWNwjOxZjk5HtyKaS6JgHK/rjpUuNm+56W/UsMQqt/CQe/wDhTVnUsD8xJxz9Ow//AF1BDHvJ3HtwxqQRMWK7SpT+EngHoTiqha/mJybQPc7gyqpwTzwM4Ge/WnRRNKAXyVAHvxUiQuysMKCP8+lWIoAEUkAqRw3Q/l35q3JJuMRtP7RTKB5ASGxnnue/QVGsKg8Z+UZ+vPAq8IlSJ1PzOwI9x71DIVU5ILYGPTinGopLYnlT94iWGVju7DrxxjtVmOISuWVFCHGM9PcioxIVT5SQSOQ31P8AShY2PQA4/j5xUbpjUbFyKNEjy2Sp/DuR/nmiXaAvQHBHyADPr/k1CoZkY7iAM8cHPQjmkZRGm1pFILf3ece341KTmtwdrEryBj8p2ucDBA+7nn0prTO5IJK5XHzYA/8A10CSNNqbTuJIHHr1P0z1qL7aqyneqsV+Xp+WD1zmklJPYzchVMjOWIUKDjPGOuM81Kyy7XKMUJOR0wfqf8KryyOyyKQAobP5/pStBIrkAkNtztz+nWnb7RakmMkQE5LNtwD8368UsckRVlKscnjJHTnjNMFq/mMC5yAP1yRg4qQ26LGXLck//q6U0/MHf7JACTH/AKssVP5DjAp+141O5QW9P8jrTxN5ZCkhsgZU9PSpgpcNtwVIGMjjPfqM0SevvbFJ/eVo43I3btpOeOCOfapFtlVHV2JI/uenfrU7Ag8bUyv1A9xxmkMBDBTtwScswPHHHP8AnrWUpNPyBJMit4YoYvmVhkcbufyqfZECj8Lt9j7+1LCQoXaAE3Hr247k9+tDOrQ/LkJtP0HXnpzQ3KSLSSQ2MxxsSo3KcgFRjP4GliYlWIT98CR83PQDHXpUcUsZBGckHOMH3OQAOtOllUuT95QQQP507XEtxMBg2W6dTu5+nvUctqyyhiNy5yCvp7//AF6SbCgkgDI+9g5HI7fSpjK4KqVAI5xgDJPbp6Gne1uUpt3HC3ikbqWYHnkYxjt7UST7QQdpBX+HOD3AH0pkccjyYC4Yn7oxxjPHTimSwszgZHJ4FJR/mDW4yeQFASFXe2So/p/hTYrsCQALvQEnb05P4U9YEjfYV3OM/n7H2p3lRqgwSyEc7eoPYdOKSS1C12K96UDKqhQT+lQpJIzAICFBBPrmrCrtVmjUMCRnzMHBpOQjIVHGfu9B2z0556VNuUuKVmQSRSg5k5BPXPU+mOtOWNUY5OG/DGMUCJ5CF4Lg/wAWB/OmbS5IBGCcnrnvntVJuS5QSSAIjHK7s471OJEUhuNijB/xP41EDGhjClFz3bnB568ZP0p5mSKMkkO5x2zz71VhtpMbJN50jFmAGc9Mj0x+VKY3RvmI6/eXpTGbzWZ1BQkngjj259R9KAspyC33evr70rLWKFbXyLJKxR7WdQSOeACeRjnPeoFugYH+T7x55/IdKQwpIpk8wcDv7dhSTRBRlc44OO2PpWSVnyiVyKa7kdBtUIeB8vAx1/OlTdIMkkc4PvTwqSJvA5XP8qdGRsBQgMB9c9ev0rW1mSk0yExMrfcPX7v9MVLMGOWU7f8AZH1/lR5h3hgeFHLde386azIsYOCWJ9ex6/j0pSipRNrWHR25CcEE/wBKeVB2hcfKOcfhimiTI4zGQMbfWmSfOx3sTg/w8fSs7JCtqOZnICs3A/KmoWdSSR3xjHSpIyjjlgGA+7tzu9h6Gk3bRlCOO2P/AK1aRdn2QXv8hpCLGNqYAGOg9Sc0sbEPlFwPSlZWKOT9foTSIVb5eTx+P0ptX94b0ALIScdAevYZ4Gc0CIswy2cn8vxqWMbiy7k2j1/iqGSQmXGMD+9/9b6Upv8AlBa35mWBGQuMg7Rn2NIA2RhcnHPt/gKjS7dSTjJHqOPbjFKHd2yOGY8ntWDuytGxixSGQ4+6DjJPHfHJ9asMzhNznJIz+FV2EqPwTnP8VS+QWk+ZicH1/lQ4pFt3QqTxhMldwK8jseaGcAAKoHGOnH/16abQBm2klMkZxjnrmlWIRqAPm5/i659R7VpZQXNci1mIkuw4GBg8N+HrSyTytGcAsAPX/OaQBWQfLnnn6+lKyhRhBjBHt1pSSl5ltN/CQLI7Eg52ntU5ty6YYjB7f40wozSqpYAA9VqYo4CBecDJ+v1qLD0Xukc9siKoJXPTge3r3pkcCKWLlVXPU9KtyRtIrBwDtGP8/rVeZGRF6Y/pRdX3KjZIVI4wCI2DEcd+lQ3ZAljLDaytkbamtUbduVeRj/61M1OND5crtht2R+oORRdNsuCTZ0HjWYRXFo3zBGhB3epxnn161ys16zH7pIz6dq67x7EpfSsgZa3x+uK5d44kXAw2f8/lXRUd3qc0EyuZpZX+fABGM7fr1/xqNbbcm58sc1aRo3fk8H+fNQS3SqACeMkH161GsfhLaLMaABQF7VOAYSuXK5GPTBGfasp9SkeXbFkqOvbHJGeRQ85nPzuSMep69qOST94G0jRmmiiY5Ykjniqs+pM4CjJBPes65mCKrMGZ8YKjJ5OM00Q3Fw24BhBj5ueceg/xq1C3vWI5tSwdRKXBV3G7PPI49OPeoZbhnkUZxJjO3IJHb61HJYzysvzDYT97nOM5x0+nNXIdP245Y4PDNyfxp6Jc1wTnMrhXuUTcwOG529D6g/WpFgkcMwyintnp+VaiQRpnkBiBxxUy26Mx35IArL2v8ptyORjpbF3kVn3Nn+793jpTxYRRYYhSxB+nbPFabpCmSAef1/GmyCJFyuAc+oPHpU+0a90PZ2KcEIXHGGzxt6fnU7RENkAgA8+/rUUUgDhN/wA2CR+meanRjG+S2T/s9qp3GophGpK5+9/npU32USAkYKqM/T3pj3CpGzeXjB5UiqbaiyBSzKAcfXHPX2pOL+KJbaLL20aSAqwbH6UqvBCxOQRkn5ffr+dZ0t4XdUVtpOccfzqMTuHbOAqgc+p7imouTM3NL4TXN6jocKUUkcDk/rUUt2NxwDtA61myXrH5sY4OcAk8HrgcmonMkyF2G0IchDwx47+lHs9Q9o/hLv8AaRUdhnqCeRn27mopb53mGFLIw5f071TjVp1VvJAdTnIBAx268nn9KVrG6X55GUZOQMHaOe3PFbKCT7ME2l6jvtKPGvltvIbAVieD1yfWkad7l3ztbaCcL+HXPf6ULZTSRSA5Dg4U55I45Jz3p8elyht7sAR12+mPpVKEUgvMSGZI35YFFzjdxhu/FSHUCFBC53Fvu9sdB+VNGmsDl3WRHyd69cfTGKdFpUTjcGO0cjB6H2/DvWbUUgakkSNekhpBh+Bj19zjvUKzi7cmRSAB9xvY5yeOKtxWERk37mJySOenHYDtT4TAgdVw3JB6c88jNZe7buylFtFIyvME2Rn5iR8/3enrjmnPHOSQW+bH3cfKBmtKORDH8pVgMDHYf5FRSyIDk5UAkCqTXxdRuKSKaWEsxO9iykVcg062jdWc53AZ74x3HvQsiryR0H5/lULXUYLNyEU7en0z71L5pMdoq2hpSi1jQBPmGTzjH0NSlkaHYEG44+Y4J9gKyZCZZsDgAY4pyTTfMADgDHQio5WnuWnFsuidYztIC881WF6GU7m4xx6dePzqMWksh3Z2oRjcKfDpwhOSMkj0xn/9VaJRfxBFybI5ZwsoAG3cQA3XJPbHb8ae0swbCq3TAHqamZY04yo3AY9c+/FXIpIM5Aw2P4h39qh+6Nq63M2OG5dCGypGScc+uByKUWk8kaZcIT97j9B3rQmvkbCxrs3fxVA8pxywJB6Af/WoU290Flp1ITpjxk7ZGBIznPT6cYposyw2+ZwR/BjPvUgnwAME7hzuzTULREkLgE8ZP5mlqvekFkhiaeiSgDLNjk9f51M9igj5xwejAUjXQOEDKjY+n4+9IHCM537lAB9+fU+lU7y97YajFFlbONoAHA5HO79KWOyiVweBlcbcc4Hb2ot3hZQSwfHRqtW8kIcknjH4msnJtGtkkMEUUSfKqnHt19vrUEk6wodq5wfTn+VR3d6kSswIG3nr/nmqbXIk+diDgEjH09a1jBq0hcyXqX4pg8X9wA52t1+mKY7ysT+9ANZ5u3cYjQ4YZG/HTHQYodLh/mRGBC45x0+nQmk9Quk/M07V5URmZyy9N2ByaS4ncgKXbrn5T+Oaqpb3sgUEFUB53Yz+GKJtKufM/wBYc7fucY+pzUclmPmeuheS8ZgFDbl4pstyQ3JB/wA+tVP7NuIkXfIVKnHydx26jrTJdKuFhDS3O0568jOce/5VpyJ9QUpPoWZ5JG+YtuFNgvi0hVnUqv3OPqCDmnjTSYkDSMSBnDY/P8qjXSowGLOSc564/I9RR7OLRcebsWjcvJk+aCo/u9qp3F0C+Mnp97tj8OpqVbFPJA5OBx/gfWkbT4Hf5s4H9R0qYxjD4gtJ9CuXXftModsn5lxgcnAI68CnrdKjlI23OBnpkY9albTLaORmC/McYIH+RUkTPCwCodvP3hx2/nQ7EcjuVxLcTqqsixnIY85JA5wMUNaXIYt8rA8BR254Jz6Dr1rQExII2AsR/OgO4XBxis3Lkd7G6imVobC7mxnCuARweP171M1rPbxEbgXJ4Hv7+1W4JRFAxVj6fMe9V0uS8nzybePeojq9h2RVXT57gBXZF5GR2xnp15zVkaQQg3S73wTxj5fcCmz3UaHHmBWOfyqJL2IPsUmTd6c4GM5yK1vJrYlNRZZg0FVLb55Hzz8xyM/QYxTpNHtkidSuc8lV4zz1OKhGoCNuCST/ACp7aqfMGFbaM/ezz2x9KwfO2CaT5iZrSzjVi6oGzngdT15xT7YWz7mdc88bf61h3F1NOV2xGNSMkdcjHYgfy71Pa3LuzFYgzY5JOAMcAYx1z1rRxaW5d7PY2lsoSPuDOf8AIFSmyso40+Ql93twPess3FwHGIscZPtjpjjvSS3Nw0XCYZqxtO+5DSNWO2sW3ORufoOnFOis7JASUJbAHGOnPPviub/tVoiFKjeTjbnHbPapTqU8pAWMMB1Ofu9evv8ASmqc+b3WO6Nw6faK4LOSCMgbcgemTnr/ACpJNNspCpRACp75zj1rIjvHEiB4ywGPve/41dF9Op3RxqQeNzcYHr0Oa2lzNFK0lsWTpNmE3YQuOOhBA7DJqBdHs4y+WC5XGF//AF1E1xMWZSM7qhUSMQdudxwdtZxU3fWxS06FldFtnXsRn5eOh+lSR6VFGSrBdp69M+wPHSoAZ4WBAPJwKRruZQTuG7NU1J+9caa+EsvpdkpDLHnaTxgHr1IpptrYDO35CMH0OexFV4p5yQXYcjn6+1K7lfl7n0/+vWifNbXUTVmPgs7YPjyYwo7qg/Dt2q2iRIuwRLkE/wCcYqm0shU7GBOOnT8+KpOLlhlpmiCtnK8fL2zkVnJOT5rlOz943ZJ7ZIz+6XeAAOc4Pfj3qpLcwTsgEYjA43LjP6GqUNo7xEmUjJPzcfgOlI1qfm2uCcY3Y6H1qIq63ISVzSW2gAYIg8wr16Ux1REXaw4OD71TAldSN+Cv4Z4GT16ZqqLN5ZQRIVGfXgDr+tOEXJ7lXTZsKzSL8rAnAIGe1TwyCN8MVH+yOQKwpnniwRJ1JOF9Og5780loJozhnHAz8uf1z1OaU4Sb5Rt2tob891CV+UYcHnPT2Iqsk++VlOCMe3v7Vnz2LyEsGYkdCO+euRT4tKktYAWmMkpHDYI75wealppctxNJs1IriGGQqqqxBP3eatwX7Rh/LjUZHX29jWFDZSCQN5h4+97njnrT3gndCInKHI+b2546c5pqPMveLjr0NcTO7YBTB7L29c555qdHAtySAWz9Q31x0rI/si48tWFw2e+fTuPSqaQTrOWW6kJDevG3sMen0xU+zbW4NvU37i6QbdwWNQvOOeec/hVZ9ZYHO7IYEDPP5Z9qzfsMrhi08jsoz/8Aq46e1SpocV0cyOz/AOzkgD6dDzVqnG3vCu18KFTxMjTMC22QfKSfTnOMenSln1dmUBdxJPOAOlPTR47Takca7cfr0qSKxCZA2tkfj+FJRp2fcavJdjOl1l1QZV8E/wAXUc9c9P1p1trB2nAYNnOccAcnntTb+2JKLuwFOflHXjoRVcW4IaESlVIPGcHGecHpwf50ckWkNXRcl8QIC+8vjOPkHBPsaVtfj2hFDDK/f4GB2Byc/lVWGyRCAo3IpyS/9R0qYw+cSwGSPxx35/Gm4wRV7e8QXOryg4WN2B7rnGe3X6VLFf3UkQJjwMdG4JqddHjlCsee/UjBqw+jJIrYeQFjzsfBHcYPai9NImN2Z4ur3DFUXC9Oeh7g5PNLHd3jzscDAIyW6jPUAdOK0VsYLaJsgnJHfuBwf8asJYxRozE5JpNxi9Uaa/CZE9xdKQkeFJP30OT0PXjAqS5kugVVJFVcDO7rWmunxIgfG1WP4/QVXurULIdpZ2HIz0H/ANehNS922gctjLukmGyOO53S8bgABwcnsPXHeontblgDuYbCf4gDyecH0rXELu2WKqo5Hrn65qN4wDzkoR+o9aJS+z2DW5BaadOYNkjsz46/dOOcAnnJB71XuLQkBTJKABt6/KfcjvWtCkdsOS2G5+WibULeNC3VFHBUZ/LAqOd9tBKxhjS44SNrFUYD7579+gpF06JHG1xK2OE6c44zyeK1jaQTASbgBj+LH4dulORLW1DSOy5Ufez64rVTbV9ga1KcMNtAN80cYJOG4AGeeBx/+urzXFrdRiKBF8vH9zjb7A9ar3WpWZIX7OMKAd/qQSOmP1oOoRW8uPLLuR0QcgetK1/eFZP1LSW1ssRUADJGeOvt/wDWpTFa+WY0kaPvu7kenSsq51YmMx+WWyf931AGfWmJJKGQq3mbjj8BnJ564pqL5dxNWNk26QFRG5GB3x+tNk3hCxk+UdOePrWHNNdOxychW+9zjtwQD0p0qzTRqGwijgKCRg9DwRQ4aLmHezJ7uF9nmLPtABz7+n+fes8PJKHAkLg8eoyfapZbMhlQhyp6so7CnQwwRyN5MbM4AO3J4OfcY4rV3aQ1rbmRARcxt86lWJPLDqe30q7aeapVnUyMDxzyD68e1SJFczZeSFDxxuIIzz+gFPjtrgSbkVQw9+AehPSk9PdKsz9L0UN9c0kkhiUkZBzTfmBPIxSvKWGSeMfdr72x+HD4rgHJAxmnO6scqMGqwjEh7jH4VOEXHTBB6VLWo7iGQgjOevelRiwPIxSooVuR1FICM4A5zQ0GoKS+eCRmlKgNu3EUokEbdhQzKpHOQc0rAxSpAH+c0KxyezUu4FMAUuAw685qUm2PQEbdg8KD/DSkgt0zimgbFz6ilLsowo7U7ahoPUEd8A/09qUIAcg1GHBUAHIFDscZHNFtRkhy2BjimlSzZBBGaYh25PzHJqQMhPHp92jYBGJUnB60gkdgB1J74pxAYkdwM/WnDAHTg9KQaMVWKjsKRgWYZzzTd434xxT9wfAAzik1YVwKDBHOMUAckZGBQMg89+39aMBgT19qECEZcMfp2pwBjCkDJFNIAxkkf7tOQErwCOe9PYY4Hdz0zQEIprk8HFClnJBPApaoTFCgjBJ4o8sE57ZoXkY+7gUEEnO7Io1C4FVOfr+tOGSKbh1J9CaVxwOo5pNO4wYAjPAOaUKCODTSMnk8g/w0AEHAHFO2oClCDnPalyAfUgfhRnAwQcAUuDnIPFCE9BhdgSMZBFKzEqKAQv5U47S30pWSYatBGN3ODSkbicjFDMR3/Kmu5Ynr09KSd2CQ7aC2BnIpGZRxwMdaAoB6nJpSADtPpVoYq4PQjgUh6tjrSCMA8HinEEdc0v8AEABS3UY4pCh65HWlLbgBzx/FQHIHTgUlcWgbCoGQSCaa8YIxxTixY8tkikHBY9ead9AtYVCEXFODBh6CoZFBGBnk08KUbORgUndisPbJBx3pp46UoyQT7U4EdzgU9bFMaCWIApCCAR609mXOcdaQHIOAcUkhXDYAOCDk011BGTnins4Xt0FIRyRzTQyMglsZoWAKc9KkwQ2TSKoAOQeaV7sWthrLjP0pQCDjNKEIPvS7NwIOen5U9mPRgOCeDgUFgwyeM0FSrdetDgD2GMUbCY5lGOBmmZIGO9IW4+lLguBgcikrg2CkEE560rEFScZyKaOCQAeDQDgHjjNJ7jQoYMc0oIxn0obGPY0EA8A4oQDWII4pCDnpyf8APpTyQgyeaTeDnkdakBCCBzgYp4ySOc5FDEEc9qaSDnHTFaW5gHOCBk9KCwAIwM0xiVOME0hGMHpmpSbYthwIJOc04AMO3T9KNoIGKaDtYqaNx7CFABn3pGwQADzinFgQMA1GQ3600gHAhRye9OAJGce9NAGfXtTgmBtPBppgAIBycnmmjEknQCkXOT15pyqFOQTnFDuA5lCLxTCCfWlZgTQMheRk1OqYboRVKn5umadgOTwQKNwwTzjNDMB3zxVatBsIxIBGDxTcEDODTiS/J6igvkEAGotoAoJDc9/alJIxnsabliox83NBHOT3qrWQIV3K8jkgUwF5MHinDKtjtQXKjApoBuCG61IQir0NNyCdxOCDRI5JGRgUwHeaikckkU0uw5GeTSbSVJ296XAUdxScdAAJxn1NAOXBAIBpwJJAxilkIUdhmnYW4YB5pkkhzSkhj3/Ck8sls9M1KQ2OjySexFLgnPcCkjBYEHr60hBLDOcU9bgSq20Y460scmWxjJNMDAAdaepBPPJFOyAm5xkZGaztTQtA/qOf8mtAgE+tUtSUGFlYdRWcmrcpRwrgNdEDHX+tdLGS0KDriuZmAS8JBOVOM+/+FdPAStsucHPWuagtxu1hpGBk9+1IXJyvGM4pWViTkYOaQ5DDpuxWrsCEYgDg4xUbhVJHU1IF3ZFROwB256UXuhEbjjHXB/KmsDgHHBHFPKgA55z/AA1GwAUZPb8qT1XulW1ILdgl6uOgrYgkMrnIwuawlJ+2Lg966OAgqPcCuiPwIzd2ydflDdSTTQMDGMZFOZQ2McUjEEd80r3AZsLNjtimyIwySfxp7MFORjg/hUUsxJ4GMUNsVhHGAQDk4qFowccdKkOSuR3oACpubrU6phuQFiSAx4/u00Hc4xxih9w56etKFAAYnJ/2arQLjZFIOeeac7gKAgHTmkaQk8H/AIFTQSg+op9BISQxp1INNTIQgY5z81Rqo6kFucVJEhAY8jn7vah2SEfPP7XloZfCdhJvGVuBgt0B6EHjpjmvlIxqI2wdxAz83XFfXv7V8Il8Eo2AyrKO3HUA59wCTn16dK+S/OSSNgqgMyj5vy4wa+aqe7Wn8j6fAJumRRxiNivyybgAfQjg1IylUcRqDvHckY7n+VKpJOODnC5xwPT6VHLI8iAkDGcDPX0rPmu/U9ZpxRJFCBgNySM7lPHTJoJCM43ZGMrjH45PoKidnZCMHK//AK+1RF4jISAPRf1oUbS5ib2+RoOSyDcCAR2xn86ejB4R1K44J6A56kVn7mjJV2GSfr+WKmFwSjFVJAPVs9McA/Sm4XXMU5cyRbnkVcrjcM52KDu54znp1qpcqIWwwzn6/TvTnSeVg2do5x1xn279qVLdDIgdg4P3sk+/SnHliuUi7Q1HEkqZQ4J556deelSYLkpt2AngZ4+tSRuGjO1cc84+vA45wacCSW+UBgOOpx6e5oa5QW5X2yyMobOAMHGB24zTtpVSXIcJ1/HjA4qeNWkBLEA9/wCvvz6UIPLeQseSuf8AZ6gZxUq6fujUWRyiJSNiknH3mJXn0HGadIBsICqkynAUHp759PrUjyIiEYDYwTt4yO2PWmNMTG6DaMjjpz6Z464xwaT194Gkhiqk8zNgEHrnGe49KEjAlzvygz/vH6Y56UgnYyMu1W29GVCCeOcHtg1GpmlTzAu4AH5m9Oau3P1FsTsoTK4EinJOTyD17e1RFw0fKhVx971x0HvTpYzcKGU5QjjsaJII4zIOqlcLu7++f88VEYq3vGmj9SFJkEhJU/Me/pnAOSOg9qeJSw2RhuDkce3OetRyDLcoBkc/T8KlhAQjaD8p7ZJxx6Vc0l724k2xTcmSUgqpAGDt6UMHkQYJOARj+p9acpEDswDKnfGev9aR5w6ksvzsAfQD6VHOpe6NbDEw0LoznLKfl6MCMHJ46U1YVUE7t6sDhcnjA4/OpnfYBtww/wBkHOfTPWllDeaoIwccscj6c9PpRZrqFkQLEfMCLgkj73TH1qVY4ycY3bjjdxwB6fWmEujFueh7euajJKqr9B6+n9ahtu+o24osFgSVXaXJzubkYAzn3zTopAcfLnB4wPl5zz06fyqmZIyX3Nt3EAZ5IH/16PtChsbmOBxzz7DpVcrSJbaLXmMg+TGc545/nUUuWlyGJzzt9vyqCG7SJ8hjkippLhy2ApYnHYZ+lOKbuUrSRIMIqMVBOOQD3NK00TcrwR1GffueO1QPA7LvZgM/3RjHr/nNRi3UoAy78fTrUqOu4039klMyBAp3cnJbOfbIFRNeoQFDF068dQfTkUoiCqyFcDn72eKetujMpC8gfd9sVTcYve49RWlebGABjPtn61CIHDsWbn054HTrUzK0ZI4CkcFsLx9fr70wASjK7mwf4f5n2qd/QLNoAhjIcNk5/wAKckYJzjkdu31pxkfci+WQoH4k96Vk8t+G3Aj/AL5PXnjqBSTLtYRmbdt42j8vfj1ppKk7u38+KJGBctu7duv5UiMhxv6nouKaTa90OgMiMuBGSw5Ppj8/WmzFlaMfLtJ+9np9aUkiQhQMD9adgAZYggDpT5dpXFv7oEyO3zMAAv4Y556c0ohiVcnJ/wBr37cUnmCUY+X696bl2b+7gD6ccfnTcXJMpf3hynLYCgo3X3P+NEgKhQu3cSRtXqO/PtQBIxbYDtAPy/1qFYSoVmYl8/4+1Ty6bivf4RwYORkDOf8A9ePrSNIyuGU5KnjFLtRO5H4cUBFjBAUFm780KP2h2aGTOqqSBx/d6/mRTi5ZyhjKEZ5P8qlhQsgGM7etIiCR2BH9PyqotNOMiWrsiZnlBIO9VPrUqRmVkxgEj7vSlUqJSACVI+lPdYUBbLEg4xnkD3OKlvlaKS2COJB8xJHH1zxUdyyjgKDuo80BgBjAz83tUPBYZPJzVJJ311HZliNiicgAsKdJI6HJVSDxjnr9KhjBRcljg5wMZ/yanjCSIflfd19sdzWa0b5h25WNZG3jJK4I6nFOVhuByAgI/HmknYgFQuFJH0HT3709X2rnAKE/d6/p3qXG/oVdpEjxEgNk5Y8+nfGPSkfPlxKEB/mTk0iQlwAHZgo+9g447Ak81YSULECylnA/xxioblL3Rq7RCxWSLOViKnkc/e/L2qJCJR/eA70+SQK7MF+9j5/y4I6U9hPEWCnaTkN6jFEJctx3aQxbZsbiyhcgbc8r9eO9DQGInBLf7XY5oKMcfvBkjJTv7U1mTJyzcr/n8qbux3TYeaMs2xsg8bf505HIYKAd55G7n9KaXIdCqjIHOT1xgD6U53KvuGCQSP8APtU8quNWZPcLIqJuYJ/tgYP0OP0rO1eZGtc4YygAhunTp36fzqw5FxIFGRlfu+uBVO7ETwMJE424b1x3qlG95Fw0mjpvHhMdlorZOHg49ccEEVxryOww3JH4ZrsPFlvKuj6JuI+WIjtnnBAz9PeueS1RlYs+GIHFddV2tpuYJasymV52AClFH6Y96DbSTt90bT06VsqieSvIyp+969KjdYogCrYOQfb61hzJCcbrczRpoA4JU45x39QeKng05GAHBKnPfjt1q39oiZMbsMf4fanwzxxsABkscGjmdhpJFUaaiOFTaMnpn3607yXgbGVAUY+b1qWS6WN3I4yD6E1nz3RMwPzMoPA7dOpq1zS90puMC0xVFycHBpDdBy2DkAkfj6VmzTSySnDYQAAK3fkk/p0oDuQuCfdvT8qp0wVVNmgtyjkg88EfQ0SXYwArEkEfL3rIdZZnZMhFU/dPOff8feraoxP3QuOjep7j8Kz9nFDjO7JzepIGUPyOCPf0zTJp4poDhS6ngL6444zUVxFLIoxkbePr+lBtZZWjJwiqc+uf8KfKmhKUkxRcs+doKkYDdeD3HPFP+1MkixkHdICePwPY02SyBLMHKEHrjI5Pcd6miEa7s5z0+X0p3iCcmQSXj3EqxlGUjjPvgEc56Gq50+SRyyKV3Mc+3fIx2/rWikkQ7BTnqwx9KSSYkdVIP+fpVp8j90LNDI9HAiAlkOx1I25xz68805LZYpE+YbADx+XT8KeWVoyM7jj14FVWuFgjDAAuvG4k8fpUJObcupdor3SysUShiidTn5v6fWnSBZFK8KzDv/Qe1UlvC0RdVPDdsn8sCpROXxkMMH/OMVSg4/EVokTLsyNoJIqI75sk4MYPJzgjp0Hf9MU0lwDhSeeF5qKOCZimT8oJz27YAPrjrSSv1EpJP3UWZQUbcXAj4Ht/jTBIEVy3MTEgbcknA5GO9QQ6fNN5jsB5in5c8jaBxnr1qxFZjP7wZJB5ycAnqMUNKHW4P0GC6hgQqTyw46nj0HoKfG6GFdylE4xzyOh5wanNnb7MHDA/wsM8UKqBSAu5R/erNSSfLYa5mQJfB2ZEBJHG72pzFtynbgD9amRIt/QYxztqcPE0SlWBDDII9O1U5Ri1yrcpX7lYmT7OGQMFOc8HI9wMVJ9klmUoy/If4quQ3AI2Zx160xZihYeuPyqW7MpJCW+mqsRUyDOM9OnPUU5bWGE84znn0NVvtwjlwpGD1yeeuAB9aa2ZZGcBtyg/L9fUdKl3V9R3sSw20ERVVwI+fXr681YS4iG0qSCD+lUzFPIu4JsJ747086bPIoDnZn+IH8RnFNq6RTlYDemZtzD5ScfL3+tRy3wU/PyACe9T2eiNE5Z5SSe/t/KpDo0DElnJA756/hSTimRFP4jMlu43QEEFQM4Bwc9cEdetPjupZ4xtUNkgdPbkjmteHTII3JQLn1x1J9TVkrEj42hCB260pTUbaXNOTT3TnhFPcKoniGOvIyOvGPwq/BYXIx0AIz7kntjsB+dWpZzHKwGSf88U86i6IFwu7P8ACM+2Oalzk/hQRje5VXTXSQBnwQTU1voxdjgkgDgN3/OpWkLhXbGf8aDdupUKy4zzt6UTd0VyxSIDpEQYlhtbnC44B9akh0m2jVmIxkfeXufenzzGTYfMK47f/qpjuoAHmAge9QuZx3GooVtMgKjafmBORn8O9CaHsRWMjElcgZHT+efxoklQyLtkYgjj/wDXipTOLhVXcy8Y/AU2pJLlLsmtiuvhyOSKRZJflIyOck+xOacukQwxgOgfvtzwecinMscJGH3nPr+tOM6uuCec/wCelVeSW4KKXQekcQAITGf0+tJHNEDlguB0z+PPSqz3EKKx2nJP8PQc1Te6eXAgQMGP3ueB7etJR03G7I0xcl+ONgOB+fpinzSiR1IJwuevOf0rMtoZmLbiOD9Pwq20EzbVz8pGTipfxctw5lYSa4eRsq2MHPakKGZRI7hhn8qHsSsa4fvg0LZCOMF3Yg8bcjt36d6u8V1GmNSMIRzxz8vegXUYlYNgqPpwO9K9oEO/5sHP8qjksoZAygfKf4fWkr38hq7fkKt7Aqja6smf4Tn8OOlJJqEKpvGenP09c002FtGQ3lgsvtgDPpiphbI6AiPoOaJLUltlUakGPGdxGflHalmvJnCFY8AnA3Z649KlUxqmEx6nNPWUSDDDHP3v5U7RuVFW6lERXLyBjKQRzhDgH/631qy1tJIcu5xjlcA5HPHSra28W4NySBSXBJJIA9Kh2aBR1epAttOU2mXJOcf/AKhTG09mXy2LEkEdanSRg4YkYP8AB+lKyOSDtCj60loxqKKsOkqqqGjycc7h1Pc1cgsoY+qhXJPy/hipoQYwQSQO24097iFZAroQw6njj3qndrcEkgeBLcHaoz/nFQyQBxgk4xzjg/hUlxOhfar5IH51GNqAsTnqcN/SoTsUkiIWcaRgK2fTnn260PCEIwQoxTJZEjZd5wM064uUkO1OcHP9aTTZSdrkjMWUoHGAOWpwlRE2Kzcjk8c1RlmCkts3Dj7uc/SpgjgEgFualqzE7IfJCj8jgZ/PH4VVadIH8tEy7N7d+pP4VajZ5WzIhAUnH9Dmod7Od8cSOpA+ZjjP046U02/kUkmLav5qqydiB2/I5+ueK0otwYZUggc//qqkhmiP3QBmkiF1HOHB3Lk59ee34UatdgvZmti3Tkpz1G7k4J7460i3EQlYiMNjp6DgVXLTSFiVAzig28oXcpHuvNZpNfExt6g8oMhKqAGB47+uagmiTfyCSBmnyRSKm8hcLxt71AUlAxtP+frVq3N6j3J7dQIwTtxn6gVcihR2GFAUnO71rEla9i3Kke0HpyOffHtSwz3cSKMkE9cj8x16+9PklB+6yebvqa9xCN24BVJOPY1WWEyudoAUDHPrVfbPMqqJNpA52+v45qZXlhyoJbb/AHv61NpDTbfkW4ISuFAKuD91uPxp8tiSzHdyDyOxzVEzyvIHU89fp+NTSC5Jydq49+ozxzUpu4f3gW1Xay7tmSf8aYLAoTjaysMdueORUBWWSTKAHnrz1Pv04qAPeFiWA3k8DOQBnnpVxu76ibTLBj80lFG0NxkdvX6VditYUBD4bH6VUDzRlhkBc/5FQ/aJC5GWJH93nnHeiSk1zFbvY0mlMZKwouecLnqalLmQHKhsH6fh7VnGWWNPmALMPxGO9OhM8yGTBz/d46e9RyWfMW0n5GlE7FT5gGM9OwHOOgqcyQptVYxn8c59uazIUkcFgQCD/nrTFeYOBjBOfzpSj5iVjSmuzJGQF5zgDof5VWjjiCODw2OQP/1VXBcOATjHJPvUTRZkUtKWKjjqPz9aIpr3Uykmyy1xHGdrHgn9f5cCo/tqL0JZgcfL9fr2qNLCKZlaVwwJP3u3uKnh02NBhSM8/wAPr9OKq1viYpXIW1Royxyw4zz17ZI9hTZdWTcQg+YDhvXjqD6Vclt44UAIB49Ov41VW3idlYwglT3645GKdlLoKNxh1JDEGaGSWQjnABHtz0NVYjd3Eu5ITGgP3X9u5yM+lbFuUEYbywFUnp/KlN2pYMoHBH4VMZcl9CmrmUtrcs+GAyTxsz+tTRtcQgIUGcn5s/l1HNW2uiJCwAPPrUUk8kxBKAAY+vXmlKo100YnrIjiN00oLKWQkfMPX8fSrBnnUYCjcAT83Q+nY4qRpTErFcKSMHr29OKruZzLw3ynkewqErv3kUn8gd7sj5IgyZ5yen/66FvbkQFXC71Pbp9OlTIsgfaXIGO3f61HcRT7yq52fTNaPlG7yFe7vGYFCCMDt+fHah5Lp4HHAP5tj244qEtcRlti4YEcN3GRyf1q/bXjIv7515Oeg9elJ+7bQauzKeK7EbOGJJIwOOnpz/OnGaWFfL3LvIz168c4q7Ndh5dm4AHPy5579Ko3DRi62gkjGQfXHUVorLoJrQVIJbuA5mbGP4e3PrUJ0hyoCyOAe5wfyHarkWohIQPKKkL+LduKZHO8q5CGNAeeQR27ZzUXmvhWgrJDI9GSSQrLIXX+7yBn1AFTyaZbbI1VWk5/i5xx2qaIxxDGctj+H0pn2+BAQCMg/wAR/oKbloU9VuMGkwGKJsElTxknj3GOtOljhtomCDeCdu5uue1Ne6DMf3igA4z/ALXp/wDWqJ7uKYFVkJk+vX6ds0JycfdZCXmImnJIvzoHZfXknj9TUpgiSN1EZDN9ORVa4vEtFBkuRlyAE25Oe2DjA/Gga6kZ3Zd1zg8c4/rTi5R92xa1LXmx26/8e/GAPUn0zj+tWra5EqMFtQoA4Y/y9MVmzaot1KFijk3g56ex471fhvTFAwELByB19aqT02sJq4y4nbbxEMg8qp/DjPAqMmRlIwqRk5O04J7/AJVHLd3kzttjQNnH4djTXjuJEXnYwJ9/Uc8VStb3R/F8iQyQ+XtkckEdgevPGMUpvYgu2KN2YnjcCPzJHSs+K1uRLKN8bkMCOvy5yTwB1NPu7WdsyvPk/wBzGMe9JpPqXe1j9MdhY8DI5pygpk4Xp/nFAmy2ANo6U3B389K++1Pw1jygBHY5P3f60pc7iBkjH5fSkVjwSacSCeTzipYgBLZBPU0hBibPBBH+eaQhlAK4PNCsAcH8aEmO4FxKORg08Rl157etN2IzHIAxSiMcYzTegWbHqAykHqTTShVsHNOJCg4FBcsSRxS6AlqI3B6EjNIG3HJBFBHT1/8A10qjJwT3/wA5oT0C4udyggdM/wA6QKRg9aULsH3hyaXBJxj9f50XHYURlhnbQFCMTnBNAyGJB5xxSO+TtwSPzpK9w0sOLbjjHQUoAXjsKEAbk8Gm4yTg5FGlwQoYDIAxzmkwFywY5pxII6cE/lQo9fSndWF1GiVycnk1ICRjdxmlOQR0PFNDnPPXpUlDmIBB6gUKM8jPFICAM9Ke2ASBjBo0sK2o0vnr0zSjDDIx0oBABJzwKVVJPCgDJppBcQsWA4Ax/dpysCO3FNLBF+bjJ/zik3hxlCDxU3TBIk3bjQX+XB9ajXIGBgAfj+dOwW74otZjuNDlTgDgn9alUADgdKiwNpBB9acCWBJOBx/k0LRgSGRSfwpokG3jpmjHHODkU0qQSF6UWuxXuPJOBkA/7vvTApJOAV4p4JXjaT/tUoJY85xRZIYgbAOaPNAA64pXCt7GmFtpxih2bJYqsWGR3pWj3Lz370AEN0PNOMgHynsKd3YaEzgYFCsFBBPX8aUMMjAzTQxLY9aL3QtQLHHccUoJVc5pQAwzx1oZsDsKFqNjUIYnIIpSpUHHrQgIbrTvKCnk5zQxasjABxzg08gkHpShQCcnmgkoPepDZBkgUjYOcccZpQ4bGeKR1DGmmHQRTuXnjFOUAjA6U0cD1IoGSfam9Rq4pQBvSlyAwGDmlVOvvSmIsCeuOKBiKoxgnrTirAcHtUIjIXOalUFRjORml1FdWEHBzzzTwQw560jYYcYpAAF64yKdtBiEAEemKbtJX2zSk5PvTgAOPWs7uwuo1VG4d+PxoCbTnPDUbdrZ68UOxIHGRVWTDcNpLHnvQIyG5JHNG4g9O360NKQcdTRogQsiAR45poUlTnBpgkfJHWnox6HGKeqGAGeOCKUgDPAFI6ktnigjcMdwKTQCYJ609ckc84NNAAHfFOLHHHeqQPQPMwTwOTRkFsY6GkGAfU0PnsakBWYqnPQfrTC5duhwRQck9sU4gDk8ChIL3Yi8460DDHjAwKc4JHXnFNKEAdqSvYTFIXNNBc596XcCSO+KQgqOae427iYJHBwaQAjOTzT0AJNN+bOM5qkxNaA52rxzzSpuY85zTio3delAIQ56U7pjQpQL1BNAQNk9iDTCxBOKB8oxxnNSw6C4BUjGKChb6mkJBGT8ozTgSM+mKLC2FBKAdMU1sdjzQQScckUAAHPShofQUAAc56UMAG6HNKCGBJ70jEMOO1K9gGsgc+3rRtwPalIK4yMZFNDkjpg/zqruxNyTJ6ZHNKqluMD8aaCM8dx+VKWIz60FDmBVenSowA7Ek4ppkYDC8nOB6UBSV5GCaNWFiTIY4oYjcCR2pBGFyBxQQVPqaLahcdyoyTgUDDPkHikI38A4NIISASDyD+dGthJkrgg5zSgAHJPaoGV2frkjr9KnUEgdCBS1SBskRiKp6gQY/qKvKCGzx0qnqAJiOMZwamVmho4S6BW+bGSQ3f610Vq3+iIcDpXN3XF6eS3Oa6OywbUYGRXLRadymtUBy3Az67vzprEAk4wTT5MgeppobHXkVsrIXUHJXJGajkAZDkgZ9s0rMgAHTJpHwSceuRQ9gS1In+Qc5ppOVI680shJGTjINNIKjI4pWVyrtIrAA3q4I5roIJAq9OAB/n3rngMXqnjgCuhhAKLjjiumnpAye5OpJbGMUMQMZHy0qAlueDRK6gk4B/wqL6juRlTtOFIANNCjaQxBNKZATgrxio5JCxPHAFLVhca2QdvvTJFLHk4GaUhpJMdAM02RTnAJINNWQm2NaJSuTwP7386a0THGBwB+lBDkEBug/Kmx5w2GLGnuFxWdYwPlB/Co/NJU5weaNhaXnqetRyJh9wzxRb+YWqHBvNcKOADTmJHy8Y70iSBUbjnFQLMd56GnuwPG/wBquJX+HM0w+9FIg6epxj6ZP6V8ctOsbCQAKSAM56V9p/tKQJcfDDUdwAIUkZ/l+f618Xm3R41BHz4ye+D2wO2K+Zr39vOMvI+iwCcqbFNwDGmwAA9eDnNRPO+QCinBHYj9f61ZijDLlR0x1Pr2GKYsLyFuA3b/AD+FKPKlzWPZSt1IWikd/myARj8KI4U8vJwSD2qwpErsCRvA5Zv6Coni8skEYI4NJzt7ti+VJErtDhSqAqD+JqxCFeRUEQUupx6e2R0PvVMzRBsAEuB7Y/lU6XIQBShYjpjggHtmpcHJIbSaCUukp+ba2WPyjpgkHHHSnRwqCxB3cZ3eh69R61VG6SLBB+UHt0qRlVWLBy+CPm6Dd70KLSZnZSJ1KRBpAmGB+83T6D8Kc86McBvlPG3qcY5OaqBQCQ/zDORtPGcYzUwgHl7lyc49h9Pf60mlzLmYfIcHDI3UY6EZH046du1Dh5QInyQSO/48kdqUKoU4k+YkZJPP059KRpRIjFWJPT5epPahq7IbYsYymSwZjx7AD0z/AFp6QxSF3bLD+YHAI45pkS+YpLjMZ9h6dMU9kG4bdzEqcE5HfOMdKSf8xTsK43IyqgUFfp3PXj2prqjB1QtgDp/XpUpCO5O8YB2/Nj+o61WdwkgywIycYOc/lwKey90trQVWMZBjUOuM9Mew5796YzO4Z+g+voOgHvSm6ADBVDZGM/zIqu80pXCrgA/e7n6VUUrcwWViV0ZgcsBjntz7D86fC4jDbmOWzyvb05qoEaRdjyEhSSq9j04FS+UYkG5coRxjH59OxobuiUyZbyNIjxuJHft/jmq01+8jHC7iSOacsP7okhSM8nv7U+CJSyZIKt7dsHnPapioRY3JoiSSdpMjOWH1/IVJK0snB+cAd2/zilZiUBOduce/HYilkARRhizEDP8AL61TafwitoVwZ3winv8Aw8849fpQYnd9pdvlxndyfp+FWWBEanoytt3dsdj0pruFcEL8pGd3OD9KalzR2DlRAbTO5Q2PrilFt5m3jcc/w9asRRMCwVQSSfmPYY6fj/WiPe0YbJVsfh3HHFJTk1yy2C12Qi1VcKUx19j/AJzT0YeYcMyYBHvn8qj8txjJHHeldtqdDnP5D1pJtopRsiwjCNsNh0OOM8/5zTXUqu7GUzz2zwenpimQlA4IUsoxjd9eammjBZg8gyc/wgY5yOn5dKXLysdyGVpFRPlJzgn8+P8APrQRsU5zuH6H/wCtTnIkRurbSBx7ZPP4Co4ZTuIz8mR2yfrxQopr3io79x8qh4QSQwP8P09eKIgCoKYCjt70F2IIAI/zmlkWZxtkO0DnGefTH4elJ2fu3Kvyok+Rl3scuTjqc9OSc8cY/Wo7m7Egx0VcAZ+gFCxRtCrFyMZHTPfHf2qMKjhmAB21Sjyjvde6NBQFiBuyRxTYwxn3L94H7q9fb9amZysQ6Bic+9NST5MAkuetNP3eaIK/cdDGFBBTB3HL9T7gduKl8qKVX3biMDBxgD64pmWMeNrZA49Pc1CXCDYrYbP/AOulFuQloveAK1uRja27/GpAQXEmQGU/w/oT9aiAkDFlK7RntQ2AAMZDDnnp3HSqvv0BfcTCQ7zknGfxFMaYllAHO70qPeCwAGP97r0qZUKlRhmIxnnt7/j71k0hoe7q4wECAde+c+9MQqWHzHgcd/5U/ZvP3QOf/wBfHenCEKC24N/T3/GknYt3RAqFXVjy4ORSqSg3FcOR6Z9RU8cQkY7MoT93dyPcZpxj3As5IC8ehzjj9aTWqK3IhGrMF5Axk9v602ZWdtgJwR39uAKsLG6qpBLAcjj8ue9NZy8xLNyeq/8A16bd2GrRXSAsBuB4GMUjQuCygKRkj8amlIY/KOPxpqEsG/dqC2Mcc+2PrSV7CsKtqVO0EhcAkjPAOe/4VMFUxsiE7yMDd39Oe3404SGONSQEOcN3OP8AGovNRlJy2/PVT+XHtWSUviktgeg1FRl+bPJ+nH1qzAhjYAYGOTx2x6k96iLAZJcMcjK4xn16elJ5ZYhRlsn/APVzWk1cu1yRSGbeyg7gQvoOw6/jTmk/d/Nj22gYPbHtTViBLFG2Ko+YcnoOMHuf5ZqKNjGTuHfkY/M/Ws7Bqge4eXbwAqt97HOPqOtSFy8DgMXBx94578nmi5BKgYLFTjGMH6YFNiLzDaMAj2xwBwBTcUx/iRqjJKyr8zZx0/xpChE5PTH8J9amlVwxB2xkDB689+fUmoHVHVMNvJPPtQm7D1QrkoshLAsue3BHqOKiSRWP8RIHYcfnU8ieYSRHhAffj0/Oo2V1JCgLkVLuCb+yPRSMlUyxHqePWqt67CPJO0DrxVy1iLqcr90ZqKWIeU2/hs+2Kdm0zWKvJG740DQ+G9FB42ocP6rjAP8AnpXJC4QRgsWJA4x/Kuo8UE3HhHRC6jgEcfQ54/KuKe1aRTuk+hHY8449q9CUYtR5uyOTmlFuJfW6AiBUcHpVfzy7EFcle/P+FNNmWTIOCR64PpxTksHJPzbR13e9YJK+jFeUr9x4nVQcDJA/iqtPeOrEptB/2uR26jNTPbIA5dwABnDdMe5pFto44yrnIJ9M8ZyO1LmivMpRbRF5rsRuHD5x3A/GnW1rczMWZRGhONhOcjnkYFXmeHA+QnHRfU+opTJJEoAwhJ/rR7R291F8upGNJEIyzAg/zqOO3iEhBB21LLO0gOWx60yFZHflOc/Xj19qI3fUXLG/uk7IqttCggAE8fyNTQzopdPLBLEbe2PU1WYSuAOR68VYSB3IbA5P0pTV/iNE7sbcMImbkDIqk0oZz85OFzt5/wD1GrdzYOEZmbgjjgcZJ5HFRwW8TEfMSxFOK5VuN3b9SpHKqRuz8Kp+nfjmhS7xnYoG7kZ7j39OK1fs0SKMYOP7v0zTIv3koG1ev6etKVm/dEou3KV4rSXyzuXv6/pUsWnhBsOFUDPy/wCFWmDo2MBWOPvcH8qgMxZm56day95srl0K9xpkb5j3b0anixjhjA2KQo5XjHOc8UwuHcfPtXrj8s0+SdSeCMjj/IrT4fMGkhhVHGc8H/PenJMArKUyBj5vpUBl3ylOeRk//WqRDIVbCc/7VN8zQ4rQmEwdW42sCfveg71XlmcSZAJU/wB39SasQwSsudmGB5pq2TO7bnIwfu9jUp2bCz+yUZbgqiB2frwydCR2Pt7U57gRxhSSXbALKOBnvWhHZ24OWYYz69MdKYDFbvmNQTn6ir0IUZMrB5HjXapygJLY9qlLylcALwPvY/nxT5b4yQ4+VXGfl6VAbgk4AxjGcdAaHaXQvVR3JRHIwOUA4/yacUmMeDt59OmPypst25XAP/fPNREuxxy2T6nj6D8v51KTt2GtiwtjI8oAcLgc/rn60ps1EoZpGKqen86iginDEZG0ggDufx+lOEEowGwQOKUk5LctOy2LUUtrbTDamdpzuwDnHrT7rWgybVI9hjAqudOcOcntx29qjj0eNpSzhiVI4yfXP5A1HLFPchKSLVvrDqSu3gcFSOD9M0yXVXvHJBwuP8/lT5II3OApJ7nGAKkishCoyoYjqK09217GyiVZJ3MYAJ5Oe9BnaOIF2wg559attbQyocAjHPH9ahm0uJV3lAzjjn0FSnH5jUWQrfOU2/eJAzt4z7+w9KIp5TjaCP61ZEEcSfdLerY/LFWICShPlqoA/H6VMrJcyQtXYzJRdzvu+VYyP4iQc/UA0RRTy9CVwc9unpx+laUiLMvXhc9qbbRGEru6AZI5pKUWvMp3iRLbTtGR5jE/3toyPpx2qOS0dGAMhyeMZzV9ZgVA29KY0QlLbuoHA/yKSldFcrIDZKMZk+Yj7y9/0qzFZ26RhGVnfPHTgVE0QZl+crjj9anhVYl7Adz2qXZLcpJSRInkBtpjGQPy9O1MuY45WwE288flSzAQSkZB5wd2c0MytEduOPx/lSuy0rbEEVsgZSqgkddx60NGgLHYCy/57VJvUklcAZ+7/Om3EqRDChgTjv379vpUp68txrRDGUMTtQbSefWpPKMKKEQnOaRJjCABkkno3f0qV5mkbJRRgfjn6Vbvb3RRs/eGJGSu4sfSkldIedx5HfP8qWdXVARxgdNx61EzOzhZABjp/h9ahe8A1p2Y9GCZ/H1p4mRmxxu6d84pjtufBA2DH5jrSGMlVYEHAP4fWr0T95Bce0xcINuwAE+/epFjEYDMwJ/T6VVW3IZd53OR97198VYe3jZh8xAAxRJuPoUnZjz5RJLMM49c9f8ACohepI21HBQHBZOmR1zThDE8hyPlUY6f1qWFbQKwZWD44IxjPuKlSbtfUG7PYgZEKBgFII/hqCW4RJE24AJwPqeMdKsGGAH734e9SoscQDYXaOvvTbdwskyosssspyvlqcY9T608wSOhKqMA1fjltwAQq5H5VGJwzFQ4ABqU7Maa+Zny2FyI8q4Vj0759ulOSFwTz8w+vWrjzKEbkZx/k1Vc4QnLA4z9aHLm90p6C7DI+0MV4/8A1VOlmABucjB7n1rPhlk8zc6FVU/xH73vitS0lWQkuQVH4j8qU+aFuxne8hptkjk3kjgf5xUSPHKB8oYAn/Ckup2mVgpwoHb+marShYnHzEAjOOufp+HaiylYrZEr6YZ5GckmNB0XBGT1JGOO1La2ku4DYdp/vHPTpTluPLK7Fk5HVgffrxUkzzrCWCnOPp/nNQ5O/L0Kau0SfZl8wZU9fXoOlWGgCRgBc4PpiqVpdztHs8sLk98H0569KnuZZ4YiTHg4/hyah+8/QaTuSwrLI+XGFI9qGdGUHqwOMewqn5l0VyiEscdc4xxkfzqSR3C/c+YHn29O1aKL7jRYIUyKwYjvg8/5/OnGNBH94ZPPy9P1rPZ7gEYHX8fwqLNyzAFVCE+pz+AxVOPN8gWpqFiWOZdiHGTS7NhO2VjuHPH5VkzC4Dg8MM4O7of8KvRxyqjMPmOB+XpWaTT94d9R11vO1c5IOd23n0pguHYiNgex9AR/+urBNzIgxg5x1/kaq3MkyrIgC7wMZXj8ic1aafQNEiaWEswAAZcZDZ9v5VXawLIRvPzk+/8AkVWkku1A2hgpH3s9D+XApy3k7BEaPGCPmHBHY5JP+RTSkxLRFiGxMALZywXjr2+pphuD5m3OWxnb7Hjk1IryzLgLwv61Te7dpiI4iAp+Y4PP0z1/CqVmzS7aL8MLKzF1O36CrFyG8uJVBGRg+tV7e+nWzDmIrjsQTx+XWmSalKWHmRBOQBjJJ+vHFYqneXNIn4S1HDJEp4J3CopLd2YA5U44pGubl0G0JjI/H6VMI5rhd25Ux6nvTi2rjbi17pWlspGjJALkdmPHTpU1vayhiMBeBndjIqQGdSQzIgI68c1C1tOJRufhx972rNuUvQnmsJcEwy/eVjn07U2BjKhcMSBzwOx9Kkk092wvmAqff0pIdKZGJa4AJH3f881d4tbltu4ENISI2I3DoaZKGkhKxsSQPpUv9mOBzKeP4efwqE2QV5AsrbT29PxqrRfUUvyCyjQsRKSM4z7c9frUs5hXPlkf8CH8jUsemwPbiLziQVOeuR2zkjmmzWcaSKpcMvJ+hxis7xlfWxaTkuYgQBgGPy7Rx3/SrIukRNwUEk87as21vA0RyQSD6dvapGt4EABAB/vd81Dlb3ZahszLkvDIuM4IB+tLBeBNwz8ueueasCK0Ztgi3kZG7POf8KhmijkJUIqrkc5IrSL5mGtx8l/FABtUZH9716dPes+6vCznERZlIJ7DmrjiLqApGP0HrUkt3AoKyBQyjcVb0/wogrPuNpWKKSvGjMkJIB+7gjPqRTUvwjE+Wxwe4xweOc+9Tx6k8hdVK+WDxzjkfhUM17EqKxlV88gIc4/KtHBvoRp9kkOrGVUVbckMBh8ZHTpx/jSR3M7ghoxvGfu8D269qbFqEUMeS8cYPpzzz2x1NQy6gGuFRGTpu64yee/61Ki30LaT965ehhvGYODs/Ec0yNdSnbmVUQk8Dn1welLDeRx43TNuYcDnB+h6VJBqISZkTKqBxkH39v8A9dOy7agl/KVrixv2cnzQ7Y+h746DGKrppN20mRMoOTnrj34xgmtGTWIrVQOQxHX1+tQPrcEijbIQjfU/0oTkk9ATv8RAdOdmLNLu4/E9j+FVobO6SUKH2YHHcds8ZqzLqccR/ch3BOOh3Y56Z96jh1KIyOJN6sOrE9/THb/OaqnJ295Eu1kiwNNgjKu8hYkdD3OOnJ/GmPoEF3OJJJCUHRG7d85HUdsVGl80oB27n42gd+enPfv1qP7ZLar5MVpMjE8bhkA+mc+nPFQ+f7I72RpSaXbwkfO07E9e36VmXcUQuG2oxYclV9/T8etSxX0phEbRO5YffYcdO3saRZriSMkWZUjgk8devUc01zNcolK690nTTBMqoyHC854x16euamaxjSPYqLjOc++O3/1qiiN87plEVAcNtzyOg6/n2ps1xNDOYvKJGB93tyR/nntRGDuNNs01s4I1+UKSDzxzVF3DyFHAypI+UD7vbI9xUFvNczHCyLuA5z6eh4NMa0JlL+a28nllPT2xVx5lfmY7Iu+fFAuMbRnjjv17e1V5tYC/KDu59DTxbMUYAsVxjPH44zTBZAncse4Z59fr6VKXM/e1Ktde6Oi1EKNhYblH8PIH65p8GoxOcbgxZsZ9OeeOtMVDFgAKiDsBiqUsaQ3IV1AbqMdh70mk2+UI3SNWS5RpMg7sDBx1xnjJ70yS8juI9sMRcdyR0/PrVe3mdVG1VAz39OOal86cRb0T58kEcnjPXGec4rON+b3hXuvM/SvILDjOKFxgDPemuArbRnk/h9KYykNw1fox+I9CwEDOPmIFKMryPXFRI7BfbNOJJX7wB4pO9wRKrqcr0P600KDkA4waYzgZOQT/AEpwBAXdwalqw9AYEBfanAsDyGwv68UxiSMcHmn4AGORTQuo5SHzk5zS8EZYckUx2K8Dj6U5SXB45xUtCFJAxxxQAcemf4qj5AwQcU4ggEc0JDeg47BzuBoIIc9yT/nNRSQmToOlSRqSeecdP60JMd7j9oJHUGgAq556imLuDEkkgVIAGA64B/ip7BuMDDAJ9acBtAOADThhmIAzxSEhvbmou2SKijnJ60Eg56ZNMCEHqSM0/IDZyOBQitQIIJ60BAp74pww455I6UhUKe5B/ShNiegZwR7UjOVJAHFKMk4z3pVQF+MBiKB3VhIwZOWXjFODDGB1HaoyJExt/wD108sdxBAzgc1VritqOkUlSTyD+dQoAGGOP8akBJY88U4qATyeKnYfUamSSAOP1phLISSeaewIOc9f1pwBYjPSgTHKQT6nFDEFuKRlIGB600KFYjuKNbgrgckcA8GnqwHy5GaQMdw+lPYBgM44oSHbQbuwOO9Ac7SOmTQQqHPbFKoAGRzmm0F1YQjjnvSDD98Cl24J+tOAGOhzmhbjBgQRxTSpJHUU5mbcRjoKUYKg9OKWqIIkR14pxAH1NKSSR70pI64yapANClRx3NOAI980uQwpcgDmk9BrViHA4PU//XoZuOhpWkCEnHSmvICcevShpsNhVJU5IOaXJ7jvTMhyexpQpU5ximxDhgt0x/tUAqDyaQkMMYoYhhjHas9ixXcZPoeP8KRSSM9KRFweeRTihU8A9P4qFdC3HKWyeoB60jOQcg0zeRxxxSEkjPQCjcGxxcgEYGBSrlV5JIoV1A5FODA85GKLtMNxuSp445pxYDGR1oYIQTxjNMCjHuKFqPYWMjHQnFL8qnHQ03BBOCetK2SMDniq0F0D6nrQTgD1pBkD1oLLjrQwTFLEAkCmBRxnmnBSVGByc0p4qbWGIVBOR3pTgEYGDTdpQ4I7UoHGc9Kb0QAwY57ClADD1xSAggjIIzQCcdqXUBwX15xSOWBxzSs54xkA00uS3zChXuJggIOTxTjtYkdSaA+4moyhZuTyKOoIeWMZ+tAO4AZyKYMkYbtQFCtjpzRZ3Gx5UAZz3ofGCQckmmSOoOB60MQq5Ay3vRuLcVYw2ckGh1wOKFLKxOAeKUsCPmGOa0SDoKUIUc8GkDFQBnOKRnODjOKBgAnNS2MdgKc9TSMxAJIJApQwY5wMUhcL/DnFK+oCHJ+ppxJDZxwRTWznII4pytk4602tCdxATj0zTSxJ6mnMBuHPWgkfmaaWg2gUHGO+aCm4kcACnKCOfemFyrHjGaWtxiuUU8ZpVO5OnJJpnBOccUuCBjPBNKysCDDOKUABRyeKRXMbHng+1NLMzZwM/wB6qW4tCVmCjvzTQSTyOopUAzk4GKJJPlwBgUmg3FUfMO5xTXYlumMUBiBkkggU0sXHfrQCHo4BHHU08HdnHIFMRDuNIVIOOhP5UnZsYElTxxTgzKoHXimg4OfanMSOMdaNxPQVQSOScj9aerbCAOQBTUJ5FSLhR06miw9B6PuYA1XvFPlnHOKtRnCqSBUGoSKqfSpl7oXuef33F4/c5robHAsYz1+XO339K5zVWH26XGck/wA66PTXLWikYHFcdK2pb2FJLAjt/npTSCTnoQMU5wM4JFIQA3qMVtFMl2GOgRST0qJyypkHIPb0qdlMgP8AnNQyAhiecD+Gq1uVoRkgMckjnvTVwTz1ApXILHIIJFJkAj7w7fWlrYlMrHIvY2yPmx8tdBECAOTzXOzKDcr7H9M10UYyvrW8PgFK1ydVOORzUMqsW2g8VMFY4xg8UhUgHnnP/wCujZi2I9gJycjimOFZyM445qSRSBnNCqVJPA3UJqwdSAkRoQDkn86jTcPyqZgAGGeDULygKVHXH3qN0LYTeEcjIP8AnvUbMIwT3xn6fhTCShPB570kyBzkZGTQlYL6EMsjnBxg08EnnkU6OMFgT2/u0k2GO1OKp2EErhtgIOSaYkRALcBc02Q7H5OQKYHd269R+FUloNnmn7RkAk+FmsnLIY4ml3cdQCRXxLIImjDKWDHrn1x619w/HS2N58NdcWTBCQOQrcqSQQcj05z+FfDdvA3lhSuDnJ/AkdTXzmKjy1nqe9lsnyyLMdwI4lVfvqTkqB+HNMlvHLADCnHJ6jPbP4VJPbiOJmU5wOFxzj6io38uRiqRkEge+cdq57KXvHtK6GCZ2Qtxu+mO9ABCxljkkfnzQpwfUKPTofekYksfmwVH6nvSk+a/L0Lat7wsUQWUFOMjP0NTgKZhnOTwdpI44pgUgAlw7EnOPccZyKJJF2sVXPJ+914xV35vduCdkiYoyzkKwYE89CGHbn+fSo1UkblPy55+vamNIJWYxoEIHJ3kcegpEy0Sy4Aj6Drn0/nUWkmQmkxZQsLtnnB/r/SkMgUYxlttKsTMMldwz/D1GfX+dPW2cBmZSQBgqBhvUdqakmPWVxgnG8Bedp/X25phuJAWCgA8EYzwe/OasxqgUcBQDz3I4IGcjpn0pXVVwpBbJJIx0+vtT51f3UU4tlcyTOwdiQcjPHGB+FKIHinR8HAblSeQO36VaaMxR4Hy4zlexHPtzTZZgqoXUlid3TGOvXjtSuybRREsDLsiWRsZJ9Tjrg+49acbcK4ywcEZ/wDrcGmlAJMbuMZD46mnD5wRkBQOv5ZNCu+o0rojWE4KkB8ZyMkfjnrSDYFiMbMzA8+30poJdSyksufu/lyfah4w5ZvplcY6+/8AhVcifUNhzt5K8qDzzn8elSYKNgpvk/2cnNPQCQAkBBjhlHT3z1okzFGgZg2AcNxxx0z79O9RJprlKWrIblQYVYKFKjp785pTGyyBC5DY52HjGP6U1iCjKzEgg8Yzj059T3pYSXQnCso6dsnHQY5OaTXKht/aHBzKcn5hHx7EdBSGOKSZm5CKOm7t/OmmBjIAo2ZPP9B9RTpEcvguGAOOmCR78VL1fu6EK7Q6QiNDvQ7G+6e+fp/jUgXy0Ixsf+Fuuf8ACoY1LMCV3Hk+vrzgDoKekRaYFmxEGyF68HtVuNola9RQrGN9y/MgHIPGR9faoYrgGM8fMDxzwB3zU80J3D5ucegz7/kKheMIoJfqPzXNEYJRfMPXuMkIBZkUbT+lSCPaQHwvAI6cj6ZqJJMlAc4ByNv86myGQ7wP949fwpJSYrcyJI7QyEsGUIB/CMc+mKRoTIWZgdvGGbOMZ5+vpQ92WRd2ETd0TIOMfXuaiZyivtHBGcc5WiKd3zMEkhHPkudu0qp6dvp05FRLIFfsef8AIocYAHr/AHqZhSNoxkcepz3qopSfKVezLYZZMMTgnrtHQfTvTSS7nGJO3yA9PU8UiArjeCCRj0/GmDcisM9Rg447VEklLYu6fuliUMFC7VAPQ8cgd6hnVVjIBYEDlcev4UKjhATw5P3fQYzmnGL5stk5GR3z/hQpJMl3IHwwDLuP+8fYDvT1QIwYZGD/AA9fwqZYRMeQQoH3s45qUIIVUZQkqRyOvHWjn5UFrFR53YNjczn+9x+GaasMjYIXt6ZqdoMsRv3MSPpjGeo9DT1XywqkjGT6cGhTZUYsiS33RgvIFQ5/DGcdu9NjhQqdyb2GMDkDHOSTjsasrGjgAOoJz83QUySURBQyE4569frQ5uT5Y6iab66jFtygVUYkoSeen1zUgAXltp3E/h+FQNKwlBUKMnhff2FORiXGMEqcnrzx0IrKTf2S7KKJUDhNzMuCdv8AU/hUquqoQeCw52kYIzwcDoRVVopimRnqTt5/MCni1IB3lY2J+/1A46cVbXKlIG/slhTEobJDYHLYzj6AfrTXkiMoQbigXP4+1MSAGPPmleMFeMnHpUqlPNbcCq4weM44zjAFYzvcpKzI2dQpBXLE+pBGPXsahllkOHChl2lc4HbtSyxlnwo+6fzz0yMcGlhjADt5JO4fe54IJ5GB6VcbMppsgWWYncWAB5K9Me1SyiVuAGde/wDME1M1swGdiiMnk7uAD61IkYU4SRcgYO0849cUNgVSjuoBGSCMUNalCQxG89fpV1YogMndu/usPyJFDNGhysQclec9AfpVKT7A43IFjcvgbfm4/DHpUsUYMjghjhfpgd6eskMRPKsT78A49ajGpLI/3lQDI9Tn+tJ3lfSxSQ8AupKMwizj5h0AGecVIUeT5vLUoOAccd+SOoGahlvF84hFDZGS30yfSoBqDqVYIuAc7RwM4Iyc/WpSaXKTfyNCNA0rqxGcemM8c4pUdFjcNIOCTux2+gFZo1B7gnPGOMdvqaHZ4zwxjY/xc/hn61m6TfkUnYv71kjBQYz/ABuv65PpTJZGfaNhXAI3/wB76Vn7ypBdiyk9B09zipDIXTjcf8KtwvbUbaZZ84FG3YBAA70iujOJHcHnoMA/l6VScMkWCxwwwc/WhrUFhmRggA7df16e9TyKL94u9l2LzXa+c7/MUIx8x/POO9VbqbzbaQYVQMnpQkJJxggYzUMxQQPk8nnC1bSaLg2pI6PXwj+A9GdkYMjEb/4cEEYPH+c1xhdCDtQ5HSuz1NUfwBoskrFwLp4gPRiGJBHoAMZrmnjibcFRjtGRxXTJyUIHI03KXL3MpSY1Yt94n+Ik9acspIAGWxV2WJGT502En73Q1GVWNSRjg5HGKz5k+mppZt7kMjRpCygbsLyu0n6010aRlLIcdv5CrgjDIdy7sn0q1ERt3BRn+lZtuPQtLcq/Z3LKVJ2r6nt/kVOlkysTI4Iz+VNFwVycKFI9KY8rFcBX5PX054B+tXdjVmWDbxRS5PzAnnp0PtSSSxpwV2qDk1X2XDspClQB3OOfemtDI+CzrjPK8dzU2RF/5S9HKAm5RlWPO707UyOZWzyFAJ9u9QJFEvLSevy+uKsW8tsLZg0RYk9fT6dqmTTNFexGLlJicFuOPxotwWHCjGePXP8ASnx3ECyY2g/7XvSR3zLMSigBTz0p6r4Sl6itb3BIDJjsPx708WNygH3QQMDp6evrUNxqRaTJ5Yk//qqQXskwHByg9MfnTtKXvdA6MVLCW5k3Fjn+vUdKsHS40cK7Zx97HX06mqu+YNgAYx/dqeBZZemE/wA+9ZtvWPQSVvdsEmlwIodDlcgHIxzz36dqgkt4Q+FjXIP1P1qaXei4Zs5PHHX6dqFCvl3bCbgCnRse1RFtfEWkiCWREkTCLnrTJLkLIwG3DCnyxRiQg7sdjUkdukjchgPpzj/GtHJNDvIrvKzlTknH93NNSUhDuJYknoKui0Ma7cqFIxz1quEKkhun+TTTuiNbECsW3bR8p/ib159qjeNnQY6k/lV0qBGCOG77v8KieVVxt6g/d7U+ZS6A1cqrZHALvuJ/D8KuC0jKKBkluuOR0qGS4Ak3dfUKD+eKdLdDIVEwM/e560O790aaXQnNstvHtVQARgf/AKqdb4hyRwCeN360gkeRQFQlhjrRLG7kZGMn16Um7ot2bJ9yblwMknn2qMsySNt6k42/1oSM79oJOaY2VkY4IIP61mnZF2TSlLcmwxAQP8o6tU6xrHlxtyP171TdWVlZiNzf57USR4B/eM4zyN3WnyXW4r8xOHQKQOmM9aWQCZhsYgY/h9aihCA7TgZHSpVaKMKNrZB/z3ob5V7r1KSG/ZQinJbcBzjgHnvUroQUy5XAz/THNQTThpMEHaRjPNSEBlVc5GOv8qxTk37xbTLBSJYvnPTkf1zTmuYXwFXIxj8O5qDyTNGQ+FYDPtTkiRUygB4HzenPWq5rv3hJ6kDOshIwcD+73plzPg/Ihwamm2Fdwc7gB04qtHI3mbQM8/p61cuVg2mPRjKNvAbPG39akkt5NuN5BJHJOKj8xAwVuMc1Ol4kK44Yk8d/r+NOz5R/EEdoigSNIxy2Ovf04qR7ZHc5+6AB/wDXqst2IzneQpP3D0z3OPepItQQgAJnJ5rJ3sUrIfIYoyOC45z6UB4zG23A59O3pUE87O7FUKqP7veomZwjbVLNz/Lp6VcUpP3h7sswDKNtwCTii4cPxsAZhx/Wq1sZY2HyYJwdvH41bmjmmcgBVANJxSl5EsYiGVvugMBz71O1rgkl2A6/pUcNnICfmHX35p85eMYVwAD+f503/d2KV2IInAU8gEdufxqKaBlDBixGcg+/vkUsiO6ktMeAPaqrrlx+8JI/lSt/K7Be3S5aZUWMBxtJGTx+v51FI4TDYDqQMN6USQq4CM5bJHtinL5UabDngf59qEreY22i0s8LOxJGcDpnH4ZoeVQ4G/IAqK2uIvuhMD+970/zUVgFUYzy30NDk17ttBqzBrpGkwAOAOveiOWFIyxjIwfx/Co7hkRwwZeefofQ/wD1qZ9rBQZwMmly6+6W1oMluhI+1M8D7opnmyTL5eXDDjBBxj61I16kMZbC5yRtXvTotUWJy8wjBIOewU+taNtLYz5uVjZLd1jMbKQR25579qILJyxCwnBP3l9fp9af/agkBdXUBenv9aadcAA5CLxnjHt1rP32tirxTFlt5CwJGzj+H+tRmCWEl2m6D3/IelRz6spnCNIZHJ6Dn8SaZc3ixn5mYgDtk+nNKClb3htqxOsAuG+eQlf7p7Y6c0gsoFn5nYvx8oIwB2zVGfWITEQmEfHcH+nrVT7Q8hDxK3UHfg8j09cVulLlemhlzJM1TaRh3AJHOe4/z60eRboy4UEgjLMQWP1zzVNZLuQA7NoIPy/xd+elLFZXzBj8sacHcR82fT04/lUuFynK/wAKOhjuzDGPlVwQPujP481HLqfmIwVSSf4TxWYllesu2O48th0bHX29qa+i3Vyu37Qyg8k98+3tWSjH4pMaba21NSFS3zBlzjp7e1Jc3jhh84547fnWWvh9kkw80rN2PpgepHrUh0ZmLBixPXPGR3GCBUyjFS33NeaSWxpQXscCEyOuTzyR0HepZb22kkIVl3AAkrwenQjJrEbQwZcGRpRkZz3GOmasw+HrZVGT5Uh6Yc9PzqnCEfeuJNlqS7EcZVWUEk9euPaoVmLjcGO3H+cVEujwF8vI4AOVbJ/r61INHijYKJW2Eghc4A5z16/rVPlaG27e6hiXAZSQAFBPrzzWhb6qsTAyMNvH3azf7AghmDpNK7k9M5Hcdx+NPOjojl+ckY5OfT3qXyvZifNL4Uaq6jbzRMRMOp/LHqOKznu4Fd28wFR3yP50NoUIR8ykIQMpk89PXp9ajXQ7NpRuAK59Tj8e1EUmnG5V7rzJY9TgjBAljfj1H+eKQ3scsoBzk/x84x9acbK2tmby0Bc9NoHH5UnkQeWd52tn7v8AI0mrMabsNfVIIkI84AqTnbjj8uaga8iB2hiCW429zTxb2QTCJED/ABbAAc5z26/jU9tPZs+NoO0cYPP/ANbihJRFdsja7WBCGmYAD04P09aia9QKPnLk9D07/QVae6tZJW2pxH/H27E9Kc09uznCHGB1FS5JPYbi2tzLjvRJK+S7OBgKOh78DrVwzh0GNzZORtGRjvzVszQMykqoA46c+nHHWnzTxTRHapAA7cfhQ58y2EnoVUdHRcKQAff+VXk1OOBubYyMo6KMcc9/am25t0YMd7YHQf8A6q0UnspFAdGTn8eenPr+FYyt8I1FmFJrHmXGfKkz0CgdfUnPalGvmZTtt2QA46Dr3HGauPJZGUAE/L12+vvSJNBtO1Sxz6Yx+daKMUti2rFWfWJpJCzRSMqgY2dwBVf+0GlX7h2Mfoc56VfjlhVMOAxGcfrRLJBCoOwYGP16U04ylsQ4v4it9sNqu9YZJyp+6vJA9ce1It3IW3eTIeM7eP1BqxFdxF9iRkMw64J6c/hVhdVtFHzFQWUgZx+eTU8ur0KV2tzDk1C4ZyscEgz0bt9MU+SS5mQlYycMCFbIbIII7ithZ4JVO1c9x04ps9+QEADM4HXB6cjr0ppxbWgldsz7KW73jdCVBBB3Hk+vFF0l7jEcXzno2cn6YrSivDKm4oN2fTim3F+5lwqE9/p+NWpNS5rGij9oy/7J1aUGQDCdeenAxxwe/X3p0nht2BM0pMh5PTGSOevoa0kursowVc85wxOD24OP6UySS4dvmQqSfu9vzxTVVtuVhKNveKieH0aPeZ5CQOR1HpxnvTLrQoDL8srJGcZXI/T8fWrptridT85jXn6e3NQrbTs+0kkjHOOGHr/k1canN1Fby3IF0SCVcvIFPX3I7CrP9lWtsFGxck/eOfT1JyKWKzMKqCzswOSXOT9PYVMtstxjIKjGec1LuupSjboQxpBAxK7SR9OKsx3MBkUBVGfpk+vFFvo0COY3RWAB5x/LNN/se3juPkGwAZG38Rgk9ualtL1K0RfdLaQBioBH6e9QXsdmYclUGeMuRz6de1K1nGECj5hnG4enbNQrpySq4fcYiee4rKL31GVEaEg4VVZR93gcd6iQ28E5YrG8TZz0cZxyMCtGXSYYlMfkA7j79R6j+dOj0iFWjJQNtBHtt75/xrTmRLWxXE1q6MyrmQ9uwqtJeorKD8zk7fkOdv19K0xZQWgK4G0Z79M1EILaJPLRVwT6VN77jSTM86rbwb1ZH8zA247n1FOj1NZ8ABiv9739OKtyRwwAAKGwR9earzr+7AgO2Qc/NjoOo/GmlHQUYtMj/tB4Y8hWGCdwwOOmO/fPpQt6XK/uymRz82SD2ycUgtixcnh2OdrH7uQOhzj/AOtSTW8cbhmjkLDA3Z6+/Xn+dOK15jR3LEDwyRgrh85G7OfwqC5ZfMG0jbkKPUY5IJznmphYM0aK0aqpzkP6dh/jT1sUdcBFzj9OnFNu3xdBN8pXNwFRTnZzyvfoT2/DrUj6s7I8ce1HVQA3XHT37ClFvvLhsYI9cDj6U97UFFbaoYKOF5/+vzSVm/eJSaXMV5LxFOR+8Yg4btkds9s1Dc3QljQsjBGB5wAenOPxq6sAcDCKATz27dajkRpBiOQAdAcZx19qlrlYK7KdqsiopCvKcctjaueMHGfT/wDXVomWKNVCZBXO4nn0PelWQx7Cc7ycdenuR0OOKWeMTRkOnAz82On+FFmmN2SXMfpXIoYr2xSGPLHv3pvBORyP0p+0kg88n8q/RdUfh4iRn6VIxEakAZ4pgJxknkdKAVGMhhkVLTbHsIIwX4U5xzTWJIGBkZz/APWqQsSg65NKGYrkihPUQISVBPHH40H5Ry3QUMQ3GeTRtKA8EgUx21HAFiM/eH8NOCnJYdT/AA1GWOOMg07zAFHqB96p1BjsljggfT+dAIpFYnOc9KDhTjqDS3C9yQLgD6U1hlsD71NUEtxnFPxzkjnNJXC6EI2H1P8AntTgD3B6Ug4c4XtzSsec47UdQVwBKAGkZ1JHXJ5pduflODQykDnpiq0sIUkY4wDSgZ7AjP0pqgk4BzgUpJKnsKzAViFBIyKXzSOfWkVBxzx+dKFKEk8g9Krce48EFNw6npTVJJ560wB1PUnH0xTgTk570rJBqSKAWpGJLEA80EnAw2DSBAzccH1oS1BinBXkbQTmhSSOp6fjSMmR1PFLjJP1+9T0KAKGGTQRsPQhcUgBBPpigsf7uBSd0ybj/OQgj0prEbs9v6U0RAHIx81KFKFcDtQtGFxwJGepJpCSy9804HjPcGkDEEA80rXY0NCktyadjBz05pWUE8cY5p4YHHFU3YLaCByTnrzSmTJHBxSH5Rk00AOozkHNDt8Qx4cntzikLFTnBAAprMFOCe3+TSmYA+uazv5C0FLgHkcYoJU9emajByfUVIqhRyCcj71abCQEDkcUjAg8njFBcY4B5pxUuCeRile4MYMqc4yKUSKx5HSnEAgduaQoOeaQbigowHHI5pruS3A70vlgAkD8u9KzDkdc0NpMNxoAYcigAk8+tOUEdRSsQo6UFCnAXjFMkcMAO9OGC3AyDTgpUZxmklcVhiA44JyKHAUdzmnsQD6VG4AXk5zTV2w2HZBwODzTHHBI4pyqNvAHNO2AjBxzQFhigAY6ZpxAVc9cUFBg9cik3gHHApaXDYcx5OR1FRAEMRjjFOJEg980qljgdMCmFxAWIA560uCTnbjFKqllOOOKHY7R3NJDHKwVeRjFMJByT60MBJkDJFNxtbjpTYPQkDBTjk8dqjJLNSlxg+9C5PakrgKyYOeMU4oNpPQYppOV7cUzBYYJPBpvYVx+/ZwaUAMPUYqJ8lMHJxQrnptxSSFce4IGRyT2ppTJOTUmdxAJ7fSmkgniqbHqAAA5IxQyhhkYJFJsJPSlGFBwRnFLdhsIYw4GepP8NDAAd+lKHIOR2ppYk9KpA0ORCq4NK4BPbOKOWPPU0gDAnBxzSV7jECgADB60pwR6U9QADuGT/KmMAc4702Aqjaeh5pGBGT2JoUEDtk0M5UnvzUgNCkjNOJAOdo4FLuUj3IpC4wAetCYAGBOc85pwYMCelIUBXI/76phB3ZByKSYrscpJkPtSlhnHvQQAOPSjqPeh6saQMwBx6j8KTBPOBxS4O3njNG4tkc0dAAg4BxTSCDnrmpAGAzjIpA4IPHUU7gNUHHQ80oBJIAzmk2kHNAyCRjqKLiWg5kO08CkQg8elBVmYYyMilERx7ZpXsFrhuCEkZxTCxZskHFPCBc0FQvORyaEkMcmPTtSsBuPtURJC+lKrEjOCeKFEXQlUg9eCaFBDD2qJCxHPXNTKxByeTii1guSqpx/nrVO7w5PpirTMxqGdQyNgcEVMmrDtc4HVVAvXBPGf61u6WQbQA8tjP4Vi6woW8Izgf0rZ0kEWIBJJIrlpNczLexKx3YJGBQrkMBnGKa7FRjk8/lTlVSAT1IrayuTqwLEKSvFQSMSRmrH3RjFRSKBkjoBRoh21IeSxx6UhYKOaUArzwBniowwcHJOcVLd2FitcEfaFJPU1u2zHylUtu/2qwLoATRjdjJrobXLRBuCcfhXVCyiZvcsq5VQKapJYnr/hQmST06U5seWDjgUmkUMYls5GOaZICo9cU9j8x5zg/wCe1RzEscYoSsQRtlgeOBULoXGBx3qSRwgCnvTGj8xu/H60DuNyCxPYcVDI4Z846GpWXD7RyaYVxISexquohiKSTzwTTZTsAIOP896VnAYYI25qCVjIvLAHNLcFoIxMz8kHNOJEfXPNOji2/MT0H3vf2qCQ735OcGmrIFc5H4siO48C6wrAZ8hj0z0BP69K+DbUyQxruOXI/i6EV+gPxAgFx4Q1ZCODbPnb16EYGe9fnrGsuTExZgrsBn0zx+NfP45XrL0Pey18qkWS4IXG75eM/nwTSvMI2DNnbkAnb27YqJIVBGRgjn1x9aejIXIBO7P3uc55welcNrnvKSl0HPdCRmOzaoHHqR6/X61Xd3d2ZAFP/wBanSqWBJLYyQT2ojjDk855+73wAT6VsoxSF0FWJ924sMEZ3fzq2kYkQEsMxg46enPHsKYEWQY+YjPH196eYVYAL99Tjngn6ChNfCLlTfNJj3kDEF8LuB+uOnPFRlwxG3LYzjvxx2/xqdpGACiNlTgjv07E4qNI42kOCBzw3oOSR7/WjVvcVrv3RYXaSPBLMSTj9f5U1VJUjzD5n93PB57kikbDqSWYKPTgVKimIMzFQME9BnJ68emKzkkvUez5QkjKp8xBJH6+3elaPDKhYdeOc+uMnGaQkzKGEm49PbHr0qB3QSLyWBbHtU2btEp6FlVVmK4BGf8A6/HvTSZHODu2MMj1yDnj+vWo5JHmlTcu0gdBx29ef5U1lYyM8nyvngZ6AZHcVa973StJe6SM4CkKn3WzyR16c/nUUd2jk+YFLdec9eMDr/8AWoVmO3IADZ/Q1CwRCdp6n0B9vwrSKimZppj9pY7tq8HOD0/nUj3BVi7KMjBLr07jpiiIK0bfOdp6rgdevOBmnTEzL8iMQwGHHXHsPrWV9Ru8lcQMFOXB554Pr7VIzJMmGGVZuvA25z7YqrK4K8DgE/Ln9KayRuAEzkDk4754B/Cm1zNBH3SQiKKQEbgBnuPwIpqESr87E/Kdvt6ZpBGWGSm7qPx9vpSiII+XUxKD93nOPypz0+YOzJ0kVVYMwZm53cc9zTLhizhiMevPXOMD8KI4wTIQQ3l85XjcCTjP4VLIjRFVK8HnPb2BNQ1ZblXSIoyyDG8EZ2/Kev8A9akVjGjqGOCO/QfSjaSRtwSc9Ox9xUqhZgdy4CZxk+3bjnNNN27lWIYp2JZcg4yfx7kYpssBjbB+9nP4VO0bhh+725HHHXjPYc03YrttLjIPp7dqpN290bdiuiESc8qffB/lU0kL+UpIXJPC5OcevSp1t2Y5ZemRjGOOxwBUkcQiQOSN2eV6DvzyKqUrrYT06lcKyx5wx7njH4ChkLqAgO0knZ1PTpVkAOjhWHBz1GfXI/HpUMkiFyDyNuTtAz9PwqElcEkn7xXW2LP93YAD1/p7ipBGqZbr2Df56cUfaABynykfl3PSlidCOvX8cVN2mVZJe6OWNyTkhjn+D8x709iSXG3AJztOcDsT7VCgYHGWAA9Ox5z05FKzOGI+YknJ96taj/ESU7SCGB3Z+Zucjp+FSyguFVFIcgdPu9MYz71D5Tk5yFyO/wCNAQszZAIH8VJJDbVx6SBI5FGWBz938c9vSibLqrMvTn8D05/nRDADHhMlsE/N0/Cp2hYKrAMrk49uh654xWN+R73C6ZWLOGJI5A/DGOOlK8JHzcHAz/8AWqy0aiHG8kD+LsMnn602VAZdpJIJwd3GCOn/AOqrb5rSBXuQOgkBGQeQPl/z2pskRl46gA5+tW0dE3AAKVOQXxt64JqGadC7bpgE4wB39/esoylBvlRTaVhscBCg7M4yMfh1qZkEbopYDB+/0z14HHTPriq9xdxNKSCTtA/HHHSoJbsMSEUc9FPJ496pxb94TSsX5lUuQQTwCEHpjkigNE2xijMxbpn2788AfhWYl1Inzbup/hz+VIZ2GMj5j6f1p8t0tRJpo14lMaLsA5JJYjrnPsabNKDOwLBkJx0AJH86zC5SSMhmBH8XrnntSmInOCRzn/GocZN+8y00i5JLIylN52jorYBBpi3BUYLg4H0OffFNBVI8B90gYZ9cc/ge1NKooLFyc/3Rz171okr+8Ck/iJmudkZHG30z1qB7xgybUVdoPy898ZJ5o8tXRSvysD+lCA+W3BwTTVo3E73HxzSFg28g5/M/Wh1kZc5wSOM/ninxl8YjG5CA21uM4PP6/nRMU3cY3Z7dM4Hahq3qNXI/s4O1iwyTztzge5okgWIk/ebP3l5FPUiRiQdyq3pilRzErIqFCw7np9eKzU3Flx/uhblCG+TnOM56Dvj61HgjzCvMeTh+x9B0o83MmPM2qT+HucCmeVwRuLYH+c1Tu2GtxQQrD5sFjUzFH+6CUJ7/AI+1RRoFB+QlT9Pr6UgUSsNpK47UN83kRH+8TSzAAnyguBjioACRnJy3Pv8AlUrRJGQuSzD+mae8sUURzjkZ6cg+hqL2Zq7KxA6gsu5c5/Tv1pwYeYQFGM/xc9uucU0Skv6qf5VJlAxJAO7FTLSW5S0YyRz5ZJIUBuB3Hv8ASq7sFiJwCCKuYjlDKWCgchuvPYVCYkIkABckU01rYE3c6OZUn8BWpxuAuC3I789Mdz0+lcwFlKjK7cnHWuvtw6fCxjtAeO7H3ueM4GCOc5PHpiuPkMtygHI5rtm7Rh5md7zkLLbO4GZMinNZFhsaUYGM88D8RUQs+OX5HvihYxnaZOFFczun7pbQpjSJnAl7/hT1VIwWLHJHr+tVkiMg++SAPp+dTpahgHDZANElfrqCi2h0c0MhZRGDz+lOacIjYGwk/jU0WmoRuUHHU7SB/k5pZIXUFiobB/PFCaiXy3tylY3UrAgZJPeqpR5m/iwTWwMSHzANv+zjHHfP40gkR0O1RwaTaXTcl/kZslg6qCxxjHHfFTrGhG0tjnPsKm84kFHJKkfj7VWnV1AEfzAjntik1ze7EVhlzCIwQg3DP3vWmwRBlwEAz196JIpGVd2VYGiJHSIgdSTjoOScmrir+7ca90nWKGMqSS7kfw9setTRzJjHbP8Ak1VjgO85bBUf55qSMxgBgMMT+dKUWupcZJk6TBCfr2/pSLdOjFsMMenrSgoSC2AMfw1WZ8D73Q/1pNRuVexJLOSOFJH40ry4h+QAt9M0RM0hXcQRn9aHVIn+9nr+FKK5mPr6kRnZQoK5YnP4Vb+1M6rwowemfr7VC7IysxBBB4X296LeNWb7hwRzj9KlxUWxpak00jsSFGGbv2qoWdJHRyBzn5qnmuhEwDgHbxVZ5lePDDknn3FOC05gbGLEQS7YIIxuB9KXyw6jJ+lOWfChQW4HoQOp9qduYr0+UHj/APVV8yb90nUiCKjMFO7OcfSlREUgs2DintE6KCCB/T1poKSEEvmQjHTA/Chu7FFr7RMLpVyqqfzq4jRMg3Eg4/X86zY4SxcZIBP5Yq+tnCQf3p+XPt/nNYS5YvmiUm5IasqKh2O2B7/lUqOiggAjP4k0C3gC7S7YPf3/ABqOS2WM/NljnHy/pSVp/CUnZ7AyI0oyxyRjHtTZUjjVTuUEnnnip4kiDZPLE4pJLeIHLANg/wAXTPp9a0lZJaluL+IgDwhzjHNOeWJyuCoK4/L0pJDE6n5DgDuaZ5cDru+6APSoSV9wX8w6JkUHPKj8athkkGBgED8qoiSANghjj/IpZJI94IRuRgc/nmoa1NLoszyiM7Nw2A/e65qF7sIhVec/XJoW7jaQjacdvyqGV4pXY7gnOO3pWyijOSt8IIss4YKpGfUEf0p4tpWVix2xjA6/h9TVKS/ELABtwbjcpH+ND6u4faTjAGPUk9qHTbtIL39DUj0+Mbd7Hp1z1pslvAkhIweMds9PWs86iWJjVHIU4LEHgeozVZ7i5mLrDC8ZHRyOD7c8c0Km2veYOcUaNxKiKXAVSo9zxjrTLe7MrqQw+YDkcZ/Cq5tbyWJQ/wApH8Knt68j9KQaVdStvZ8RgZ+XA5z06Z6e9HJ3YKp/Ki9NqSRSlDgBTzyMmhZ1dVO4ADnqO4qqNDEsoaSZtw4C57YGMk8mrUOk28EbnAyTztNWoRceYOeStoQx3ZQSZYMo56jp6irA1aFIRlhllzuJH+NQNZWy5yCST3x+XtVuPRLZwQyRkL0XAz+eKzkolJyaIU1iLO1nKkYGOnPbrSSarbsx/fphQctnP4YAp8mlWIPk5VwTn5Tjj2PB4qu2kWgc7MKD1z04q1CMY7g3UuVJtcQyNgMwAONo4Y9uvI/KmTa1EiZWN2YgdiAPqcdq1jpNpGFUAfpx9BVqNbOIhUQMcdO38qiLintcOWbe5hx69GCA6OQwGH25GPz6ULqTzAFbdlUj8D19q2WWEPuCjn/IqJZYkdhIjGRs44+lXPl7FWmny30MebVbgSBY4sbumQecdeBio1u9QAjzCdhJ+bBB/H0zXQxhHPmbQu3/AD0qRp1CHcMcf5FJ1IuOiBU3Lqcw02pSSiN48gEtt4APpz7e1TrZ6jMmxWDZ5JbjOcZAHPStSQsrZ5APsf605VmyMAZYfdXj8abq3XuoFTtfW5FJoUgUZmI4+ZOCCMcc9jUC6FI7gSXRI3dOxGeM/wBa0BNKw2EnI9j+lPhs8v8AvGPXrURbl1KUPs2Kv9jxqg8yRmfHO04GfUAdKcumWgzkKQKuvYqVG1ixz0/kQap3Fq8x2q20Edu1Vq17zGo26EkkdnaCPMSZJ/hAz+fWmLewLMf3Ywo4dvX/AAFTQ6bEsWJuXU8FuW6evbNNa0Vo8qnGfxrBK75bmj6lZpIHYOgG1c9Bwe5/GnGaBcEIe3zdue2KmFomxWAXA/QnqeKebdVPQEEeta8zceUIxu+YjN9FEQGjZjj+H/65wKmh1ATxtsjYA9nHP60sdskwBUDaOvcj61JJAkSqit17/wBKzTV+UpaMie4kVRsTYP58063u5WclkAYD19DwaknuYygDdQPyqsoQDO8Hdx17Vnycy5hPUlmvJp5CzgMD0+gpfOkaPdt7en0xT3uII1RU2g+vWnjVYFjZTguvTaeMkdx61G7Wg0tCqgupScLjkheRgj1pyCVXGWxwKlfUoowhUhc5+X+Z9qim1UPJFuwY2HBUcH0H41sle+hVrj1snkVS8hAJ4qGWHy2OXJOenf8ACiXU5JFKrGSR09h17VA08qDcI2bAB7A89epxTjzuPKQ5InDlZF+dsKfz9jxQZGaTczkKR35qFbwyrkIyZHocj68UrzP/AHCxJx04/lVRtyvuEXctrbCVwgkyCeuOvtiny6eY1+U7Qf7388Vml7sjhMSE9OoA781LdPdDOASCOM8j8RXPJWa5WaPR9yyliEYbSTg88/j/AJFPk01CS2CRj8Md/aqsMtwMqFHIxg9RSyLdsg2PnJwV/wDrVV5JrzJbt7pLElvCcYCAnsO/rUkEUCo26NQ2OPX3qk2nzCQ+bLtkP0x9OlOjsSAVWRnBPHJbjrjNXJabhrce1osjLvICqcjnH0zVl1iXLZBOc9qrLaIZcszfJnOCcfl0NNkt1d8ozNgVkldlNtdC0ZoHZVGPNI5Xv9RTysDMQoCjP3s9/wAarparuD7tpx/e5+lPWyBbhzx7/rk9apK691j95lqJADuUj5sjnpT5JFjlG8DoP8jioIbdB96VmY+lSvZo7BpJCrDvn2/Wslb4S1drlHxxW7wMyqBK3HOBxzSrEnln5lLdD7f41ElqMoRJkZ9f85oaxdHZUcZOc/Sm4u24O4j26AoFA2555qRY4pZgCo2g/n+NU/sUzHJuHVQcfLggcfQ1bh0uRkyZtoI49aaTj1BLl94km08F/lZc8jbnjH161GtihDbtoYDoecVWa0lUtslyAPXvU9taPO2N5AAyfr70K/cLabEw8mMFe447UiSRzMse4BepbnHfjAFQSaYjP88zDjOwEDJ56kDP64pZrWJYwyuVYilo3uXa621J0mCSMiMuTkDdjpjHIIqJ2it5FMzAMByF7jPtUMGnxRKWeQBwD9cfWmrY2x+XaVBOeSTz161ppHqK2nYtHVLaMblXLAfjVO48SxPGpWBtzchuCM/nmpWltE27FE24fw8Z6DPP1qdRA/IiAXH5Co0b2BOTM261p3hYCJmJ/hUdDjvxwKjg1e4jA2QsXx37jGccDjHHua15WiD5SE5/P88CgISzEoEODwPp1qrRsx2uVE1O5niGIypBIP0zjPIBxVmC/lK+V5ZwD95xjHbjI5zSxs8KYIAyPoacsEpZDglgSdvJJH/1qy0dxSVyGeW5lDHaAucZX0qOE3LDcVAX9TzgcYqzJI6qMqQp/I8+tJFM8ciFQSQeO2DTTckRt8QkpuZQmxQmDja3H1z3pYFuFyCoK559KsxQyTQgMwAJ79f/ANdI0c43BCNgOOvP4Vm1f3Y6GkbkF7Pdw/vmGcn+HHU1RXULuQtCy7VPpk/iTirwhuZoPmAyD6/0otoJRE3mFUx/D/OtLJLuCskUnify/wDWkvnP4+nSkdHWP5iFANTCMluOgP8AkVJc6eLhEVmIOc+/4+lac0Y25upSWhnywKzM3nOqKDznGec9umPWrKwosSqsnOMfMOT9TTU06GykGJGLA8gnipZIIQuwkYbpz+lHMmyUmn7pmzzspKeY3mKcfKM7j6fQ0O4l5MkjcfeUgADjJA68k1p21nb2qEAhnI53dfoDUgsIjICGUKcYb1rSU4RW2xbVmZEDxLMzRvLLgFSy5IHf061YN9AiHJY7Rg+ufQCtX7JaxBihDYP8I/XJxRHBbCMboi+DnkA9uKxdSL97cj3iikhZeEJAHOfxx+NRS3UkcvEWe27OOPb6VqtcWkalCrIcfwjHbp3qFZ4GGI4iQf4/UdvrSjKMmN2sZd5JKqghDk9hywz9KhiubpxmONhzgKw4Hc84H61q3d0UK4izgZ+lQNLM4wiqpJz82cZ966I2UfeRGqZUIupowG5YHjtz2ycHvTHivVb97nyQc7c5+vTmryzNExG5S+ew49TmlnilnaQKwUED8DntUSbihu6vqfpKQUA6ClVto5+vNIcIO9GwMpOCc1+hM/EESMAyjpyf4aRUIOcH8c01SIiB3FKwYHJOTmo1TGKuFz60KCueQR1pqqGPGR+NODAR/MetPoAqqM04uyj8aiEhY5xgCpThhk9PSm3YAZS5xwT3pAAXOMHj+KnJ8v8AtUbQg5zk/SpdgBiCBtHJpSxHXBPp/hS4UgkcigIc7u+KlK7HuBbBGQRxSAl2I7igqVXORmkDFDyCQKprQQ4ttPzZP+1Qkocdcc098yc8ZqExswXtjNZtNobJCDgHNKJADgEc0ioUAB5/z2oQANyMc09l7wK4oJDHPp/nmnDDKecGhgpBB9sU1iexOMUJIQqAoAvGc04tjINKhJwc9aRwD9c09LjuKQQmf5Um8gYYcikDZwMHAp6qHJ9cUB1GBQxOR1NSKB8oB4prEBuOxpMhmzjqalJDsPZCo+9/wKlQkDOc/wCetA3ZOe3+c0rAE8njFPoSKzqeBnpSMwAxSLgsSPX/ADikZgABnoaOhWwqqQDk5BoZsgADIoB3A9SM0iqScUrakig7SDk8GlVASMtgmkIGPQ5/Wo2jJydxHFOwE3QnndSlwR0qKMOEw2BkUEk9OPUdOam32R9R4kBbGOKUkleKiWQZ5BGKkUkd/wDPvRsFxoU5PfFKFA7cCn5BXJHGKTcM5AJp3swerAMAMAdKVckYycZ/yKYZFBOe1SKQBwDwKQLUGjwTz/8AWpFcqR3xQJCvTPWk3kMSQeaqyYbAWBBye/3aHc545yacxDjqBmmhQFHQc1O4gBYA+45pU2lc4INHBOM4pFBziiyLH5OBk4waV2DECmuAFABy1NjZmHIxQtxbikFRkcfyo6ggHg0NnPXcKVQVB4xmr3JEBycEDpSBcNmlaUN1HNPwc/8A1qi9mPoMAOAcdKMkf5704AZNKo4zwKNw3GqpAzk9KRUycnPNKxIGAO9BByM8VKTsPQcFycqOaGO3g0rOFGRnFQ+cHbb1OKpMfQkBBHXnpTVyVxg5BpUAVsDjNOERPfk09EwGMSF+h4owrk4oK4HI4oCKo4zSuLVjhGGHXOaaTtPXlaXdtJIPamKBu6de9JBYcpLLxjmlOEODmnDGOvemEHd24pp3BoaJQWxgcU8KDyAeRUZg2vgHHNShCqnntVNWJI3kBI6gihyVGRyaViFz0601SSSCM0nYrcerErkgjFIwBO4U4FmfIwKQqRzwc0JWDcRWL/TNPZlB6Dg1GSFHGTmlC5U5HQUWaYwLAZx1NKWJ/AUjrgDIBwaNxYcUO4tmNZuT1yKeCCp/OhXAHvTWAY8AjH5GkwuPDkAD2pSoxk8cVGFbOSRSSSOPlAPSqsDHFVA4zmkKBsE9MUIpVF3Z3ZoChTjJPNK7JBickZOM0u8KQuMZ/u0Eqp570IQRzxQ7FikFV9KAA/qOKaxYMW7AU5SGQ8CkK4iksDnoDTlII70wKAxwOtOIAAPShhuxZJCFA4piKwHUcmntJkDOKbux0xQtEDYpBODzkCnKQB3HFNBO3p1NGCDyKqwxWZpT1wKHdlUd+KaGIHSmuSwB5pWuib2FAJ5NPccDnnFAIGBTXDFgMDB70mIcgDEDkmnqDnFMChOOuaXJB5JAoK2JApVSepFNVixOR2ppLDocjpUiEgDj71AMljYknOMgVFcgbMHjH5VMCM8kHiq90Aqc9SKiSuh6I4PW1/049MgnP9B+VbGjuDaKM8ZrK15M3ZOfrWjoYDWbDgsDx6Yrko252X0LkhBOfTNIGyOmDilkYqOBxj7v9aQqM9wf8810pX+InYCwIIwQCKjJHHIIFSMgU55qNzgZ4PXn2pXsh7MhJIXuBmo1X5jgc5qQZK5zmkPyjrgg1LV7AUbsguuecH/Oa37dAsSjrxWBdnLKeOD+vNb1uQYk2rhSK6YL3SG9S2pGMcE4pXcIhGB3pqlQc+hoZVkbPJNN2YmMiUMhJ96Yrc9alfaQyqcYFRBCyk9hUtCvZkUoDPgnOP8A69KrBUOCOTSrEFUnPJNQzOPLIBo0Y0rEYyZd38NQzTjzyBg9fu0FgBySSeaiKhSSBkk1VhAMyE4+XNNKhSc5Yg05pCD0HFNYAHI7g1S2AWaURwkDJzj73aqqHc24521PIAz4yScVFwGOBgCmhamL41kI8N6l5YJYQtx+B6e9fn48Rje43qvyysA2cnvjP1GK/QvxKhk0S/UY+aB++Ox79q/P69IF7fAOqIs8gVBnAUMSARjrXz+OsqqPeyxpNlYE5GRyBjC/z5qQKWjL7dpB9PWmwkGJi2DkYx37dOaeJTHtIOQeqdMg56cVxctvh1PoL2fkRSJgYYbc9vr3AoigZDvVVwDz7dcZzS5DnJOcjP8ATipUUkEoAw//AFjuKab6It2FACRqGddrEZOD69iO/apJJHClmiBZTwT9cDjH50yKQTqCMORn8B9KnEjBN24jCnHuc4xzUqyZldSZFFIdwGWwDntgHHOO9QyM0brvwqZJGc8dj261JJGJNpAwGPLdvfAo2ZdlJ3KoGN3UEZ4HFaKSXQW3oSJgIeTGwHpzx36dDUJuCzcMwJBzxkf5NKxAOGbDgZ68Z7A/UUju87fKBsHQE5wcdvrSkk2pCbEiMoV3XAjU5PHT6/Wn+YcBlY5x/CDk9eopyBzwTuUct706OPeTkCINj+vfGefSpb5pe9sVbQrxOHzvkwSeF9++T2+lEQUkt1IyD6HPTAqc25jLksqgdNx+99PSkhhCxBmyG4PTkemD71O/wk2eowRFQWAPJ46Hj149aaYykZX1J/TqKsgKxLZbBP3epzTlBEobcFGeNx6+uD9KtPT3i1EiihEabkB3MOvUrxnpSsixxKQrMhA5Xr+A96czFUVmJ5B+72GM5AHWkmncDIB2kY9OeuR9axSk2OKsOeFC4Ugb2Ge2Op6mmIiKNoRmVSc9snucZoeVpUlbbtJAXb1x6gU1RLGx5PJxuwPT164FJJxvIqyfxEqRkMNqlFHPzDrTTblg+SDycexxjuO1I0jSl4vvBh9GHofSogkjgqSW/wB7uMHnpzT1+KRK3LRzENxAZOnYHrjv6Uy4eMhsOvHJ/pzTGiJULIwMfbrxx0FNjWIMig7SBztz2OfxpJ3fvblPRjhNEBz+7VvTn88DNJHdGIAoBJuHUjoPTH9aRYgr7ApMgBb047GplTCAhCW/2icg1bsyW7kQuWjjDBRuwRHzkAdCefyqqBKQNuc56dT71eVASrFkUDI2j9Cc9KjWNZWRskdT36elOOnoDWxDGZyCpDZLYz39+gq48bMXY7SccrnnFLhAEbgEknjnsabJMoIfAUgEe5H/AOsVKnzPU1ehC8KhMksJBjGO3Pc/TtTEtX2l1TKn5TvB547VM8gDFlfcOo29BQ1z8zA5CgHpz65JyKftG3sQmpEKwAQqqhmJJ+Xt9fyq1DD5cg4EZI6Ec4HBIz61TmvQSTtIUDj6/wD6qia9edsA7QQAWbnPHvQ+bZEmoMhJA5VSRk+vIIx0PFV8JANzMcZP3fp2qibiYuFDHB6v7YqQYEIjDMxyT9c/09qOV/eaKV0Wp2R2PyqvAJY9wOn5+1MF8FJVURc/48cjGargZYM3zBT93J6egNMjAfeyjYO2eox2p8qS3DmS6Fhbhw3lgM4xgk9Bzx9KZPLIAAFDY7Oee/IOOgoKOkXfaMH8+pNK+VAJXgjr0x70OMY+bKTSGrcSGLG4BMf54pk9yzE5fO7+dNjUgkMOoOO1KbYiYoyc/wCyOT6kUKKYk2DEbNvIPTpgVHEoJ5GD2LflxVgocYww44pyggAkBB0+XoT/AI0lFglcrxRs/KE7R1/+v7U2SFlZsjnvt6fUVORtLruOQOef85phcHLYLZ6/XtVXt8KHZX5iMKigjczZqyQNuMbmA4bpjk8dOaZGXTGUUAHPI5/GlEhjJCyYYU2l9noNRQNGAuNwOT6U6MqWXOGx9envQFZhuK5/Pn3oCFQWUArnHfris373ulocJEWRyFICjHB49eaiE4DbgASSPTGakKqEILck8+nFR7EkUbcZA57dOOc0cyuTsxHlKygFQQck+hFSxgCNSCCGzwD0pqjJAZt44pwdAMqAcHp/nmok+Zias+YfGHjiyBgKe+cVG671ztAXP8PrT7i8UxqWG7I/h+pqqLksSpy3HB57dqE2xt2XqTSo25Vycqc8c1IxAwdxyf8AOc1AjTSBUC8ntjn86UxlF+YgbTj3pN/ZkVHRD12onVSSevf6YpzTCIbkAIB6ev8AXFRSwIQq7icHJ4qdUJkxEoHH3PXjHejR+8NtorxPLI+FBHrxQ0TpIWJIH/66lBdCd4wT03Z47d+1MRCgZnbfk8Y6fQVSVxp8w8OXYDG4Ac7vb6UMWmaRQgbBPTp+VBUkAr8uB/OhIMYzuOeo/lRK32huI6KEkZJwuMemDRclC4YAjtyew6cdqlIiWY43bCP4uoPvxjNQTECT5VY4PGfTtXMotsdncak8URyFLf73f24oG+TcVVQMdP8A9dKEIYZAPP0pQC8LAFVVScYH9a11SehrFJnT2YEvwqvCc7or0SA8eoB/AAn8a5JnRQrIxK9K6vRohN8JtdbPMNx83bHI49OAwNcawRYwrMB7ZHP0/CumcfcgZWtOUSTzULuCSf1pFlQSncMYH+c1FasiS8MDg81ZluII2AVWY45Pb8BXM5NNxKTshVCHGPuk/wAOKkQKjbRnDf3u1U5LuIRjAbgnp/8AWqSK7ADjZnjr6d/SqsylY1I73ykABBAPRuuOnFQEyMkgUkYP+cVSZzM64yRj71SrIfMIK8AeuDUODiCf8osZDRGMnqc0FDEmQ3rgetRSglsj5RnFRsirHyxLDov/ANerbv8AELctq6jbvcZokZA+eF77vWq21Cck9KlZ4Y14Ybsex/GmtxLQSWUSJhtxBPFIjyORtU8jhT1FI11uXIIyB1xxUS3bA7wpPo1QuZtcqLvb4ixHbEyZYjB/nS+T5LncfpjtTXu/MjyVO5Rz6fyqqLl51yAxBPH09vatua5N1Yti3ZhlXwDimvFEFPXI7E+lQSz3KkYTO4fp+VNMs5TLKAWFSlYV1YvQlWkjII2gZOKcIUkwQ25evb9aowrLG33AuRndmpWkuGVgmFGR7ih3v7pSkuw54ljYgnOf/wBdPtY0ZiWYg/XFQLFIWJY8nr1p5tXkBJmKAe9TbzKT1JLrywowFIPPufaoIrwrE6lV2gfr349uKa1gFDs0hOBjLZPQ+9RzW0CRAiQrg85OT+ZrRWaJd7irMrIGPPfAqV7qB1wmRgfr9e1IY7dRuYc46kdRTlkgjyQqsMY9PwqEosdncXz0jjHyswxn3OOvHekWUtIpER3En2wPWlNwC6BV6g8N6CnJLKCWxkY/yaLWQW/mHxJcFWKoBk4+bPT1pZftUaBmCnP1HHqPxqwlw8oG3AC/xZ7UTSTyoBJgrzhvT6jFZxml0uWkVniuY8Mx3KfyHXkcd6fH50rZDgHP3evrSiKWWEq0g4/L8PWmpbOBgNg/zH1q7ovRCPBIJkcuUwc8cevX+dKbeSRw5l+YE89vrj1p8ltKkfmk4B/H6VHBAd5LOxVs8/jkD8KTafUG1ckjsgzHfMwC+3f/AOvTGsSQT5h2sPu08Wo3febB6/WlNscBVkzx61F1H3g2+JEC2OzCbyxxwfz9qE00B+ZR/n2qRrYFhHuJbqfQfpTJbdYrgEgblHDd+/etN/eE1dbER0wKwCuTGpPfv+NEmlKuzfMcE5wPT345qV7UouHYqT/Xv+VPngIRT15+9nqKOeUvhBIr/Y7aInKhyfboPQ04SIjKFClSefyp0aosbOwBXHJY/qaSUIJMLnHQUm3crsSrKHTlP8fxqY/MMbQMc1AsqgAY9v8A69TK4PzBW759TSerNFqiUyTsnygZA496ryQzPFkswI/z3pwvnEoCq2FPaoZ7h7mQhM5znGCeD6Z4qPZu66AoqwGCWRgu7PP3ulONnLHIVBbcCfk/DHcU2KKdW3YLOD16Y/CraPOzFggwPzpyTS30DRlFbVVYPITuA4HPrzxU8aoxbAbryM9fpUptJ5pCxUAAYx/M00WrxsckHHenaLW5S0XMLNYCUIw+XAx9KhFupYFiQAPz9KmZHZdyyYI7VUAlkuSruccY5pxT5dyOpeW3Crng8ZH1NSRIi7cKAVH86qPbvGwwxwBz6CpIIgi/Nnjn2NYyUk/dZqkmyd4QSTwox+tNJUZHOc/eps0auNjZOOw6UwwoZOrNyT82cDjpVK7RV9RQyBjzwAf8ikM0dxbkq4GDj8c80yWzRk8zoQelEUYkbaQeCPmC5pP3VuJa+QPfwwnEhJBHG3+tK+oxRBsD5wQB/wDr9abdWMCgllDH+7jOP0qBI1TDbTnp8vpn+lXFKSFJuyiSSamyyqyIWYnjA79efYVZW5lnZxhgCOOP5U21jQksqj/gRq0JCpwFAY/xdKh2ivdRaW2pUNzOq7RHtUfpSbbuXJBwcdccflVyV5Hj8sjgH/PaoZFmVdq9j97nHsan2j5RpW6jZIpS4+dTtPO709B+NRyNdHIU5AHP9PpVoysYwrY/L/61NS1eRCVcgUk7LmKdrcxShEyj94wXaP4ec+/Sp8OIyWYqp46VOdMCADzCQf1o+y4VlLEhTx+VWp3TJVylDG7Odsj7WP8ACB6njpmrMsOzbu5Uf3utTQ2ySDJOzjqppywwwIAcvxwffnrWbepdre8QvDFIuckg/j+dRrbIhy2WJPHJ6cdBVhJFhDEKCG/n7UsU0DuyjPmL1XpgHOOSKvllFbD5VIjNkjBCUyCSN39KabS3VWwpXBJ78nvzWis4WMAKFC9D3NUjMZ3JCZz/AHeKjnb6CtcfHDFGn7tSc4p80cYJLQ4Bxx71A87xD5YQcenX8zU6MZoGcqQe39KfM4/EVolyhKsYcMF6H7tDS+Y+BEDgdGpkpnV8FAB029/SgLOpJORkfj6UNWtIizY1i8iOSoBHFJHK7ElgM+9KVldCGI6fU1FJazMRtYFuTtzj6ZNVFc1xt2LUUUkp+8ATS3Gnu6ujuMZ6Y79/wqHZLGnzkACpSPNPzzBSBjbWWqfNItbAbUo2fMBUH8DSvHGgYZOfX1qSONGj/wBYoA57cf59qpsImZgWLDPX/wCtmqTuyE9S2I7S6jVfm4Hrg57EGmKkFrxvLcfh7VCYoCUG9gT+GKWWG0hyUO9+M/zHNDu5eQ3FXLai2MYLupJPPpioZ57dWYxgCMd16Y+ppsBtWiJOAe9MNxAwwpAx2Hrjv9aL68pbSQkMkSyEuMvj7vbHY4qSNo4mG8/K386qwX0BcnaZApIPP9BUrXUQblBwc/L1o17A/dZbiu7dX2kHCjOcd6JLmGY5YFhnj/P0qpLfwSjChN3qtTwyxzMj8YU/dx/hWdre8aJqXUtRRwAld+0jn5h9enFPke3KMUJ6ctmmvLZyBeB5hP8ADnIp8sVsqbgTsbCnPqKLohXRUVYQSA+SOvTBNWpJIkTJYscYx/hUaSW0Z+5k/wC16dKsKITACzq2OOnbrnNJ3+LYFuUytorFBuMh6tzj605XhiOWkBZuuM4H/wBep1FsgO4biwwKeJLF5Cu3Zzgrnd+POO1G19Sk2n7pWeaFjv2FlI4NSW88RLeYvGCSuPyApZ7m2B2jJbPY9sccelLFd2ysuVXP+f50KMV1BtpCT3MDx4ETKwPtzn2xUTXsU2EEO4L02g881envraMsyhThQCvX+tUk1SKMtt8va3HbI/wqUknzWuF7orXN4IACLWRyRwEHAPbPpTG1WRSg+zFQx5HXnHsOR+Vacmr28a7CUZ8Z6DJGCOtZw1SKNy/lgDjGen4mtN7aA3oAvZwxxAu1jyWPQdscU1727UD90SwPGO354px1WCZl3uAevfBHPfGO3rTLrV4leNFO85754B7+nWrSv0GrIvRTT3B/1eGPHT+Qpk73MET5YNICcbQQcDsfeqB10xNjHAOOn4cdzSy+ISw2pGzE/h/M1HKn0Fon3JDc3KMioCzHq2cAe9TxNdSNGRxk8etZsmpEAOis7E4DdOfTmrCa3PNbgrbyLjr0459eMinyt25R2uzWjaeaT58DbSyxvI/yycDmsH+0rppiBzgfdZxj1zwO/Sp1vLlky+3OeMH+fTNQ4SjL3hx0+I110+V1EnnEIR+I+tZ72U4kBFyOp6dMehzTJJLkxZaZRv8AlCeh+p/wqGRnVdhm2MeB0Izz7dTTUJfZNG0W47cSNlrlV5/h/wDr1LJbLK5YTHapOcfyz196xUtpCxzcE5xu3enOQB2/Op4oAWZhIynp8oIPt160Sik97kOSsy7HaRuPmO7P9/6/0qobO25jdW3ZJ6nHPTp1p3kTMHAkcD1xjHr1FIljIZBIGkLDndng8eg4qrq/usItks1srEM/UDjtwepHv/KpVmtkWNC28E4Uh8niobiwLkAySO3XZ2H9eaqJpYj3P++Qg4ycY9MjihpzfLcaV7mvNNbxplCM478YFM+1okWMktn8qyprEp84jadiQvJwRzx+HrTF00KhASQoCSW38k8YH+RTjGK925O63NSS/j80B3BbH3eOKWXUlCnblmVR6457DsazLSxKnCxCVycfQdzzU7syOVwwC9Pbr7dKOVSY3/LuSC5BCMwK5ONx7emfSmmR8/OiHk7dnX0zz35qa5jjhgzkhzj5h19gfx4qJZyhO6NtyjqAcdB25oVpK4NWRHDbzs5BjBXByvv7VNKksUefOUMfyyfrSR3EsrttRgF5/ocg/wBKbIZZCQIzhSM4Pb1p8z5VETV0fpWHLgqODg0KGQYODSDJA4HJpcsR93JJ/wAmv0M/EBAMZ/2jQpKMSR0oXfnDD/8AXTwSeGG3P+cVKaQC4DgkEUbC5x0GKay7RuXmgOQcY6U9WA7aSCBjkUKQQemBQMBeSCaAoJ244qGwHbWwQvc0pQk88EUzJAyMnt+FKmSMcDJpO47DiAp69/yoUkyEDnAoEe05PIIpxGBxjH+z3o2ENK72Ge9JsKqcDpSlTu+v6UoZl6jgcU4yKYiBgwzTwDjJx0pFdQTjjPFN3A9AetKzkTuOkcIwGSSaUgHkZAppUdSAKegypwQaEh3uNKnJ7Yp6EFRnrRklee9MUkY4xg0lcTViTO4ckAdqQZbORyKTcCOnSnEL2ABNDHoNCBgeOSaPMAfoRgU5mO7p0xz70KgZS3XihXaBjWLA+oxTjMfYEUBSDzwBTkQK2R/+uiysFxolOSzcjFOyGUYPWkfPTA5prKFUkcf7NJ3SEPVQMjGaGUAgAcU1HZiPb+KpOc56cU+gDVGQQKVCVGWB46d6JGAGQOTQc7gSMEii4+gFgWI54p6jIINIpwM5GQaABkgUnqxrQMqxx6UjIDx1wKQDByR1H+TTmAOcDtRZ3JDauO2aMFl4OcUKTg8ClZiDwBQ9WVuNGWz2wacsWExjIzSFhjoOlAZh05Bp20JBgrE8DFKJNq4IzmkVCw5HOKGUY5zR1AcThj702QMT6UjEA8cYp7TEjAFJqwDVBXrjOO9KGA68ZoBDdeMfjSgqSO1JPUdhCFYnB7UBec85pMBSeeKeGBXsSKq4hMjk55zSqMY56U0LvOQRg0pUgcdqLWQ0DDBznnFPbO0Yz0pm856DNPEgAOaWwbDVYt160OSVxnFCsCSfWjaD0weadw6guAetDEgDnilAyM+9BBB46e9FgQhAK+9KHIHTgUuVxTGYcDGKl6MoQ5PHqaUxANngcUuQDk0pQMvGc4qwArx1GKUEkDDU0qUyASaAcHoTUtNC0FZjg88/7VBKsfoKay7Tz1NNJGOOpqUk2F7A8YJJz1p2AI/WhEI6nFPLbgR05p2aDoRkBRkZ3GlB5570gJLHGBihiG6/KcU7MEPMZJ3E454pshbaMHvTVODT1UKOvOKS1BiIRkZGOKcSAv401mIHYZNIct64FAtkBJA57ml5B454oAUdRxilJVhxxxVdA6jBkN0zxTmY5xgYNKGBbkGmsAWOCRRYQDrg090BORxxTQwOD70SOAOtMq1hvlkt0PFBUxg4HNKJgRzyMUqsAeOtF2K4xc5zjIFKCCO4pWYkY5oVsAYOTU7lCPtx1IFNXcCSOhp/8RyOKUsCO2PpVPQnqCoWGeCRQxAUknoKYXbaxX5eaFYv97qKVh7DkzIR3BFKy7RjkfypUYIM4zSFkyBnnvUsYqlShPIJppO7jGaVmReQc00MSfl4oVmLYcUIX2pCMnqOaR1c8BjinKCi4x0p62JAkZGAeKFBLHtzQQM56Ggtg8DOKV0WDuQeOKQZOCcnNOI3nJyM0hUKp7EVVhMVsEcGkAIOdpxmhVJbceae8gDH0FFrIkAQAcjBpmSG5BxTN7u7dCP0p6vtzkc1KRY5lO4HtUqgMo5qNWDHJ71IGAI4HWhgSIpduev0pl2AY/XFADMOBk5ps8bFSTilLYEcJ4hcJeDqDnH1rR0Jv9HYdOaoeI4yt1uI53f5NXfD6nyG6nH/ANeuSklzMt7F2UDHLcmhQAuTgZ/z1olHJ56UhG8YB+U9K6NBDsknkE1E4GOMde9POVUryKjIIJ70LQm7bIwGIOFOc/5FNIJBJ55oyAfmBGeP1puAVzuIU9qloq5TvIwr8HJY/wCNb9kQYFLegrBvVA27e5+9mtuyUvAhznj2reL0M3uWSo/vcGnOoAwO/wDnNCREqeM4oDAkrjpTkHQaSqEnAGaaScY5p6glAOvNMcOrEcVIPQhdvLGBnNRbSycdu/60+QFn57UxiWBUDj/PSmrNCIXBUckcDH4VFISwwFwakkkJbaRnFROCzDPGBVK43YCAW4PIppALc85FOMgDEYqIktk46GmnqTcjmJ87JH3R92mFSQOT15pEbcTntUbO2cMcCrV0hlHxAqz6ZeR4IQwuD9MEGvgPWrYxa7qceA224k/H5ieg9On0r791OESWNzjPMbD5uxwea+DvFEK2/iTUVRMoLiRg+MdWJ4756kivAx3uzjK3c9nLVzSZmRhmDIyhy2OnO0cgH2x+dIYSW2sGDKMf3u3qKmDRFSyOcsfx/LtmhVRUaMk4lJ5zzmvMTafqfRpK5XERjYKysUGfl6fXH41JtIjAXAx/EwqYKocchwq43D096eAgUrjcBn73r0q09Pd3DRe6MjUsTwM56fd+nOKRleJckKGz8vcinEbYyWJDKMnPqewpFkLKArBWAyfkzwO2SaWjHoOMbFFxjaT6Yxzj9aYoAbZsIB9wcHGOfQmpGlTz2VEcsRy3OAevT37U0SShto2KpOPm6/n71SbS0IaXwj2TzCvRmX+92z14oWEqpUoFGPvrg+pHNRMCshzn7xyT0HGAOPSkhtyZVL8cH5vXPtU3uinpHYmeVCu4LnJxwTnPfI/ClkmSIlNxY9gg5BwQeffr7UghIyMYXj5+Bzk88f54pXiTABUNjj5vTHrUKV2oiTsuUj86UOQQM4x1GfbpQsjtGFXOcccntn29KWOEEEABSMkqvPHtQ0iICpyEII285PqfpVN2KZCkUykBvuNnPT8vzp5jZgCRu+bAQEDafXipBwQASEA6H69cUjZiG8ELuI+Vu/B9K0Tsl1FoxYIg+c5IGOd+e3bHoKY0KAGQoGGBjoeOfbilFwVYuJB5ZOOnbvg+vWoipBYqykDtz06jP+FK9k+gmkyURAkbVyDnuBgn29KlZ3RSHIRSMb/TOcZ4xVR5AkRIwHyBsbnjB/SkNzLjIyQx4HHrj9Khpte6K90WgQUYHJ3cA8Y+vFMIGxc4G1cBc/Nn0yOtRB2iYBnVwwyOc4/P+lV1mZ1VeBjOSe/oenFTZsIu/wAJaE6sCCgUqMjHr7CmrfiTAKrux8xxyarswkWRgdgHA4OTyeMgULG0KNG6gOP4vY+lVyqT2NG2iy9yFZsHcO3pjHXPWoJbsrIwi59fw55NM2BpBuGMHHOadJCBE/AU9Ov0oaipc0iG9Nxi3MkseCVBPPQf5xTfPmVyA23jmpGKxkRjGQOOO3vTApLksVAxj5geK0jJNbCu7Dgk0abWJIznb2AIzTCjvIDuPI+97fSrMzAKAFJC/wAR57YAzUcUWSwJwBz9PxpJW+I0tdCxqUjG4ZZT93+mKJmc/KVCLn0/SnrIGKllBIGeeuenJpkxZlwcADq38hSUbsuySIJAZmZRuJJH9eelOjiLPtAX8ew9akiUb8M3Dd/fsM9qc8awtzuwfbt3FTdt8tidvdIzAHCucgH8B3xSyRO64AJUdcelPbKtwRwePamO5RTtxz15/QiqV0i0iIuoOwjLLx6Z5/WrMRCRsAu5j0DYwO3Gfes923P2Bzz+POavJO8kYO0hQcD649f1qprTYyuTlSISmMruIOz0/GobudVQqSCMAYyPbHFNec7BlcFhzt7+9QMhBDHAOce+Ovpjis1B29406cw8Torb3BKjgcVYW4JQhFCqQfmYjP51XBLBdyg4B/H8KmjiOCBgHHp6DNaPlXusFqiPDByN6gLzhjyexxT3jIX7zYA4XPrUbTIkoYjA/Pv9Oaet0rDy9oIB4bH9fapd18LKSQ3ywr/Kp4HJ60igAFT8oJ/E/pRI75AVRjPX1+tLErOcPgEHnj9M1NmolWBlAXhhjvz/ACxTUKElwpx/nn8anSFCRnAAzlvWmZjWTBG4E46cYoul7o2mBlcpgfKD0pkkjbQuChU4/wD1+9SPKo4EeARj6e9JKxYfLkDu1KysJOxG3mSAEqQMfpQqusZzjDU5EZiQzcY/h7D6U7G0bWIPJP5Vnv8ACOyl8QyK1IddzjA6DPHrUyJECVUZJU8Mf1/ChAQwbgKf89O1MMoR8qQCD972obYWSTFFssYUEByfQd/pTy7omzYwznjtjFMkkYLkMMN/dX3PtxSrI+FP3sk42g8+vFXrbmkKMVbceivKdudhwM+vsfypsto6BjluDyMfrT5JGWcZU4I7/T+Qp8LSvuCsuzBPb8T61mk37xVlciaMKisFHIz/ADGKSaXaF/eMhAP3eM5NKdhUEuTkke2KjDoJQygMoH50PbY0klYcsbXJIAJbqW/rUxgEKL84IwDlhzTGnfrGDGmAOOBnHeqwEpXEj5UD+H86IttE6aE4hMpOJM4/nUrRhAFG5gBn5uvv27VFGAhC7hg+n+NPd0JJLHcDypP9aGm3zFK1xzsC+7DD054H4ilcKuXY8duQTjt0qAzRSgqrEkDk9vYVHJKHlVQpbAx8vpVSjdBdIsSTArs3bI85x1OagJRYV65LE+3/AOumSbQRnsaYzM6KcMRms+Vpj1v2Ou0ACX4XeJY23FS+S2epyuRj6Yri4rSHaoOCAP4uv1rs/CkgHgbxRE8WVlXALYOMAgEfXgiuEMM7spZ8Lg56f5zXXyv2Ubb6kt2qS0/qxZfyYohtI3CmtNEy8FQwH3eCahh0iI72MjYJycn057f5NStp9s8RRh5gYZ+X6+orFwimtRr0HGWHywf4lB6f4VWN08cpLAED+EZJ2844AqZIIIxs2bVHH4DofWpYjbxh1jO4jj1OetO6jcmzXUiFw5fkAnPHHQe/vU4ld0OUPB+9/OljlCgkJn/gPNSNI5jyAME/54ob/mRVnYpyLKwICsMDmlhgmlXuBk1O8srKQFGQfTBoQSlxg4UYJGaLtp8qC6bCG2IkT5hycckY/wAKkhs7ZXbezFlGPr9fpSpbrKOCSQeMnp71JHFGpO7kgVjzWRokkhvmQKhVVUk8f/qH+NV5Sm8sA2MZ24+vPSrJjiQ7srgnp6fSmsyOc7iQRii7XwiSK8lyYiCsZbcMH/GmpMYt6AAH/a6ke1XZFiZS20ZA/T6UxBGXztHA546Vpzc6BJpkaXErxkBOAeTTop5SNu0Nn2p63APEa4BP3cdfqac0ro4AQDjsP61D0Y+Vp7lZ2dH5I28++OtNaWcJiMcHhvp14qQoWIdkyuf1p4maQsu1faqbt71imkyvIZcAbsnHbqadFDPMf3hG4jPy5H0+tPXcrklc9fmpzeaSzDgH3pO7Xu9RbCGxdw+9hgnP5VDJZgZBbJz+P8qlDzIuMZUHNNJyAfmLf3uauPMUrXWg77OgbJPmLn+L+VTm2twchwoI/i5wR06DvVeFpZ0UFsMP8miO1dmIaQsp5xxx16YFKWnWw2tdtSbykVTnaBn8adFcxRkhxyAcD+ZqNbZQ4G44xz3IpwtIVl+Vd2P7xP8AWiUbr3mJPyJ45oBj5iAO3vSPfJIrBAd3Pof51EWUsMINv+eaVkX5WjQAf3sdeaz5Ei76IVbogAAEnHccU1LmdZQVU7QenTGP8KckzkMACT04/nTmjlixzksM7aItX94ad1oQzXM7su7dtA/OgtM4GAxFSrHI8YVyMKakMJZWUOM9j7+9JpRY7c1yqpnZgMg4P5Uq286LuUBiDU0cbvISGGSf/wBdSopc7DJt4zuptpL3kU1dEA+0FifLAIGODyfWlMN35e9xwBxkdvWrMdsFkO6XaAcb+vHsPpSkBwMSZx13Hrzx9KfMrbCt5lJxK7ZJwcVE0UrnLsBV54kmjxuyy9/x6U0mGMMCzFezHr+VTdRXumiSIjaIYlG/Ge1NntkJwCWyPpilluUiKjjB9B9etSJKCBt+bHt19qJcytKJnfyFggaKPPl7SRgGpi8gjztyCPu47cik8+4duUATrQ8k5+UALgfez1yTkYrNydveLS5hyxSrHuA5H6jtSSRtDJnncwyfUUxDMHKmY7StPESIADKWJIxt61bk0htNjlid0+c9f/r0CNy3ykf73/1qZLbEAsJd2Tg88iljtsQuxkLZx369Pes9Uy0TBTGrEyHJ/wA9aikCRsuHAXHIz3NO8mIId24EHmlntLUoSXyc/jj/ABFNWfvCumxsjQMGwxwR/wDr+lRolsjcMfXA/lTVhiRD1Rf9rv271HHLElw2EGMdat2tyx3DZFh5k2rgHnPWhLiEqN6N1xVZL1Gck8c49f8AIoe/jwwyGVjj6UlzJcskN20Lr3EUykqpyD6cccVALhRIMoeTz+XbFVVv4iViB2g+n8/zpk+oiJFYdCcbuT+VEVL4eg3oi492qKQqkjp061WgvhuPlgbT/Fwc+4oa/DIY9rFl53e3PtzUcM0cJAA2p/dUfnTUE0yea5pCWRgFCMPc9/rUxieYPtUK46N7daoR6gFB+VgvZuufoB61aTUIpOcEYrOziU1bqSGN0jO3buYZ9vxpiW0hceYwAPPFIb5lLFYz0+63Wq7XsqD7hx9feo95S93qWrJFyUmBMjnB/Hj1qvLLPIMlCvOetVmnkuWBwemajkknUlFT5SuQ5PGfT1q2mly9SrplpJXdyYwFY8HcalVJIyV8wA4/yKzY55FkYOV3N0GfYZwPrmpElllAbBVh6kfWnGF/iRF9TRAeTJMoBA/GnNEUz8xbAGeetZV1cSpIAqg8Zznj0x9adbvO+871PTHc5x0qeRxT7FLY1UxjGQT2GP58UPNDboGcYIHPoP8A9VZdwZY0WNt7bio3oDkHPJPPA96ZcJK7FQzGMAZ3gHnJyB+FHKmW3ZGk13EAV8sCmLNBC/zKTk8dePrVR4Y5Bs3MQwx+NRm0RQpIZmz/ABHOPz/lWsVYnmfY0n1CAsVBBYDBHfHrj2qJ9TjgYKqjeRjP071nxwosjKUAyOc9+/WpQAQ/mBYhjqp/LtWfIhpskfWFYP8AKTtz9D+IpsWqkSKMuGK9ONq+54qnhFXZlMjO1YjyeTx0wD0H409ygAVQUUk9/f6Y4q3TjYV5WZpLq0jIQu4FT/En8j3qvLq1wz/cdQT91Tk+/b+tKrrgDls/Wqe+WaZSYyAD/XPApRgmUm9CdprtSzB1wDj1x74PU0kc13MPnb5iP9YvXHpgilVHZl3Jy3fI49j/APWzVlICUYZw2Ovp9ea0ilbYj7RCZrlm2tjBHVc9R1p8kcrFMuVGTn3/AMKswRYBUMo4/i/lUhQRNzgnGd3UDr2xWMmmU9CsdPDojedJuUZxnr7HigRJDE8jMfkznr0+nr+FWp2PlIfUgjsapyzJIjLNIIowOdvP+TQndjSVvdKkTTSO6FpH2sSGbA9eD7UstpIQHCtKzj7uQoXHT86sIiQMgRgcDp3x6kCnpcAs6iQgqRwwx1PHp1pyd2CSuQR2shjTMe0c5Xf3zyDxzxipEswFYn5Rn149OlTrcx7iMMD1/wAnFKFQqFKkjof5d6hN3E1qVo9MHK7zz0PFTRWALAs4JHHoT/8AW9qlggQbhkgZPy/rU4ijUnAZuPbnineT6mln9ooXFmshAAIJGMrz16+1SnThEyFVBI9KmjUMpwpRwTwf89KSVpFztQBMce7c9eOlFn8I2kmMgsFjkLOMEnJap47Q3BKRjcpHO4/LSKHVQ2CyEf15qWNTHGUwyjru/pisJN3dydUhsluCwVUyAKJoSsYDKSv5enoaUwz7+QylTz2IpwikUkLlk560b+72E0rFeZQMhUbBHr938c0xUKyoXBJJGNp7+9WZkeUDKnIHpTRDyFwxPXbj/CmmkVt1ENqpXcp3EA9/ocZFRpbymR8qAOMcmrIiTeFLMoz7/rRIyxFlTJjI+9joRjjrnnrT5rFRVyjPbB/4A2ev19qIrAlGKxAHAzuz26VYNssZDHft/u+/vzUoIuWUFX2sPX0pr+6NxsZZs2lkdWB3MOvfGT6AVafTijbWijjBH8OCW+oxVmWJskkMFX296fbvEM4JYg+lTN7SihWaM46U7rtMSbMdepBz1oubQwgDK5AzlRk5x6Zz+FXJZUtyV8wgY+nX/wCvVCSaMxiZmdO3zDk84wBjPvWsXJA9GSpbBo9vyHnjj/GnxaekgB3LgjqQOPzpYpSiEhQVxxu65qJ7qUrgRFWzyqgnvxjFTuhJX94n8nYNplIXGe3PPSolYQlldyU6Bcc5/rQHeMIvk7sj5uxyTnI+p9ahIuy4fysKCcdDj8evAquVaalRbJJMpLhUMagZO4DBH4e9PgMLFiFD7x97/wDXURjnkAXZuCE/OfXHHrn3qVLQxvg8uCvY4HqevU8/1okkU7sllECxq0pBUKPvdPp9aiLpOCwBGTxkHj0PvVgWE7oQ5CgEY9sVGsMpcqs3Q8tgHI9s0qbkouN9RyaaXQkUbpgUiC5wM8c+9W5HaNWJiLKRxis+W3dwFDlOeXU84p1xBL5eTcmMtjGeh57D3rNrX3hJpJF2K48wspyGPI3dB+FOW4Mcyj7rAfeXr7Ee9Z7W6TRq29yM4+Ulf8KuwwJHGAzBmPv0yKmyQLVk9tK6yszYHPOevFQ3N25RlUg7u3WonDbmAzxycDOMUotUZizMyYGB06/jzU/C/U0lZe6MfzoYg2QzEjj/AD2oa+kkZkygPbjOPrT1tQuAZM7j/GB3Pr6Cq97ZIiyBXBJPBB4zxjHfFONk/eJUbCPM8b48xeRn3z/hSzs6uCCpB69fl/TvUZt4Ih+8kJyed3PY8HjpSvNaxDeHXkDO4j0+vArWKs/dE0OiuVdFD5VycfT6mnmT7Ru4YAn+LocfSqKX1qE2qCQo46kn/PvV+21FPJKxqef7w7Z5OPSh2j7vUroSwIAjchm9KsAjbkIoHfg8596jivYYo2LJuIHGB/Qc1DJqwYfKhCg85BA+tZO8vhHblP0fMZClg/GPuk//AFqerlSPb3pXVAOTjNR4IBzg4/PrX6TufhhMGznooNMaMAHcTyf4qaAJM4yP94UpIK4OcZqbD6Cxpk9ehpwO0E8dP0oyEBPU5pAykk5yelCuIdtUrwcHFDAg8c5pCBzkAnNIzlXwuQKYEgYEjOP88UhbaxwBnFICWOeB+FDSEEZ5Iqb6g7iBQzex/wA81KwIPB4puCRkgDNIxIBwRkfrQ9QFAIcKRnIoALAg5K5oDljyOfSnFgq554NIBvBBJ4NOCccimEHaMEnHNPCkx5LHNN3RWgrjC4AGRSqoUcc4oDAdT1PpSgHcDxg0tkFwYkjHTHNIABjPrxTXjdj8vFPUHI3EZFJBa43IDdaXeQSSeop20k89BSEFVptq4mhH3qQB6UqyMRjaM49aUOHJ9TTowA3Y7hQFwUAjkClOAM4yRQyENnApBHknnik0hscQCw9aCCQcYzmmMAThWANPBIGRSTFsMIZWzgVKmWHIAOOlM8wcjgZpxcAg571fQGxjxtk8Cn7CeeBQZQMA460qsCDg55qE20IUhtvIxTSp3Z/r/wDWoDhsgjigKFJINGqHuLtJAAAJH8qQkqSccAUFiAeDyaCS/OM8UhCKSeeeaecFcHnFIAFGPSlyMjim2mNoY7bM9M4/H6U2OUMBT9uSemcU7I7nnNUmkK1wLDPPNMCBV4yB9acwwxHWgk7R0pNAIwBHAoA+bPpSjAAI6k07IOeMcU72HuMwc8g8UrA/X0pxIA9TSKxLduaTEJ1I+bFOAJBAxzSlUJ64JFR7SBjJNSPYUMFP3aUse3WmhDu6k5p2ACB6GqQhQSeSO2KjdBjnJp6kg59qFAYZyKEx7jC4XGcDtT0JDZ/nTmCluQM4prAsDtosIUgFs9qUodo60q4Uc0gC54IIo3Y7DRGQPvYpVBIx1xTmdNp4JNMjAzkdM1N7sdh2xQpyDTQTu4PSmyOCQPmyDT1XCk5JqkmSNI2qMc08Ahc8ZpAxXgnNIHLAgcU9wGyOwGB83P6UkZCkHpntThlR0BJFDOAMbeKCtBxY/TFI2R360u0Zzu4ApjqcjqBUCY5WG7GOcU0uQ+RycfdoKEHgjHSkwFbjnNOyQ2PIJOccmlVS3BPSlQBh0waaZcEDoaE7h0FIAPrSKpBHvSbwDnvQMs3APFPVMHqKFJJ4BApS4VOmMUuAR71A6l26dKS1QmrDnlBQ464pArMoz1xShDjGABSsQuOaoQoA9O/5UxgQfXApwUkZHJxSkHHPelYbGAbjnGKeqgDjjFABx3oYE98AUdBrUCCeB1Bo2gKfTFNJJbg8mlVmY/MCBQlZC6jlyOTgjFKqgg54GaYgJ796dJGAM5JzUsoQuAuaahDAn3pAM8DI4pc4UAdhVbk3JCNqYHeo/KDHgZJNJljxk9c0sW8AketLYdhfKAJPNOB2Z4xTGDA8kjNKDnOe4oWww3gn05pQ4ZucZppQDp60ZKgnAJH8X/16G7MWo5lL+4pyRKUI6YpqnJPNG5gflzTsFxwAXjGAKRgSR7nmkUgk5zgmlOVGPQf1o6CsOwAMHsaGUEEdDmo2DZ64oKOp46kUWuihVAB6VKYkByTxUADAEk80SksuOmaNCB+4MSQRjFPCEnPrVeCEqCueM1cAKnAbIxUvQpMdGxUBT0zTbqT5SBzgU5ZApyV7VHMDICQT0ptJoFocT4ictOCRkg8/4Vb8PjETcn3qv4kAScfLnBx/9c1L4eJKtkdDXBBfvHy7GvRGlKNxPTOajXoOnNPkILdRTNwDHrwK6krGew4sRyMNn86i3jnPSpQwU8ntxUTnAJxnFD0Q0tSJyByMGmBieSMcVIQSDkjA9sVGOOSSoz6fX2ouhFS6ComOcZ/WtqyJEEeQORWLfZZcnjmtbTQGijdiT/hzWtOzuJ7mgjDZ9R70EFehHI/zxSKxYA8HbTlQA7ieTTbFuM8w4OByP85qOQu8hfOc1IWLdRgmmsAuPYUk0mFiJ8A5PUGoWfPXjI/zmpZmyp9hVcqWAAyADQkg3IigDNwNw96ZK3z4GRmpJCQ56gCmzRjcMkVSYtiIgAlmANRTTkBgO4/+tUkhBGCOcGo1hZyOKtaisQRoeQ3TOTSEb2HHA/WpZkKKcg1CDuI9DnNNO4yCZQSyEEqQQfxyK+FfHlvHbeOtejVm3R3Jz3wMFh0r7oumZklxx8p9uxr4a+JNof8AhYPiFlzsEwOO7ZUEnPfnPFeHmN+aEvX8j18tdps51iiuJQFbJJ2L1HPcihmMg6nIHXOPp29cU1RG7lgGQD+9wTx/jUplMcSlVbbuzz0xjBHHvXmJpLzPpb67CBnChZFVQxA9DjPJ96kMSKMPIyAA/d4pnnHaA44ByeCTt9M5z9aaJfLfcgyingtkgAjGOaWrfNELWZJCvlOyszYOQA47djnFSohkUFhtkUEcUjMXjVTl2UZPr06A/WovOkKttTII687uvOKzTal7wm7vYseUsjMxHl4HDKc5+vGKiGzJIBILZ+XH4n3pJXYlTjI9Oh9PTpUTuGi5yCCcex5xzjOO1bxvIT0J/LI3IjbQO/rxjjPeh5hG4JDlccn09gPamRTpsALgrnB6g5yOR04qvLMTK4XiPHOP4iDUKLbegOVy22UHJ6gY3fwntkmmPPuByVcd1GMD8SKgjJK7AdjE/dPJ/ClLGMY244H48etSlboF1K2os9yFZCuDg5/+tTxcB42CKMLyc8tycnj0FROgkILuMdzjpwcdu9PYFY02M3lbiflHbP5n8aqyty9yVK495jKuAwbeCDgY/AZ/rVVpBGgcsMZx/wDXx6VZAL7mG0Mq8dz04IqpK7GTbI4Yjmrj7oNuI55A8KhVLHsQcjsT+n5UeZK7ICCNwxhTjP1oiQ4XHyr1HIxngH6ZFSi3JRyDh2PC55HPT8qpNRXmNN3FCEoBkYHsNwHOTn+lN2KmNi84+9z+vvUrgnK7yFzz0z0+nNNRxlRjPOfcjPArKM7NlWTfvEQZXKqzbSBg8A+uCD1qQRIyqvl57DbwT174pSMSEgEvgHC9vrntUhnYl/4cY+XI9TxwKVrJ8rHGyuQKgZXIwMsfvfyz+lJIRM28DgAAK3tzjigzAPnYOD94dyep5p7M4YLkKmc7u4OOAcVN2mO38xDGVklywBPOV7Z9BViSQCNgY8EHjb2P/wBaqygqDluVPBA6H3NKEdSpDFQf4W9+5qpvmE1b3RyhWjA3lT3/AJjBp80UY27AQQ2DnHv1NJJEURmI4HVe3pnPejCtGY2cBFOflwcnpxVJxSXKyklYDIYRtWMEnOecjHcY9akRgI92Mk4+UEfrxVYPsiOACSP59cVKZhGh2oNrDH4+px1/Spej90HcgaTEjEOGz/dNE5V1IXc3AzvNPkeOZNxKq4IAxUTMwUbc8nG7sR+NVdy+Qc32ZIcgCqdwGD69B+lWDIsiHLZZhjH65qGaORtvysoPt1/CpJbdopQfmOFA+bngnHpSi+R+8UlZjJFJGAM7cUySPJABAxzj1p8lr8/3yAP84p7QJGVRjlx06dD6n2q1K47t+6VWZEkIwVx07/h0qXzUDcANz19e3enNFGJHVc5H+PWiGNEZcI2Mce/XnGKpvmV5EuNmMNwGjbgnaePb60zzDMAGwCx57VOFBBIwM89/p3pFjdYvvKAR071D0RTTaIYo5HU4wpyB6frTyksZxIQMnAwfz7U+3UlcliMHn+lJ5gkDMGYsW9O3cism+Z+QJNETQ7JSd25Qfu+vHPSpYkWIcA5A4qvGQZMO4Kr3X3qR2BbG4nGMVpay90pWJDIShG/p0Hf+VN3eZ91ucn8hTCGeNioA2j+LqajCMSOVAI9e1CSl5DvpyloAAkjB459PpTY2VTkAYIx6/TBpoRFUfNkgcf8A16WOFAnBG4n7uev0paNBdtDCdigg8Z6f596DORyox2NSThotrbBycflSxq2SdgIJyR9P8aSaSBSu+UahlDAhOWPrx9T2oSNsvlvlyTn609ncA7SFGPu/0pWUIF/ejBHP5dOlK9/iHbW4wRDOSxOOnPWlYp5Y4JwaiEqbipLYNSkghkjVhu9+3vQ1sDTsBmDBQq9+fp2pyTOWOFxgemD+eKZtfyiNhGOTzSSvMyKd7Yxjr0qmrlJ6FuWRnjJZgMjH4dc5NRsyQRE7wckZXpx/XntVZVllVsuW44z0/lSqsSR7ZAM7uDUKK5Rt2sPluUMeBjgelQPcEx/u0JYnFWDJGEwMFgPTp79KYX56E+v0x9KqDi1yg5OxFK9w8ZIC7uytximRRyyL+9ckgcg1ZaQhRxlTTIyzqScZHb1pXUVy2JtzCmF2XAYjBoksUQ53k5PPtT0lIEm4nnr/ADFTTIHTeWKhQB8uCSev+c0pya93YdoojNtGhDDAJPC88+/p7VI8SKeDuwPp+FMRFjwPmY4/KkkkYDGATj8qzUuZcpdlYcpjZAFjY9ecn86R5CRkRkYAHy+vrikEpSMkvtYDj/61VjcMI9pJHPH/ANek07e6ONrnZeDmA8K+J0Cg4h8w7xkfKCcAfgf09K4i3tiz/M4Dduf513Hw+CTaX4jySCtsC3+0MNx+HP51wMbFFBdl6kdc/TnH0rtV5UVbzKsoyl/XQsmFA0g8zPOP/rjinhI4W3ZXOM/54quIhLJkyHBP0qQRRGI5Bdycj+lc263JcnIc7CaRDgbSOaieSNXXaAe3H16VOkBVCSMDv/jTLaNZZGZYwDnGTx7g0ovlvzC3Gi6IT5UAOacju2QAME/T+lWUjZZD90qeKVkCLuVgCTjH+FF18RVmxh3qONuR/n8aSK1lQsxcqWOf/wBVTgAkqWAIGPxphkSMAuWOKOa0WNRsxiwMgLMeCcfL/XvihEcjG7DYJqQETKAMgN+HNPKiIEEEsOlONuXzGkVxbhUZ9xI/2vX0FJDbozMoyFNWzG7owMeHGOPSmvFO20MuFP6+1Q5WfLItpsj8r5ThQeKYQYhhRyRzVsLcTuPLIwBnaMDHqahZSDl3BqU0wtoJGu1iq4Vz9akMLonJJB60wlVKtvyV/WiCKMnMkhBb6mmybpkckJQ7GfIzUkcasMs2Cpp6iBO4LY68frT4I4mlUbVCMeWJH6U3JIuKdiJo1lQncV2014Y02hidmRhs9+1WLhrYKcDGOfX/ADioZJImY4+YAfeoU1JDsR+XEq7y5bB/P/CgmEpjDHJ9Kia4QttyQPp/PilkvYogpxtYdO3J6CqbtLliNseJwpAUAKD0qSEhmLeUwz9f84qmt8qSAHiQjPTtkdDVoagrv0LHvz2rOWrBatakwKQouANxHGaSSVS5XyyMn73/ANaoJLpHTIUkA/dpTPK4LHoB/DQ20uWwm7scCPOKog+UVKCShz1H8K9AKrmaU5IBG49qU3EzRqufqvrxTalb3gbbsTKzndnAGOO3P+FBDjG9wcjNU7gu4LGQqcfwjP4fjUKwmEGUZQuBnb3OSfzpqCsNamlCwK58wqynI46npinKVYBSASDzyaoRREkfNtzzVqODPUgbh+tRy6PUuLs9icrEAMAIQeeeD+lTLFATncCgPv0z74qitvuK7yqgE+9OLDJBJxnp7VGvc0sjQkht3RSpAxxjI3fpVcwQx5AO0CqaZdMFiAT9/P5UzA2jkhu+6rSclyyE7JGq8lvDHlAAPXjP51FK9vjG5R75qjJbCRgqsckZ9veq8tgA7sRg7cZbt7YPFSopdRq/YuTPAgxlTg/dXnBxVRb4Ljyhv4+9RFAgJJAAY/w+vrj1p7IsQKrwewx271pGol7pm3ckbUXEbbs8D68elQS6hNJ8wUOvTOcfpUqxl1BI4oFtyrFOgzVNxS91FXasVxcS5QgCMBclmPGOeMVNvlZflYA9SDnke1PjtwEGcsP9ripViTKjB5HSs3uVqkQwySuArE8enHNTKspUAHAXnjmpYyI4x+7HB9fyq0WcjCgKCP1+tZSduhSTM+Uy4yHyDUflu6lwWap3iDSEBhhePfBqM3CoMbiVziqT5UuUh77FZIpVmVt+9OfkPbjjH40/yPOO7bjnrkimxTBnIUn5T0YdPXipjMSrKRnOCOuO9aNyT94u/N73QrrbEyAnYqqDnHfr14/GlkjUqDnaqkktzyPwqzBtkjLBPmB+7Ujh5UDRoTj06Dn0pTbZSkpdCtHCuzaApPJyvQH/AOvViKGB2+f5XTkY55pFV4wCy5AP50kMgYAhRnPPfjtUuTb916A7dOg6SFTuKtikitoxDyc45+Xknr7VajZ1VsrgkdcdfxphSVlXCBOfp+dJydwtYrJFh/l579/0qRIY4xu3deo9amEcxTOF6VCFmRwwAXJ65/XpzRzFvQWSFHVwdxBGD/nGagMYWMIiHBPzbvrUzo5U5bLH+LOKha0lDoRMygEkhf4unU5ziopqTfNId7McjLAp4EYB4boBSysFXsAw65qJ4RMpBmG0jAXAIOe5OeamjtwVCmQswHt0rRtcwWSZAI0RVZ8PKgPP547datIqXEfyBdrHlutE8dv5RLuU4HQgEY96ZbRwMZSkhcAjPr6446gULRmiSQ8WwQknaF9VPfPtUwiSBcI6qcD5u/0J60xwioOMIR681LapascZVn9M9vepbsRZr4iZh5g4KnA9OKjMKkOpkXKmpHggiGQdu4fw/hVeW3tZY+cFu24d/WoTVy7NIiLJC+N4w3+RUErxebGzEkODt54PToO+fWlUQq2AgyvHb5T1/rT5oBNGoOQATznGTj1+tL3lLlE0mMEsEgY5JKg/gPc00TxAc4wehXvnkZ4qWVniiyERRjvjGO/6UkcbMx2JlSerc/StLNfMbfKiokTMZAsW3uMHk/QjGM0iRkoqSgxk/LteTknOeg69hkmrscDsuHAVu/sfaqs1sgJRpGJJ+83PXnr+FaXTRFmn5A0cioY42UKB379QR0NQyqGkf5sMASefypxjiikWMuWEinL5AH4DtVlbVEGeQgOMN6+uahSSIaZUt2ZTguSGXjqRnOBgnpVyIALtLcE8+vqelPQJHHgjoP73GPc1ahtoZTuP4/Tr+lNtpFpMbbRxrk7myRx1JpXQPJzngZ96tF4Ixt3DcB/j7dajMsZC5O7I/L2qXZ/MtJoZvgMijJIHH/1qrXNvA4KsGKsPUjvntVpZYWkIEXUU4Roz4KjjPGazSUeo9EimxEMQMcZ3kAewA6Zx/nNV4rlNm4ZZQclm56+/oK2I54yhQj7o+U9O+efWqE06I4BXzFYgcDp1zkdgBVJ6baitdiSXRQnbG7YI6DI6Z6fSrEWoxORvT5hk7MHJHrVhb6BoVwocgH/9dUkmSSZgUOBj5uevepXveRdmyddSgliwidM/N1PuKEuSeFBCk+9Is8Cs24FduPupk9OnFTxyRSANsPB/zn2qH7rB3khouHdiDGxJJG7GPapk1B7bO+LcDjgjjIqaO/SSNtqBd3B474xxVbyTLMeQcf19KaafvSKa5kK+qPKjMYzvAxtQH9B60ya7nVSPJwCKvwzi3JQCPJ4/H8uKLm7UDbHhz7jHPfn0rLcmKbRVW8lnOEjY5GeP509nuoxtePDHHbkjp3pYtQeFuEH+8v8A9epJNalMhZowSR6Zpx0fuoduVmfLqF5CuY4Q4HXOc4/AU23u7ySLfHCVZhgqc+vfir6Xz78smARUi3Lxx5wOuNv/AOqrTv8AZ1LtzEHl3Ug+ZFOfzX396abh4jsEZcH8enrU7XcgLAjdx1B/+tSi68sbzGSCO/P9Khp2G1ysrx3h3fNGcDON3OTjGKnW4BdNsGMZx2HNMedrkhkj3Z/hwAPfpxUlsZUc7wVJPRvalGV+g0vMJZb2dSVt1EQOBu9fQkUyKK52lRApI5Gemf8ACtCTVHY84baO46nHfmqq32XBZWGTzwTgUKba5bGbTRmyPKjj9wWyewz69cDpSvE7qGeAYDZ6dDz2xWi+qhMmIMAeM4x3zmmTaiZAMREA8ENW2xWxSnSVAh8sbc8bh3qGO5mGcRqwZuHQ9O/PqK1ZNSmuGDSpvYDnA6D1wB/9ek3HfhY8rjI7UKaa94tK6KKLdvLv8tM4557fTFSSW94zsnyEEAqnPt1OcVfWNxKMoCAuTUT3T4UJnzAMDcegz0Haou09genulKGxnlU5Y8E+2Pr/AJ6UNol0szH7QArdiMjp2xVqNLkxF3jMTE9yM/TikM8sjqAgJz96rTmibNe8A0yV3AE2Qg9Rgn371CdKESgNIBx6k/masIs0h5woP8unNU2WVZw3mHkEbOcfiOmazTcfiY1bUS4tlUbPMbbjPHHOajt9GjmkDvtjOOOTzyc8DvSKZ40WMESZOd3QgZJz7+wp8URDEsXbnj06elW5NRG7fDEmezt4n3GRjwF7/wAvWl+wQO2QWMh/l7ZpjwuZYwitySCeeOM5P5VPa2byDDzblxxjGTz+VQ3dc1yZaFV7OCGQEF159+TyTnsKtW4tpgAVJKnPPbtxS6lYnyfk2ksPutj8elZ8UMkJYvLtyT6ce/SpaclzRY9ZI0ZxbyBU2jbn7rc+nvURt0HzNnaMmpLSxhkhVRId4HLHkmrAsYhD80jOc87j2/CqTshtXW5npbCQh8KueOnNVbi2CSFiASoPPHpx+VaM1jD5g2SOcjkbzjA9MVCbKBfnJGf9o961V18IrOxnLHA0jOYwSBklf4jgdBVmK+iClUgG7bncT1PJxx0xT1jgAA5Cg+uB9OKRTb+eTtTA9x16dfeq5VL4gViZZUkyYiVAHb/GpFnikUDduI6nnjr/ADqEukKMNyhGA+XPHpikCWXzN8pYfe3HgEcDr6VDiktzRn6PmGR2ByKkTJYA5P8A9apACAfWhiCgxX6G22fhYi4LDninKAmec5pioQQBzS7yGAIzxQ1cB5yAR2pTGSc8Lg0hcKeQcmk8wAjBB5qdUAoUEfKMAGmtlSM8804kAjHBz+FEhLDHYUXVwHhRgcdKXy8jnk1CsjBueRUryfMAMc0WsAOVBYZxzSEhsZweaQwksG5zT8MAMAZpN6DuOVAM89aCAvXoBSZIHHJzTd+5sHsaNB30HZDHjKqKVADjGTgYpCdgPal/h+vWi6ZIpUAqOpFKwCjqBigMCfwpJFBXnPBqdythUJGRyeaAoVs9Kaig5xxUnlhTwT0p2RIgJUZ9O1BBJ5GAKAGX6Gmn5XAHQ/4UrAKQCMDNLtYknpmlUgMD2zTiBICMcYp7gNQlSTkUM5ZiMUpYKgC9ufmpjTKBxgsOvamwGeU4yeDk1IqhQBzyaRZCxGcYB96kVgyk+tLYBqR9+oprqrHowqYtgD6UigAHOSc0bj0IAgYDqOfSpWwAMHBpxXJ47UKRnjk07CGqN+RnHH+eacqhSetCsQPQ0ocMpORyPzqXcNhyEBeTnFNZeOuM0wKe+ef1p+0kAe35UtkPcQKzMx7ilcBueRgUpG1uDyaBnJOMDFNpMLgACeKGVXX60BwDigMCFP8AeNLZiE8sgYzSlTu6cil3AHoRQCWPA5odx2BVAcgd6cpXGST1prZTrjmmMSx6c4xT1sIdwB3JoC89DwaSNCDycU8Fe45BpgMwW45WnBSO5/3aWRgD1yTSL1455pXHsOAGfQgfdpoJK05iQecbiPvUwg5yCRxRcVmBAJJ44pSCSBwRnpSbRjnjikLsrAbRtJosAMoLHPenH5WPFNOCxPNAJJ79Krl0AUEPTgm0eoFNClenegEqM5zSewCmIMAc8U5DsO30FIMkYPJoDggZ454pOwAxAHOaarBhgcU5hnntTQQpxj8KWwD1IAOetNyBzjrSHcT05pFBGTVD6jgSTjHFISWbOOlLjJzjkClAG6p1YWsNDA8HgmlIAHpzSEhRyaQEMfahbAxwUk7s55prkZ4JqRWUNwe1MZ1BGB1NG4hQ5xnGCKRiGBK9acoDAdsf/qpGCgd6d7FdBHQnGBnNKiEkE4xzS4BCnNKCCeuOaTYxrEEdM0gTGD2zSPIFbAyTTQzMfTJpK7JZKZAx4HNR4BHPXNKqlR2GaQArzzTegh28d+OaR3I4A5pYsFO3NIse/LDqBTSAVSWxkH8aV3JA4OOlI4OB6Co8OrdeKTux7EqYJI9KSQ4PHXP6UbgO3zCmDljk8n/PWnfQOooYKQeajaZy+MGpCCWAJ4HFBJz6ik2UNGSvpUkZUHOPWmsSf4RinJHxjoTT2IGlw0mFHBNPYlWHBBNMUCJj0Jp28u2DRZNDvcQk8jPWlKKR17UjLmTt0pABkDHNCQ0KMDjk80SXakhVGWNKz7VOACRTYwH5IAYVLWoagMAZJHNPLBQW65FNCktyQaCDuFUiReJOehNNJKEHqKeQTx0NNVSpPJNN6j2EMzM2Avy/Sn5yDjmjlCcDOaUKTzwMVO3whsMj+YjPIFOABPtzRkAc8c0KVIwOR1qhseWAA7YFABL54pNoXA7UqOdnyjPNQtw0J1JbngYpJigjOOCajExC425zSuCU56EcUndi6HFeI1Pnk88kfh1qTw6Cgk9D/nFHiJCp4OCp5pvh1yXfjgjHrnvXHFNVHymiWhpvnccjg00qADweQKkdQXOOTn8KaGBYAA/7tdVxboAp5HHWo2AQgHn6U9WIB6UyQgE5IAxSbbYLQi5XLDPFMyEzyac5DcdKAQTkdCMfLTswbRTv1HltkAGtTSHMliD37VmXgAjJxkqfu1oaWzG2RVAwB+tXTW5LNSMKF4bIzQFAJxxUaRnb7mpwCzHI5AptakrYicFgSMkCoiTKxXH0qeR1UD1qtI+Jc9M/3afUBrRiRtuTnFMbEbY98VIVMa5G4moGYFu5yfyo6hqmNkKhic5JqrOjSP8AJxj8KmkJYEdSDTXACnOAKrQW5G0ezJJzxSQuFkJzxRczp5Ywc1BEGMRIyGIosMjuJCZDuPBPrUULAktjAFMeB2IyeQevepFj2oVwMirSFcgmjMokBIGc/NXxP8YIhF8SdXygQsySBc/w4I7epB/Ovtp1GMErz1r4v+PaAfFTVflbe0EZXtx8wP1GR+Zrx8wV1H1PUy9qNVHASTtHnB4xjHt+VMBMsoy5JH8PbpwBSxwmcMM4yByeg/GleJW2cNndjcuMYx/OvLUUkfTt/wAo52Jy5bc+f88U9JFcA46j6CmCJHfjdnHQ5H/66QlypUYBB+hptae6y1JroWGlYBvlOWGBzyDzyaYAAXjDABSuX7MOv6dKazGNAoG4t/e+vPNK8avvCsqqW4bAIx9PSp2TiQ/5pCzRDbweQeePrjBpThQoxvBJIHv9QM0/YFVWkO4EYOMjOMkEU1zmMhQ3I/AAemeaVNu/vEaojDCNG3E7c/exn16VHGpbcScEgcY7eo9aHREKnqCMep6en1qVGWFUAySAf1zx09a05mgd+49YmGGxgKfbIPc9KjLMy57HOFx+Z/8Ar+tPDeZJl8BT03Hg8eo/nUbhExtUBSenXnvzU3T96xokkvdJgpWMAfKwGWCYLex6dhSyFmYsqYbnIxjjJOOmM01pFcLlGZRwd3XH1qJ2dAQxbYMeuB6EmoSU/hEkkW2ASHdgHBJ2/wCHFMYoCzMFJwMuvB644B71Erysu7kxgEjkAY6Z6c/zqOVQ0xQZXJ+Xn6+1EY67jvFokjKEunB5wOp6HqKLrdMuVXaIxx78/qadauIg4cnbyMjPbjIzUMjlGXdloz3Jx9MVVveG7WHrMuOFVD+OT174qSaUoJCAFdcf/r9eapI4ldsZxk98c9QcU/c8TMGIRlA+Unn14I71MoxuSmrE6Sb4sFlAB7A5756jrTUcukoPHAx0ByDnio41mC5AyoIPPSle1lLZ24I/zj60SSBJtCtc/vNzEMQMfMP6U03AfYGOFB+6uMg9AaalqzoDxhhxt69e340gtACUOAB+B96bjFMI3+EDKYiyuTz/AA8frSmYsjBXHy4O09c9MZqaS0gjJ2KTgdeevrSCEI+1QHU4wx4GfX6VF1Yt80iFpmeAEhs4HTpyaUb5EAVT19jz7cccVYBLnayBGOfmGQAMcDH1pgjLFg5PB/g4yfp6Zoi047DV0yKayIbazEKw/KpGhCxBgzE55Vew568UwuqoAV6Djnjpnj1qM3bSNj7u3jsKIpj0XUtKsEcmEwxGfvDr+fenOpU7SoYDB+fJxnPp0GKpNc+XuZTt3HG709/rVpWjkT/WnaP4jnPrk4NU4v4oiuWN0iPnnbxjnrwOeueahmJEuAeAeF9R169aiZirBtrlMAYz179felWRomaMfJGxzg5PHoazcXJlpt2JpgrEszk4H3VzwcdPwqorg/MAOOPqfan3EcyMwdjk/ln8O9RxQorLvkYEe2efU1ajy9RNyuWVdckFRjH5VXmuwjrswCONvtT5bdBykm4H+Xv71EVG/ZIORzx9Parsn7wnJtLlAXQBBAJB6emf609HdJMbQQOdx9fQ0kMCltmSnPC8ninsGYkqQABzk9/5UJxSGlbqNjkYqvA2c/5zVYxSu2XIVSePwp8jBCoDj/PtUccgkV+Wfnt0qYL7UQcn8JNHDCucoTkc/wD6u1PZSrZVTuI/+tUcTurZ2kZH8Xf9KHMrko4CkHn2oSYtF0Gq2Qw6ED+Lj/8AXUTHyo2Y44OfpUj2pUb2fJA56fyNNMKygbevWhv3Sm2IswkYAA5J6/56VZM0qL9wEZ44/rTkWPcrAkHuv+HFPeXIOEZfTsKm6aCN+5Te6kc5C5GTnr0+lSrHOwKltqkfwnn15pJVfC7Bn3WnoHGAX25B/Om3G2wrasYyOykb8g8Fv5VJJDlQT8xAx/SmRmKJjncyg/dzjNTTOGg2ovCkk/iKUU36GidhkTxwYz04z15/GpUkiEh2ggg8E5/pUaONgDALmkUiIPgEhT/9ftSd9eXUe3oTorykvgjjJ/GhomaTDfdz/COlRRXJblSRz9709qeJlEjFSScEbuoP0rNc3MNaRAxLGCpYkZ7DjvTECmcAYyD94jPSms5IBbjnvSImZM5PJ421rbRjuWJF2lT8pOaazbWbcAoHVe/fOaPKYFjkgJwc9RUIiUSNwxGPrSiotDWg6K4jOY8Zz3pTlc7iBx2/OliUAsqBc4wCeBgHrU88cdvGDnLAjgeh71LspBG6Iyd+AV3DH3iMUxQyMV+X5h9c/lUq3CFRsHJH61HJC43OylcnH4+lK97mpCUeTlywC9xUxCEK3JBHOe5/+tUjtEsajeST1+Xp6iovOgAwMEHp9M96iLciJIlU25VieWA5449sUzdF/cG0DsDUT3cIBSFdoB5znJP+FQm9k3FRGwB43Y4/OqVNN72CNjufhVEt0fE0K4DGywNw9Q4Az6EivOraQGGP5PmKj+XPFekfBhZD4i1iNwGLaezD8DnHvz/hXmhllLYYYC5xuOWznnJxiuyNvZcsX3CppN+dvyLqXQ3qAnTj5vSp7cM7fdAJH6VlNK8JLY5yPpU8dw8sYZXwGAP+TXO4pCTsakoO0fMCB/CPxqJWBZjkDkVSaOVyuWOMYH1p6xgHa5GabskaXSLw8th/rGyTyPbpQDETjBYL0qnH5SOTwxA+n8qDIhY4XZ/OoauyG7sllkjRjtOCDk9/50gukeRSEwT1qqJlZy3zZHXpx06800SNK7BMAZ9eenpV8tmVzJF83rgHYAF/X8Ke164XeR82B/Ks5mKMu4DJ46fnVosVKjAP+etQ48vQFdosxXkxBATG4596Yby4L5JIAbjjkH60xrl923awzT0ErJ5jZ5P8X9Kzab+JFptoY1xMSQGwc84qFo3dsGQDPFEoDyKEDblJI9D16inrGzSBiASMfTNVBWG9veJ0t0WM9S2cdaVojEN78gHv2oAlDA7Rye3NSTRkx8rz3/xqXK4R1K4gUruJIZs/LSfKBtOWbofapRujVcYbJ9xSSQu0pbooPGKbd2W7srrbBnYsC4PGO1T+SsYwTsAH9fwpUt5gCNy5Xn/IqwLfcDvYY5Hvx65pXsS7oolVK7lVmGRx/Xk/jUJi33BBwAOnTk+lXHtywOHYAD2/oKhn04SsqsxGe+SO4I6HrVXS67hFO5G8Dpja4ZSefYY6DilSIlyc55/xqfyQrAHLZH/1qRYTu4z6bu3tUqVy7Eb24UHsMZqVC0cedobIAxzT5AGZMgEgYIqUEkbBH8pHPTj6UOUl0uEY3EjaJjtIC8f5zTUjV32hsEfxZ6VM0ZP8IXPy7qYsTRAbEXOcbs5NLmlJblPYhuYNpyWOwd1qF1SfBUuAvHzcA89cetaLW8rxhgyhSM/N65qG4j4ycZParU7oVtCvbx7WwVJI9f6VYk3qMDGV/r2qWKAIM8BiOagCrLLhnYf/AFqzk1JlRsSfO0IZlUknBH9fpSTRDH3NvSnvndwRkD7uadHEzr87Af0pKKS3NGrEKROQAIxhqcImjT5o15/iZaeqOp5f5BUk+6SL5SA2f4v8Kht35RNaELRGRgEIye/+GKebaRF2scsP738+afHEYRguF4+77/UVIQpjUl/n/vGpba90tJ2KIgki67Tz/npTBbCR2O/AH97ue9S7E27d5LY//WKliWIYjCnOeuaqOxKX8yCLBXaHG3v04+gqIEq7p5isDUjwRAkjPGfl+lRPEkSsxHJ525+la3jbYbYxspJhJAff9aIJkUneCWJxlen1oQKFbcgLEflx2qWKNEKbUIA6571DVmNaW0HoqOucsc+1K0kbkDGAp/i6/hUk0gRPk+YgY20zB3CRVxipTbfNItt/MR1jYu67S3A6flVdEgLZCZwOT0/AmrImZQwB4b+E/wBKqQO8kjKwKqxP0P1rR2imTb+YWVQHEkcZXH+c5xSlH2FsBcnjd605d7Myu5AA+7UT2s0jEKTtGDuz6HPGOaSu0DVvIfDHMyMSwJHRgMd+nXtUsDTsuCcHPpTrdXQkAAcVL5bqu5WBbPHv7Um2/iLjdEaq8zn58A8f59KlXTxE4xJgf3cdadHG/G8gA/oD606WHaxG/dxx9PUVLkrcokroje3mZtjS5JBxTEhlZMeaS3IpixTvJuZlQZ4GeT9frU7wSqCS5H+6ai7SKcW2QtbTqgLTYNRBJVmBkl+UDpjrU7wusQZ5eM+uT+lMKLIBvJKg469KvmTjfqNIVYEdGHmKSRx9ahFsEmwXLGnyWsbOYomO0DG/PX6H3p0NsIpPlAAA/Puc4qb2W5L1fMCW0AUKFCbB65H5U6SyglOSA4Az7854qyksRicBVBPfGcd8jjg1I8VssakMd5HQY6fXPWk5pWNVZIpGC2ETFyWY8YwMAe/rTo1hVBswoAx04/KieOB/kDZ3D7rjIOeMHimMyR8McqODt7U9ZMFawxyGmAUjDcGlt1QykjBK/rxzQroDuADf3c9venm9SBMeUeRwoAz6d+K0SSXKQ2mS+fCqAYPJP4VDJKkYDY3Aj6nj8KrGRXboSev5/pUj3eVRSBuz09R61ly8r8ik7ImBS5JZFYAccjGePSnBNxU7QRnjNMjkk2KfLXaT6njr0pzyOeuFwfShO0mCdw6uVcAbf4fX0ppuhEpATPbjOB2pkk4icSfLvJ//AFU2WKZgCCBuOfp+Va25luDunsPlZ3lJOMY44/OqrWplUHI3HPzY6emKu2sTNEFkPzAY/wAk01oXjkJ4OBxg5pXcUW7tkEtgWC5ZV5+9/L360ptQsSoxbIA59fc5pJHclQSWAPLd/wAafHJJLEGLDaQcfT0/+vUvYViwkUUcfOMkcj2qWC0S6TbldmDkeorLltxJ8gbOD357Yq/DEtvFwxJ59vUnoPWlJN9R2LS20IU7hk5/rQRankqpHcH+XNVjcIxKLuG0DJx/I9DUcrh3AWIOMj5f5n8OtTFXfvFNNFtHgByVAQc/Q+nvT5rmIAFQCG/n3NMhIc7PL+WnGCASFm+ZhnCdfqaqya5pCX8pE8yFDkBj2/8Ar1TmIck4LYH8Az+WOtWbhhkDYFx09fxFNCuhwiAA/wCetOCfyElysiLBEBVQAR3Bz9DTnnAYkgYPtTjIxO19p596RSF+YKCQR8v9KTSvzA7ilg6kAYLD8R70+KQRRnLE9vamuSZOcqB1x/8AX5qXagboSSP4aiVm1puNNkcMscW7eCQMngc+2KihuQC2wSbAAec5Ocjv6d6sjKKMIMD+InmoiZSDkDbVRUXrIaaTGG5DT9GXPPQ4zz7U9r1FJGT5gJH6Zz9KbHDcM2VVFj6HnJxnrjA/rTLqGZOVw+CP59qGkvQESyXcgdBs3KRwR2PfNOWeNHOCzEjv+tMlQspUK2COnofamxQyiMOAI+o2H17HIFCgvi2HKOvMWldmTKhtuePWpg/2deMnac89zVQ28rNtO47vTgd+QcVYNuzwhVzu2jj1rKbaY9hwvyxPyEgH8KspqCSOMoq4AymDg/X61mpvibajBlJxTmUBDkgjnPrmm42RbbaL5v1DsIkAXJA4HGalTUHjhJMW5icYPUVkw7FBB6Djr/nmnySAMCGLgHn29KnlV+YlJJFsXkrlV8sJgZ5p322V1ACDBPpVFpWVTIUYjvgE/lSIsrMdqlQTxu44rRQvEp3NJG6cKQen+NQ+e6SIwQEEnLE/XpxioUt5+TjAJ5NK1tOwAJDjP0xUKK7hZv4i7FckSYUA+p+vvTrfUCGfauDjH4Z5qolkVcNwcnjuKu2yrEymREbJ5/qOKy/uiX94lW6kRs7SQfb/ADmqwciQ4iwxYn8Ktx3aSSIgUZU5y2OnTHXFNursFFXcQASfx/L6URvFFX5mUDfzMWRowMg/NzSmC5KFkULg8n/69WEImfcv3MH8/T2pjXDpK2NzrgDr6dularUSTbKRlnP3sgg49z6dKFE88bll2HPU9x+FaLQGSISBQGPAz+ePwoO9YXkYqX4G2om1yltJMpQQOuQTtDDG78+R3qGW2uZWzHyM8ZHHvj3rQRQhDuAMj9aYLqQShMAKcYPtVJSS90NJMqxWVwsaBXbA9fWnwWEsZBeU/L/F/wDWxV1fNyuHVeCf8/WmzTAFdzjHOfX8RUc7WyISSRWSzcyuFkPI+9k/gBzxUJ0wwqCZGcAZ555q6MCAtG20gdffpVfzAzIJZCFDc+/ft2/nRFu3ZGt0hkNmsT5Vy7Ek+w9gMA1bAjZnTJOABx/Lmi3SIPv68nHPanTyGScjhWYdV4GPw71omQ0rkMlsXUDOzjtn/Gmf2XFMPm/eLnP0OMVJIQq/fLc8dePrRC6xHDZIB/OjZA7oE0yKPBONoH3ajk0q2hAcEA7tw78nvSG8HmFACVBwcgj1z1HNLK4mClUYDHpmmumoWRFNpyNA3y7s49f05qNNMgChRDhQORj8fx/GiS6l80IinaRgK+Qc4yc+1WElu2VXaPk9abVhNcrR+jql85Ldf6UjBiT2GaeVKjAxTckEgg9K/RNGz8PtoISVYAetOXLsRtHy/wAXvQqhxjjmgOQpwD1p7hew5wGHzdc0hjLjqFJpVYjBAGMUnmbycAjmlYasO2FTgZIPWnKrKcZHSo0B2/T9acrFTjrmk0xCliCeB1poJBzt6GlBCnAxxTigAPG6i9gBQp5yefWgEMc9gabghhgcAUFirKMVLTY0SkgHOcZoyD1PSgjI4xjNBUgY9BRshaMbgE568U8AAgc54pqfMTnjilAIbjmkNbCtlWPHb86HKhQG4z0oJKuM8kGlYIwO4HAFNoLjCxDZUnpTwrgZHLYpqKQMg96ViV4680hCqWIGTlsUuTjGBimMDuJ3f8Bp64BAI607FdBu5SeDipUUYOeeaQxBie4prIFzjPIpPYncceC2OgH500KCcnmmjJGGHH8venDDH3BoTsALgtjtSsgI9KVlGMn9KVQSaL3Q0R7X3Y6gVIhIIHPH+cUpcAc9M0hIZevWn0ELkbevehYwpznGKiCsW45xTlJYEMBzSHYkYgr3OTxTCjI3GDSqpQ56g0bgTgc/nTWgtxVkDDHc0hQ44JBz+lOSMAfSlaM578VN7AJyDjOT0pCMD1oCHJzzg04nJGT2p6WHuBIUYxzQpDdexqMksecU8OARSs2xCsoJHY80ZOPxpCQ549KQKc4Paq0sGw45JOeQKcoXJPQ1GBvHFLsIHoM0N2BIVmIOB3pGChs87sUAAHrig4Yk881K0Y3sKBuB60AlelCAY9MimsSygDnNMFohwYkYBGCaCxBHJpqLtAyMU7bkHHOKFuIC5PBxjFCsD1GKMEEk0HDA9R7U2NAMbuuKdgq2cCmqCTuJxihiV6jINJ3EOJUjnOaASVG0DpTSQR04ppJI+U96GgJAfmOc5zTSQv1pSWz2oWMAcgEilYBSRj5hxQpIJOQQPpTJCScdhRsY9Dk0Jaj1HrcANg8ZpnnAtgZH4UhR8delAUIKLCHgHOc00As3ccUMDwBwKAcLgZBFVYe4jEMCDSkALjnGKUICCR1xTlK4yRzQ9gsVygTOM5xUi5HzEA/571JuBUdCKJWCg4A4pAiNpdw6YGaRZApJ55/z0pVJIyQBTkUE570aJD6kbsXzngUKpU+oxUjqMigKM55OaLIViLBLdM4p4BToCacUG0+tIQ3ZabEM5Y4GRzUpYIvPOaUEID04qIyByB/n8KV79B9BysRj0I4pWJJ2g0BBkHJpksgBGM8cdKTDYUqeppWOAe+KjEpcDA6UojIHXt0oaEODkkD0pCwdsDByaeiAH2ApSIsfKOQaGNDTEcdcH9P5Um0hTtB4oI2sBktmlLrGCckmhNoGAyADSsx3cZqMyt93byR6UKCxJJwae49gTeHO8g4/ip5IIx+tAA2HOKVVAA6HNF7DI0BVs54qQANkk0mTuxjk/wAVNbDDGcHFNgDgFu4Ap7qcDGOaYW2x56ml3lj7ZpWuK48jA5IyKapBJ9KRmBHXqafsOcg4FOySJGsxHqWzTkwwz0xTSDuJxQ7E9Bjik2mU0OZgeaSQEkdsio0JJbIwBTjKCRgZApWJFCMxAapFQBSB6VEjCQHninszA9M5pvQdxjqzHA7VPBHtU5x8p/OmqTnpnNKoOc9v71AidMEmm3Ckx4HBpEJ3nkcUszIV47ipd0hs47xIhwFPOSfxqv4dJ81hjBHX8jV3xKFRDwPlPVew71Q8PSfv26DPf+VckW/aM0t7ptSjDd+aYDtXPBOc0+Unf14x/FUeScgniui1yU2xwOckflTCQAecj9adwF6Go2IB445oTTG9CIsA3HAFNBK8g8AU9SAePm4pgVhkcY/rTvcVncgvVPlHGMEdq0dIc/ZBj0rNvTiIgdf89qv6OCLQHn/Dk5q4dSWa8fbmmszM5wetNVsnaVPI/ShEGcHoKpq7ENkjVAo4J60xwQwA5OKeyFpMelNJMYLDGKTTAjlVw2ODgUwgBM44zmgSthmOCCagEjSscDAoS1FciklDSZ5yOi1HM5cgHr1p7BUB4BOfT8KQMCd3egZA8Z2c9SaiAJVjk4zViWQFSoxwKhbLRj0zmtE2xdSJgS4A6kU2VhGR1LU5mAOc4z0qsqPIxZ8kk1diRsrlXBc4XP518a/tHAp8Tbghm3PCpZcfdG44z6ZOfrg19lzRhjgY/wB2vkL9peIW3xBiOwhpIAN+OWAJPPrgk15WOaUF6no4DSsjyokxJuQ9vY54zUiFmiVjtBI9ahClxtIGDT2cNGjfwqcbMfmeBjH614btzbn1yskTO6yKoR1HOT/n0pAyb2wh+UHv69DmomYMjA4UnkUwugQ5zvUfhnt9a0cVDzIcrtEs0w2s4+9g/dwMH3GOlRJKhlVfmAH5HuecU4IVkDZ6j8/wNII1WIY5Yjkdxg9aa0XMJuTZKLhQjhFI3fwk56HilV2KhXcqQv58ZwTTFtyFbK9P4sfhnpinNmWLaq7QpJyee3PQfrSja5LuuhE7mRWT7qryP6jgdaeGjQfMR8w/hzxx06c02KBsqvRsc7sc0/yiDwB053DNUlcpJ2EZyU2qAF4BP6gU5Q2EWTIzux6fy71JDGhC/u13svPcdTzj1IqZDEkjKVBA4Pb+nrUN3fujim0QzNKcOiARL0VeQPQ9Oef1pJGklYIyjPtxz6k47VcjmIfAjVlGfmBOPUfQVA8QlO0kx+Zzjg89T71CTQ2iExT8kLtxwSOc+2P8KdJGJApyrkYzyM56VMJUWVF+9Jgn69RwMdc/pTJYkKkKoLEbuhB6HP4cdKL3+Im1vdHhUQBWJCk4+bH49+x70wQxROw3MdjZ4HftyfamySjYjGNQAcevvjHFRSTh9wzx+uahJyY1uShFhVwibQepJ59vamphjukcsw9OhHQZPqKhyWzghgrcL69jj1qSVCJGLMFbC4x04HGeKte6N2ZKZEWLarEEg/ie2aalyVJIkfd33c4P1qPa4XezDIP8PUZ7ipFDPuD/ADZGOg5A7/X0NJJX94pO2thXWNU3ISQD16YJzx6ZqJpAzHhUAHA4Puc8f56URoXJG793g4ycAn+XFCxIByobI6+p4OODVOKXUbd0PErIxTseTjk8Dp/9b2qMzkDpy3GMD35o3FYz8nIGN2OvtntTdodwCMc/pz3xUJJCd37w9pmcKMsrqMbvUf403fKHBVsKf4h/nipfvALI6qT/ABtwMdgc0xXRGG51OWz/APqAFaJxtsCdiOS2eQKHJJA4Xdn6VEsCu/HTP8XTNOlukYhctgH9fbFVY7nJYEEnOdo71Si/tC50maTRW5i4Uk559OPT8aSBww3YHPb8xUG5zGDsKkAk/WpbVndB91R6sPUdM4qUuX4dUxxfKPLkHgErk/pnFIwkkYHC/Kcf/r+tRmNsFc9Tz/hTHtpBtKycEn5aElFj3fMWJXZVKucqemz19agMaOoLSBdvOc9aSO3ZIyGchsn/APVSJbIBiZeGPX/Co2uDZNHOnl/OAeOPYc54pi3G6YlIwV5x8vtUpEUYKD5lVjjqD7dvp2pJZUKFI4tpUgn39s1SVo7CTt7pCUmdi2GjOOPb0wajeM7NrknJz1/PtVhTkscAMxPf+VV2t5GLLkY+tKPvR5S9vMiEYDgrhgferduqhcNGfU+gzUAiWFflGGA5461Lb3bRk7G2sB/jSknH4So6MnnDTlOCm08fTr+tAtmTezMfu9+e+AOcf1qBZjMuG3Z/SnBSWUL06H3qIuSByu/dQixxzA7id46envSFBE2VUYz16EVIyKrthOCRnr+dTXAVmVic4A+bj8vwpNvmRfKpe9YrG4eVtg4A7/SkaddjbvmHbnvSXESI27rk4G3gHmh4ASGYfr/9at7JEpNsbDcMSCQeuAq1YPmSRlghzk8nGM0wSRx+nTsae12Ap2gEZ5x/X3pST5vdQk0r8zuRrFI7lXYfMMcfzqSKN2LpvwAMbfXAJ64/nUMkwYEojc0CSRySOASPl9+Kn3u42rjlRTIFILBenXrTA6lzgHA689ac0MwddvBI/hzTxYLvxvHzfjg980c2u5W690kRoUGM89ePSkEqROwJ4Oe3BNQtYRZYpIOSfaiOxjz8zDkd88+1Ztb8wJtfEIXLMcEAAZ47fWpvM2/Kqg8UiJCigYGPb0+tTm4iR9oQIAOPp17dTUJtM1WvkQLLKRuwwA/iHr2qRWllAwpJzz60NebXG3PJ9OMe9OjvkjDgNjcOeMH8KdnH3uoaJDBIqP8AOGyR29aiLFTkqysfx/CphIJVyoJH65qF5X3EbSSP5etW07hfl9B2ZHCsgAAIBb0/GnhJDgM5z/KkQOckIQjAY/8A1VKofA9Mc7f5VnJ2a0LbRXMAODuZmJ9AKd9mWNflQVJDERN83QDPPtzjipJpkXJX5Rjnd+oFVTdrkuPMUDkE/IQcVKQWIRc5GMMfWpJJBs+Ugk05Lpwd0iqGc4+UYFNvmvKxTirHX/B1pD4yu13BD9kcH1JyCAMcYOD+ledvCWTgYJY/hyeK9F+Ccxm+IzW7AFWs5CV6HJBA/LrXDRQsGk6ZWRxk+xI5HbFdEWlQ87smS/ecvkimiAEBeg/z+lSLERs+Rkz07jFWYopFBOV68U91dxy2Oe307elcjk15l20K72zSKx5AA+9xx60sVo8qhm2g449/zqWIM7ZLHDcH/GllVFIGSCwP4VSb5dhK6I5LADDGQBsfd4pptxJGSxBP8/8A9VOkjRodpJ5H4/nU2YnAUIeelTzST1EopFT7AGYkOwGOCO3vio1s8udzNuJ+7/hgVqFBAnTnPvx9aiRt0gDADjk/yxT9o5XGo3RXNkyoGbkgflU9vGzFVKgEf5FKRIyli+QSfrTljWMDDEMT168VLnKRe4+4R0bBU5A/hxmmiWVlOIyB2qR1WOM/OGJJIbt/KkCvuyrAEj9Kd7/CUtGIAQPl2qp5NMYNGx2sMAfn60rITJu8wAMOd1R3CpEA7OAmMH0rFq8vdZo4jkEiBtrZOOM08lgWZ2J/kKgglRhgMu0D8cY6g1KWiYYZd2Dj6jFU2/soOWyHqSpzuK5446U4KqhDu6nv/L3qs8wUYRSR29qct0CSdp2gY/8Ar03djViWZgPmU7iDTPMDAlsButHmoAMgHjioHD4YgDJH8XI9u+TT2RD2Jmug6gouMU47yqllOWOajRWWPPGMc1JHIxYKSSfw9qV9L2KjewK7kcjH+1jtUiu7ldilV/P8aWSEu5xKCuPoP8iiMgMp3ng9Kl6fCW5WJTAHGcAsc/j+PaolTJ+cEc+tNkn3OR5hGeAvamhwp3ZY5FOKbTEmki7ktFhscn0yfwqtcmVSMEAE/e49KiFwWAI+Yk/d6fWoJS7Ngn7p4471EU0/eE2rE4nY5QyYOB8vagkBid3P93nFRKolkDMPmAALKPypyRlGy3PP/wBar5bPmiUtUtC0Dui5YZ/WmO0Cj5lZs/xZzk+3HpTCBuLIvB/WnL93aIgxI6dx780a3NFYmhEAOPLINTgQ4JwT/T6VWBIQNjHH58d6Gm25BUHB521D0YrpkhnRSwMa8D+vFSOYHiPO3bUE8h2ByBuJ+71/LFQylghIUbsdDxk+lCV/Jii2kWmkiC4Cnkjv/nrVaa6DPjgIT6UkjkRb9oBI71XYPMCCgJI/AeuaVvwKeiRZLoyOQAWU43d6dGq7gdhGc5pI4njQ8AEDn6etRtmNcFyT/jVJ8yCLUfiLD3MakDaSCMe9Nd1dMKrfKBTVceVuJGR0+nrTBcBV2sQ3+FJRbXMJ9SVJPKAKxgOT+X50yYvsyGG487aa8sZBYMFAGeTUcsIkXcGA24I5PPek05Bd2WpbAkWHDgE+3WpjI6hVOAtZ8QZsjzA7AZyvHNTrKGdN2Rkfdbt+PtVpW900Um0TyyCMbgQTjjt+FVEnkd2OQeP0qWdUaIcnjv1qLyFVMqdpY02lLzIauTK7LuJwQP8AD1qLfIZcmTap6L3xSRxqrE5yAOn6cUkvlIwJIAAPXsPWqtylp6FggyINkuwkgc/r/nNEQKq29iefyFUEnCyg7dyBgGx2z3q49xGA2fu9uOSalO3u2JTcUPS5QKSWJAH3aZNfRogIcoevrUMc8UivsRiMdwQc9hzShCwwYjlR6GsnZPYvmaQq34mbAZgV5x7VNDIWIJlKnOD9PaodjpyqHIPTHFPjEp/eBQCO2K0la2g9Ui08QkICk4xj/PFQXFqY028gYyNuDuzT3uZWKlYwCP4VHJqVHlKYEWcH/PJrOL970Ha7KcUIgTGODjA9MU9WKyn5gAaeFnAKNGmST930ySOfX1oS2lYq8iBcklfrj9OKbasPZ8sh7BEQMSWJPpn17YqSAo4ZipO0dOOBiqggd5CcqcY+6elTJaTODuYIcevXHWot/MWnqODDbv8ALGM8N+NQzspc/uyCP4cd6kMDgDMiqQeKQWhYl/MByfzqnKzWoJtlZXaNju2sufSnSpK4zwI/qPfkDH9asixgUgiXqT97sfxpslupcYmPHOO1acyuSkmyioYzB1OI8Y9ck5/pUsiBwBkBs5x3FWDZ2sbbsg55zgDJ9RVSeyiZjPuk3AZG0AnGO3BPNDcWOy+0XIogu3axII+7n9aJ4GdCoOf0I9OaktVjaRRtdufT/GpZVQFhhj2+tc1mnzDSaMsQlCGHOc8Zzzkd88flV2Hy1jYMc46U6HTYGk3+UBuOe55Hf2qRYER2HlfP+NbO1kNsjaKKQFg2MDimRRlgEDDdn/8AUc07ALsyREHGev8A9ahZnUufLUAjIHc/Q1LehS9CtOZI5/LxnAPzKO/p070jRkKyjI3ccfSrEUkrIfkA559T6VZQtIANoPPH+FSpK65SX7qM8AEAtkD0FSSOquEALAj0/nVyaKViVCLgcf8A1qakTwDcCDz0xWsndAlZcxQkMoOEVsk/e9Pw70+CWVZM7Du2+2M961CjSRfKAvGM8Zz3qvHaSlmBlHf8OO9ZxkmveHoyB7u5Zg6wsGIxtyBjp1/+tmkk+0CQuqlmUEYXv0/CrEcE6ggzAEdP89qfbWxkcjcRzx6k96q3KvIpLUrrbSz53MB3+ntTNkyNtZt2OMr3960J7MNKoD7Seq/1pr2CKdxkYA8df6U4ySErlF8k4Vgoz/LrSRFogSSCB3boB61eNrAjDdgg8d8/hTZI7Y25IXA5G3rn6ipcrPuhv3ii5EicSlcnO8f56UlvKjKP3hcjj2x0p6qgYgoAoHH1qeIRiUHYqk9xgZx0zVOSSYmiI8qCFYKRnp+lLG4jXZtdzz8h7469etWTcEocDvzx27Co0jnEhLlVQ9Op/MVjGPNfoFrrmGx3Dhv3URJB52dvQexouJLu5kwsXlYA+/xk/hmpkdwAAVB9eKkAdTuLBsjjb6+9EU9Ylp6kIWdyY5vL3gHof19aaIJ2l2eaQuPbg+oJq2lo5mBk4c5J/wAKcyB3K4OCMds1XeJVrsh+zybtvmk89v51IdO3D53bv0OCf8KtQ2wCbgcsvbH3h/jmpFl2ghgc/wB7t78Vm3b4RuOnu6lA6XEoG7cSvQde2OvUmmvYWkW5VyBnPfP8uferYWdWG2Lgk5Zjg45wRxUUlpPNklVUH+L2ou2xbeRG0MKEiOPBPTijy/KU5QpnvyPyqwti5BVZVOSclR/KpodPUkB5csQfvfoAc027dR8qaM37TM7RqI8KO/8AjzVgzkMrfKJCOwq2LSFTkSAHoM59yQMCozaxPJu252/xZwP0p88ftdBPQidppghaViuOnHTHI9etRSExptV+cnI/xq6Ba+Ycxcrn8f68VEl1bxTYKDP97AP0NYppt9CuZpcpFEBHgHzGzk+nuMcdqeLnbho4mI7/AONSNq0EbMqhdxPXGfYYJ/pTX1VYo2KxtIAPuqhz9OlN8ytoCjdhDHcXLEJFt/2umfzpxsZ2lG1V5/nzUi3d2xEirtDDG71HbH+NSRPOZsbS29f/AK/X1FS2l7wO6QyW1uA4EmxABnrzn8KjFlKR8rjHr71oS28qR5kUK2eckE9OOlB08sVSS4O4ghcDA+mamLlfyEm2VEsZ0Vg74YcH1FC2Zf8A1kgyv4f5NSy24hTd5olz/dJz39RUBtlZSTKQBzt46/WrbSKu0OktbQlhJcMGKjAXB+bPOfaopY7ZWyZCcdmxz+FPiggRgxOTjPNDW8Ese4kEj8fXp9KaatzCd0WEsIFXcLgsM+vbuBVSaGPzdp+ZSPTNTRG3hHzMuAM45Hc+3enpe2Ql2nOAe3cdcZ6isk3qNIfbx20cRLbQMY9vr+FMf7PcKpVOVPJbpj2FTw6lprtIrxhMgbc5I/H8KkgudLZvLwRHkgLg4P49efeknK3KStFsUJZrWJVURgEDn69ziqsmqRQudsYx0zjvWsRaSBlwpB54THHpkCq7x2sfmFEBAOAx6j14pxaBNXGLPFLECibWIOdw4/l1pjXMKzYk5A/uAccYBGame7tPJUeUVw3Pv+VRGaCJZGZVGSAOOfoa1bVx2uTGWIqHVAxX2GMfTvSPdJsYhV7/ACgD36UxLuAgDyhx6A/N9aLm7t1dfk+U4H3OBkVK91eY78qK8N4xkYyRhMHjGMtx1pJL6SbKxoDGRzu+taBmt2YnyWYAZXAx/L+lVpdQghDMIGJ6FcZ78flQpbysUnfofoe0pBAHcfpUbFyOQDnrSRrJGOc9KlAaUdOcV+lWsfhgxQQCcfSnGMsBz0pQpA464/WmBSrYOScU7AKqSjIODx+lOAKk9gR+lO3nb0xk0hQMM8cChsHccxUg4PelGGIJxgimeUCRt7U4RsX4YcCkA5lAGeKaAUYnac4qTGFwMZpWQMeT0o0HsRK+Dk1LuLrkY6cU0xgj6UuVUAnB5/WpYIQ5I+tI5Kg5zTixOT3pGy5GRj/PSi4hSBjjvTsEH1NIDx0zgU5csc5Bz/nmk2wGMCGOeD/nvSgMVGPWnyEKcg85pCpDAhiOaq9wEUFgScjFOJIIFJuGTgZ9aQgbsdD0oQtUP4VT1zTMnOMZ4p+AqnJDc0sZAzkcUncpkXnEjuMVICSvPWkKAkjgCjIVSTwOlGgh5UEccc0gQZ9aAc5x3696MkgAEZNTazAV2VW+vak3FhkCkKgqc5BNABBznHFV0GmxxIVR9aaAzHd3FPZQeuTkUwoCepyaSVgbuSBwcDOMmjaM88imCNl+tKCBy3FOwtbDhGCx4GP8+tAQoMdM9KVXXHy4xSOTn1Bpa2AaGAGODTg+eKaFBfjOAP1pWXBHqaXUWtxQ2UPPJpApI6daQAo3tmpC2QOwzRsMYUAcetK6BRjI60oypJBBPem5yxyDyKd9QJAvB9aQkDPHJqNnZTjORSIxbnODQ0x6D1O08DAoaTJwOQDj+tBJI4Gc0gVsgdcGm9RDmBC8DtTAuTketO2lm6mnLhVwetKyQ2NUgMcgZp4AJwcc0wuXHJHHSmKWzu3c5otcRKMdc5pAADnPahlJG7nNEZLZxk0A2OJBBB6YpQoA4JpoznnimmEkH5ucUDuPZyOBzSYIXoeaY0bZO1uQKcrlRyMnNCQaiHJDHnihDtJyMnP6U7zCewzTCNy9wc00D0JCMsCOeKDIVHQ1GAUbhic04ZY5NLYoFYgDPpShgWB7UhY4yOwpAwzyCTmmiegslwVzjpQSXXPQCkGcdB1p4BUY4H86WwX1GkEk/SnrCT0NRsSBwcUu58dKFdD3JCgUevFREljzmlZiCOaQggZHzUkncTF+VR0qJg7t6ACnsDIR8tOAwvpz+VF3cGNCFlxzipEiEanBPNM3BVJB4NNd3IyCcVTdxDnYAg+tIZASRzz/ACqNI33ck8/3qmKdsA1Nkht3AyYXGOv+eajDEgcHnrTpCQQOAM01QykEjkGqWwh5jIXdwf50gQA5OCaJZDGc5JP50iszcsMGpSZTsKWGOO1OAOMkUxRuJJ+tK77fy/GqbsiRMtnjBFEshVelIjEKSxwDQCGJFLVoBQSwBB/+vRICDxzShCRx2oJBUDJzmgBoGSCeMGkYlzznk1KED9Ac0juF+XJBqdgImJY46jNOUFgRwKFPJOeaNpLZLEc1dh6gM4GaUk7eDgYoxu55NK0gC4AyTS0SDUUOWIK8mgKWAwBkUzJBGeO1IXAPXNPoIcUDDOcU6OMYIHFIpIQfSmurhflHy1Nmyx4ChsA5IpHkKjA7UkcRXk8kd6cwwR2ptE9AU4Xkkk09VDp0/WmEAcnGMVXe5KnAXgU2GpMzAkrkZ/pQsOB1ANRw/MxytTkbTk8UrWDcCyINoApC5Uk9QDTAybucE5zTtwOeMULUGOEzM2MDFSNMQu3imBQxxgAYpWBJPGV/Wkyh6IWHJpWiAB54pYY9p9jT3XCkdM027Ig5HxKgVcKRnP8Aj1rN8NAi4bnO0AnH44rS8SxCOPnncfu//XrL0HclwM4/4D2riTXtPU1V7HQzkbsVXBySSM4qxKc8etQEnhscGupaE3FZiwIB6f560xgFPJ5Ip4GwHODzTXOQM5wKlsNCPOWz7c01iVBJIIPHfrSgEk8EKOtISCcgcZ+lSrNlFe6B2H5ckVd0dgLUE4LZP+TVO5AkQgcMas6GCLTAXgMBXRDqQ3c1o8swLEkU8qQ5yeP7vrTYyYwe/wDu04IEBzkknNT1JGKhL4BHP5UySMKpBxjmnkhY/lwMH71VyGeXDd+arUeyGz3CLCAVOfao0fMXGQem32qSVACCw6U0ZC54OKTRN9SrcgRYAyWNRNCzgnIGBSzzEsSV+b/Pak3jawGAW/ve9VqkF9SIkLjGD/Wkc7RwuMUoURqQzEkj/OKRmBBPTJqkg1RA7KxOe1NDASHJ+9z+VEjAzAAcCo5ATJtHaqWwaEd5KImwDkkV8nftSAnxvpTn5FNuVJ6hhycdOvFfVk0YEzHPA6bv6Gvl79rGNW8RaEw3IqxuP94ZJxj8c/hXm49L2a9UdeEv7WJ4awZcrhgwPv29anMLsnLgfUgCoyVXjkjtzTpFGOoAxn3rw0tdj692sOFuHjQ5Yrj+L16HFKYkYKVBbPHX+lCkMpIlwwxjryP6VG7FmGGIbPHGMe/FVHmTfMyV7q22LQgYMXGBgj6+xx79qc2ZAWVQMDHzHv60iAJAnGSMctxyT3OfekViSVWIhSOd3PTPOSKI3b97Ud07EscjqSDgA8H3/XFVpm+cqHyAflA6VM0rwu5ACnHT6dKqkktkYyT6dKqzT8gbuTwku5Ejght3zLz+OMZ+lOZQVG75dp/P0PpUSwBEJZtsgOOoPHWrDlpAgOfLwcenB4BqZLzKWyEULGxYRhUIyOd3ryD159KcGfc24bTxjjgHGST6k0MVWFcIXI56d+fQfpRLIWb5kZdwyN3Kg+lZ8yKjLQYC4jXDAZY5+bgdOvpxT/JdmKkjsT1H4e4qKUlpeXVmHU9VIx16fpUkjea5xLhdpyuMHoeMkVTZGqHsgWR5CAFIGCo554AGT25PFRi2DBVEvyE9sbs47HFNVx5wVpg6MMdwPw+lJLcRNIAhIB6KvGDzz070nFp6dR9eYGCKWyNxzgnHT1xTRGgkjIyQfmVcdsnGT706OQwAmOIEHALHofTjsaF3yPhgEY/Xiq5egmr3IyxQFSqkMc55wPXAp0jFUDySjkYGz72M9x9aTZLHIztnaSRn3/L1ps0BYAsR/nvmpaYa2JN5kZMscADnrxjp+HSlMwBYkYcnj19vakGIVCqucA/zJ596UGIq2/bk4PB/Hiob5WU9CCSSNwyquWJ+bPUHnIxj+VOMwEH3fqvp/kVI7xBwwB5bv79acLlYsEg7gM5AHr/hTuo/MLcq3IWna3KhcMcfryOPpUcjTzDY7AbQTj09f8ip1KyMDgtk9vX60kspJaNIyQ4HzN16jjPp7Uvge24bLcq/ZwFALMc5B9AKljhQoMkHA4//AF1KsUpVxkKuMfn6elRoCmcMCCMYx0rZsGooEigVwJBwx7EA/jTgBHuChWAI5x2B7GniBGj3sxySdp5OcYGMenp0qSSXyQWABJGDwOevtWerJjGzI5iJmG1GWTPGOmO2c9aYwcEKAM4+v19qf9o8lQgxgdWHoecZpqTIZOdzITkBeDx74o5WmapXHIm6TlQc/wAIJ4OOCeKfISwLEhJMfwjGcnvjgU1mUTZUH26U17h1jKkbi3X360no+Wwax+IUEBPvkkGmx7VXbI3LDhe/J4+lVlV8BQCWzx0pI4pCSWwrE5Hr/LrQ4te8HVaF0pGxPzBNxxjr0Hr70wyJIxDksAMD2P09KhaB5G2CQnHJbAHTk0saBG/e4B/p6miVmh79AXaDliMA9P8ACpFUykFRgHvnH1pXeIgFcDPI9uTyfSpHvT5ZO4MSu0/l16dc1k038JSf8pVuLdzHu5x3/wD1VDHCwTcGH1NTyXISMbg2SeOP51AIJncsMhSOFb6+lbxTa5gaQ7zQW3HaxGP09akhuElTeCvTj3H9aatsGdt3GB2H168U6MorszFUXFRz2vzDgrJkUlwCzDdjkcr/AFpd7sQPlI9+KlmEKhSpBJ/h7ECq8U4Z2CoWJPp0puzRLTWlydbcshy3J/nThauOZGYtj06Ujylz8q4YHkdM806SSR25A2n06jn6VKvH5lJpIR9PUDEhHAz17dvzp4kigAVMHnJ788Y68VXaMkDczNyO9TRvHBGWUqSQcjHTtjnvVybS5rjTSWw2W5BXIjYDvx3/ACpBLLIwZU4I+7SxyRmQEjdznn+tIZipcJllxx/iM1N7oH6jRLcRPkvj5T045oVZQVJkAUjn1z9aUh7lF4x70RWzg4LN7f8A16LcvxIcV/KIkB3OOSCePmJ//VUiwFW+Y7mPueKRUILA7iST8y8fkKb5TSELvIUf55rNttl2bHpFAGO44HtzUiCEkkY4NNNqDHtUc/3x9KkW3SJj5ineR0xz09PekmpdRJPsJmMIFGBzzx+f61WmZN69OSakeSJA2RjbSZikQMdvX26dqadn7xaWnKNjvBFGRGSQT1FPFwS2SGJI/iBFNEyHA6DPHA6+uamaeNRuYjPbvzTegRbuPEjyHKqwUDn0zzzUkLS7MBUwf4s4/rVQ3oWTgFgR07/hTUvZ9xVV+TPr1J4NRZ/ZQ7WLL27yEkMflGf/AK9NWzQ/MWbkEg44NRu0skZHzKSPz7gUiyzFfKAMjKDj2+nFS09BuepMEijwM859KvwPGUyAoGMbcA/hzWVHA8bAb+SPr9asRQPHIpMpIY8+2O9U0rblKSfQ7H4PjPxPtimFkkgkj6YHIyenT/GuNkjEV3eQNnfHPIp3dSd5BJx3J5rrvhSWX4nWEMRJaSJ8bc5zgY5HqcD8a5jV0Eeu6ogi8lku5V2Hqp3nIPr61uk1Q+ZjNtVfkiqGUkrk9fwqvJIJAQNwOcce+atMojVTwT/s/WmFVIwqqr59eO9c7szYqq4gYcngcipi6SShmAJAz83btxTQgcv83zGlBDEqQGIH3q0snYaQ92CqSkalR+dNRiGBUEEj9Rj3qNgqHnODU0RiABD5OOlZS91+6S3cYZZSWOe1Dhyg5JJ/yKRJ4mkcIN2CAR6H3/CnvN5ajCsMfxVScrDvoQiPy/8AaY9d3+FX0RQi9cjmqaTu+WSIHd/C2M8cZqYmVRggAnjP/wBeh6jQ7yw5GeRnp1x6UqYEj5zsFNVpYi2e4FRMzgAli2T90dahq143LTSJ7iUFMhNxz92qckcjIyCPKk/dY8E09Wmb6Z9/wpimVjy3f06UQSSYOVxUtyJlGMH+QxVg5DfdySOF96b5DuMk5JGcqKa1tICpLkAdf6UXcn5DUmx8sbFCd3IP3c//AFqYkDFGO4KoPrRGjuSGJIDVJNEBGDjnnjI6ildplaNCmNGj3B847U8RIw3bj/u8U2KNRIDwuR65+tW2SIH7ygYHTn8aq7SJ36FadUTLBsp0+XiqjSx+YFbIOMj6d60pCHbO9QoHpweBjiqrwCZhyOhFDVyuhEk6xjyyrHnPNSTzjmQIynH3uvH0Ap8MJQgZye/rU7x/usA4wM+tZ3S+ZepBbxO3Bi5OccdakkjkC8IxP0OD7VLCH8sAMQP5+1SrKsJCsxPPRv5ipu/s7CS0M1YZomc7Ac89e3tQzP5iqApP8v0q/OA4GB6/dpGt1ZThCrKcFe+Oc8e1XGSa94fLbqRpFL5e8BSR6GlkgldF2rggZPr61Ku1k4Byp454OPamm63Aqwwx67fSk5P7JpbQjkVmO1mAweKia3kDLumHHP0/GpHmBCErkHp7UhCSE7VyAfWhNpE2SY2WNiP9bTWjdojmQDI4HrRNjfjdkfhx2z9KUwFVzgF89aIySYJKxGQSMCT8PeljRpJ8F2PPPenop2Bl4z29/enQyhCemB/OnOMkx6PqPaBfKyzEL2Q+vf8AOkihiLNw7cetNadpEIzkA/lS/aZY5GAGCRz/AEqYpu8SnGzHBLZBks5JIB9fcYFNuUtCFX5sk8r14qqs8jkbiVyPvZ7+lTtHhM5yBx70KLTBJ3CdIdxKMW453U2AxB2DRHkfez278U4wBSSGIB/GpCqmNVUHOclquPu+6S4toGtYjGDtGT/D7duaR1QEIkHT37VLJCzKpwFRf4e5pEQKxDHbk8etCdl5jSW8UG0RLu8hd3A/H6VGYyjbvKUHP+PSrYVo48bxz+f+NQhTtOXJI6LUc13ymluZljyg6Eqg6/dz+uKYCrqEMa7s8/8A6qaJwhwQWGB7d+c05DG4LBN20/e6fjVaxYLf3kPihSAndCuD3PY+2OKRYwX3eWCoJ+8Paka7BdV8sAAH2z3zT45nMm7IVCD8uf0rJxmn7wWUiNoy0jFlCg/3R2+lPEQAJKBz1xjmpVBab962xSMjuOR7U/Kq5KuyrnjjkfjQ3ZscnZcpEkRPP2fdx9MfhUkgeNyCowwH0/OpjcFI2O0nd0zz+PX/APVUDRTzPwrDvzxnn3xSexatYYZ8DHljP+feo2JTAZhnP8Pvxg0otnlI6AA/55ppjdp+HXAHH1qW0luUmmh5iEOCsysRnpn06cjvSXEk5QAuTGo4/HrzjmpEt2kTdvVmA6c/4YoezlkDO8gO7+FSOv0HSmrJKVyLu5DGyFAfMIcggf40ihSAPNO8HH168jinJp8gLbWBGOuPbp+FSJYOjhThsAcqQRn0yKba7l3/AJiBYVMhUPgZwV9ajaMEeW8rHqNvPT2NW49PdZjyufqM/wA6bLYJN8ryhdwwcdQeeQaFPmfkSnZlNzEAOpIJ/Dt3p8bKezYHJVu1TG1CFSc4HHYmljgiL/f29j0pSSLsNRQEJ8sEjJ/D0qdYkRQ21Sxz+FTG1hdtvmBQO/b9KSSGJdoVwBnJ+vpWcXqN2uVZlJOVUMB0NMRxEQPlLMM9efy9BViYW6qIzISSP1NPEFsIw0bDcB3x/Otk46xkJtJ+6iFXAj37gjDt2/WljuCuCep/u/0FStLbxRqCS57r6UReQAGAJINTKSa5bGidkRGYEr83U0PM24FQCQcfWtGOeyAJMeSOuQDj6Ed6IxZPGcI+7PDe3aoh6Ar35SipDSguTjH3aa0YkDLuJQfxf0qyZI0lyY9wBz/9bihLhCQPJYICflqublY239xReNhsxkKR+Yp8WUUn5gQavG5SNVKwg8enP0qRLsMWDQnYBnnI+mOKTkr7Cbv6GbI7kDOUyf059qIwrBiAxH1q1PcnJCRAqTnn0pkNy7uSIuOmO2eaG3JLlJ1REoRRjJGP4ufyqVEMUmVXJH8X1+tSLM/JZMr124qaO5l387RtyVHHFJyWvKh7r3SBRKgO9Mtz2/oahWFnlzGhKrycdTwKsSXDzNnbgg/r9KuW9xM0O3acAc7R069Tip9pYrT5lOO0LsCqOGPAPv8AWnzabKh3McZ/hzmp47qa2dggKqzc5wf1xU8sNxKF3HIAON2Bz3ocnF83QV7SM06WxIbdjIOGz/QVEdMkYBd4ZT3B6fWtFrJ2J/fZbso5x65pYrOGMMxlI2+/BPIAAx+dTzP7I9UynDopUnzHCgH1BP4VN9ktkbBfKg8MOT/IVNJbo0ikXCls4zkgDtjmmCBAf3kwyTxtPYeozR7zC3K/eI/sNtu2bsLnkk9v8aRLOIAgEgEetOItwCgZiwGfak2wrHwzEtzWkW/h6hayZEIrdCCeAeOf8au28lmgbcm9Ce3bHQn2NUQ8bTsXUEY47VL9qiiOEibIP/6qmWnU0a0RcMsCOSsQUMOGOSfrVczJG4YqM59PfvTpLxTFtWIkjB+7g+/NVmvXDf6obs/xenPWiHoJpRRM165lJRApI4GOPrj3qCY3bjkbienJBz7k1XkuJGdHRwPVe+PTNPS9uApyysueVbGf8cVTTT0Qk7Fm0GoN8rkAk+vbsM98mrRsZ5TgyBSM557d+MdqqRXAAybgBlPr39KJ77zSS1wykn+Cs2ncbuixFaODjzwE6e9OmsFEeWkcOD9xsfmfSs+2vIAvEjvtJ5II5zz25p02t28kbqm4AcHceCfr2FPW/kO9mXFto2ChpSQO47U42IClTNuHoOe2eT7VlDUYwy4Tgn1z0qZ7+VCPLA5PPPtnoBUuLuxtJFxjb2sW7YD16854xVVryzaYNHC4H+3jI/GoHuZpkGQoIJ+VsZ/CqkrSF9ococf4c1cYRmveeormobuJiX8lUBHG3gdeaatySpYAFm/AVRjt5SAC+6mC2k87duIx78c98VfLZctx3aNkajKsYyRkDCjPSlnujHne+3GCR6n0qjFaKIzk5c/3iAev4ULYhVUly4I9utRKEWkF5IuwXUcy8SNyMbfTuc9qjN3ApOJirAEfL0FKumQhTvcDIPHGPpUT2ECQsTIqgdMf4UrRty3Ht71yyL62ERV2IJPTvz296ryXtuZNsYk2+/H49T3otdPR0LPOgcD+LgEfSnXFnHCvEgXgfn/hTgoq/UG7vmEhvLdplLKWX9enrTnubQL8hLMp5HbH160lnaRFSWlViW/iHrTUtYZCQp5PXb603Zl3b+IibVbaWUBQHAHRe3PWmx3VlA8gWHbuPuAT1/WpTp9tCyEuFHsOtJMlkZSdzSHOOg447+tP3U+UlLlQ2TVbRMK0QA6+g/OkTW4IJFeKBYmYnG88/wCcd6mWGzC5Ee5gc8gHH/6qY8tuGCGJRjnLduozmplbtcLaC22ukyEuAMgkbfQdDj3qzFdtM7B4wiZyG7np71Tup7eMLhQjdAfw7mrQnjRFV2GcZ7Gk1DsOyEk1Y24LLGrnn61AdYEjBPKyWGaHuIDKCdo5455JpqGNJWBKBuvynpWlrLYV46jjqKJKF8s5IIH+HSlkviXU+WxIGOenFSNc2hBYPH8pwenUDnPpVc31tFJtYhgQCFHoeAfoal+96gkrCnVrjGFXO3ovHP44qwl/c+X88XJ/HFWrW8sw23au7HJOCB6HGKbcXVok+S4BzkZ4DD2zUJ2fLYeh+iTqAB3zTXIAHHShWDFfQZ/OnuoYknof89a/Sdz8N1IzIAeByTT0yq55zmmBQozUwYMp6gEUnoIjLMrDI+9UgUMuenNRqwcjqaUsFyOx/wA8UAKVO3AJBApAxJGec04EN37YpdpUdsCkndACoMnPPenR7QM+lIZAR0PNAZQc44P4UrBewpkAYE00okh6HNOKqUyDxTQSw7A4osF9RFIVce/H4+tSLk5JBHFAUYFOL8j6UWQCYJz79qbgnjNKWOR8vWhSCGJNN6AIoJPPJHSn4GMc5zSHAB5oaQlScf5+lJPUAxlOhJB5NKAAPc0oG5eu3IpoAAG4mmtWAuFZ8DtTuCevNCgJx+NKUUHO7Bx92hjeo0AqvJxn09KGiGPUinKCwyKQkMBtyDnn0pJCEIIAHPNG5VOeuKeMsT6U1wr5HU44o3AQkueelKWJPOMCgoCq4OBTlULnBzxVaJAJsC88ZpcEn0NHlkEYzQ52t3yanRgI4AHzHB7fj1pjoCV608qGJwDx/epFUkfNxzRazAaFePkc5NKHYDkdalJPTtimsc9iKGPZDY7ggHcp6/ep4IIOABzQsYIC/e4pQNhx60KKBjdzY5WlwAMt1pdwbjk0BACQcHNGghrgYOOOKXGDwc0pUKvXtRwR2NF7D3FXG3kdKQqBzjOaVSQeaQoTn5sZFJsQo9jjFIQSORxil4JOeBmhtmOP8/Wi6HYazhQPl6CmsS449KcSCeATR0H0p2SE3cRUJVacsYGc8CkyA2falKhhnoDTYCsFK9+D/nFCgIOehppQr05pSARyMketTZjbB5V5wO9NRye3GaURndkjkU7cATx2oTSBjS0h7DBFKF3DOOQaCpI9AacQEGM4zQrB1GqhBByeP4acQWHQYpoDYHQUhDls5HWr1ELklORjFIrFh1604qwAJGc0uMHpipuOw3AUZO7/AD9aeCM8dAKazFmAHpS7SByOoqU7iG7twHHP8qYXLDJHSpAAwGRzQwy2SDimAkakLkk04hueQRnNIHBOCMcUFShyMj/PSmwIpEZnHYE/jSrEyLy3enDLHuAKez/Ln86WqHoNYEnC9aQAkckcGlUsTnBFIyjJwc4oBiOoK56EUEAHjJFCogI704EH6mkxClgcZBpfMIPzdaaA2cHG3P8AnNNMYLjnFVoA4k44xzTUJfI9KGYheOmackZI69OaQ7gyIDxzTS4VSMd+KewVSeTxUQUOeRzTQWHhwVPU4pGiLnnjBNIcKSBmhXZW9FzS3Qr6jiAENICAeMcCmmMuPrSiMLwTz/ep7Ie6FJBXrxSqoJHOCTTHUDGCcU7JIXAwR/iaGD0HsCF6Hg/eqEAD5jy1LIxBAyM01FLMSRxmknoIkBDL0x600/N09accAZ6ZNGwDJ9aE9B2ERMHvyacygDmmnczccGkBY53EY7Yp6MWxJGVAppCu+Bg4FDKGJHOKWNDGuOaQDSpAHOaVMqTk5Bp7k4BxjBpq/KCcdv8AJouhtWFZgBngU1V3YJJoCbhninlAFyuOBTVkhDWUkgY5AoaIYHQU0kliB0NLK5YjGc/SkA5V2qORUbLlsE4BpXUMOGORSkHYBnkUD6CKu75QAQDUhUHpng0iIMDBxS9TyM4pdQ6DtuTgdaVYypxgtnrSKRuyAaeCBzg5zTKJNojXB45/ipHlG3jmmMWckZyKc8RReByRRfQg5jxJlkJ6/wCHrWNoJ23nTDc/lW34ijY256ZJ4+nfNYeikLeofU4/D/CuJRtURom7HQzsFHTp2qIglsYPPFSzoSQR1x/jUKuCOxOa6rEICQTjGcCmkArnoB/nmn7dp/3qSVSCRwVqWyraELlgwJGfTb601cbutDMCcHIApoUsy84yaTSQkyO6YGIlQSRn+X0qzoxH2du2TVa4DBGAIBzVjQnHlv0Jz/n8a2hYTNcEY98U7Icc8U0FQFBz1/zmpJCBHtwBk1T3EROdqEY7U3IVfWpSFzzgnFJtMoOMECpb0ArBWc5c4Aps7hIto5yMfLTjMJFYcfKedtVp1YjAG1T3pWTYmV8CQ7fUYzQ8ewru5x/eqWMIuc81WuJWuJMABQo+uR7ir1bBDLiZUHy8knFR5KxbsE1LKNpGw5z12/SmsAqHOSKrQGV1jKjc5Gc/4+1RuCp+UjjJp8gLDJPQUxmJGAQeKpMl6leUjd/Eor5p/awgJ1Pw/MyMqgSLuAznI4z+R+lfSpH74jqCPyr58/a2V1sdIaJQSJQGYnoOSSDn2Ax3BNcGNV6R14T+LE+clgV8lQdo/T2/Gp3mO0Dyh0AHrwKhDSM5IQZAx/OhkLKW3M+Bz/s9sV4j0Wp9a27kjyI3SPYccf5NMgbc7fMFxzn3qEo5QsTkZwFzToogq4JJHPf9PzquVW31C7bL8UeYPMd1HBH68ZpplQKxWUFhz2Oev+cVXjiUpjkAn7v0oZV8qQBQwYYGRjB9RSceXqXdoV2RG3LISQc9wMnuKY4CjAJ+YdffAz+VPMaqFIBdSOd39PwpFcOWwpAB+v4Y/rTTv5kXdyYOXkMi5UcDZ3B45p73KAYQEknofx9qZC5biMEHnC5zx7nFSMzuqkDAyfkOMn1xgVmtX5FJ2XLcQtIIgAxUA8heOecZOKasLyFi0hIzn159vYVKkDsiq27A6N/D+Oe4qMFmYkE7EPT368UtH8KBiIibR83y5w/rz7UpjWMpkBTkgA/TqacIEK7lUK7KO5/PJqKRhEw3LuBH/wBbk1Mdio6rlJHiSQFwSUz9/Ax0ycgcgfhTVjhxjBOG4wDz6ZPaoWABG5cZHrxjn0qQyLbyOsbBVIxvY5wPy6/hWkk9BPYkYOwLAKCBwMZB/HPXGajXcu3LsMHgds9adJM6gqFYqfmJ6ZPYj2qFS8oYbicfoKeq90d7k8kRJJkfJA/u98njoKUsiRhSQc87ienHSpHtSUwHfbnvxn35HSmmIH5gy8noe3PBqZWt7rKSdiNVLRsWICg9e2fQ1DGAXG7kZ49Pep5ZfMTBBJYeuB65wKZDEGY5AAA5ZeT7VC91e8J7kwRHQoh3bgfvdj1J6d+KazhIwhRcNxzzz0J+tOjUJIDIuduPTkc9eKbIRLN8pVSfQdP/AK9ZtP1Lav6DYLdy2Am9BnPoetRGIMV2hzg/w/44q3LcmJcKp2gnPT3HSqpuHRGViNoOdvpmtYq7C9kOeMu46pjOdx7Y4H4YqGZy52rwF/u9/rTvOUg7lDcfp2/WkM21htCxEDsMfjkU1KzehD94fACoBYsFA/Ln0470yOMMOfmJOB74prTs2Qg3YP51ITu3fuiB94bjzjv0pyjqvMFZdQwrjjJCAEt/P8jxVqKMmRZSgyQfuY+nQD/PWq6xvJkbRsPTk+n/ANapVgmgj4AXPIVT1qZWXXUt2QpVEJ5JbPHt9arzxoCCxPH6H3zUscDs3zhVY9A39cVHNalWUvLkg46dfXFTFpsqVrDPOV23Kp29Pm68d+lPF35SFCAQeR+fb60iW6IwGNxODtXJzUgMRbPlovHWqk1poKKdiDznMZKAgMMPxnB5pyW7yDdgk4HvxipnniVsYD5/nioDI8jlYgUGf4vWs7eRSS11CSzRDhSWz6//AF6VbiJF24UMoyc1A6yvJ8zZx/KozAjJliSSf0prUq7a2J2vBztQs2Ov+e1V3unkkzHwc+uDmkR1CNsDAAY+o9aQyKW5A31pfk6Gb1Hq8gILORkfnTltTKMkkA/3qYpY8bOAf881J+/wMcKTUNajjqiR7cRjcoA2jI6frmooZIlZiCQTk/jT5IXIyzFsfjTY7ePO4YJznHtT5bL3gSZPFKgbBBZj/F6fXipJJJXjZUI2Ad+D9aZNJEhy2FIPAqvJqAUYwTkio0n0B6k4jEhA3kvjmpVt44xkrk9fWs83ErSjauwH+960scTzux3MAen+FNQaj7w7xLUksSncCA3+e2Kje6gDhedx/KiOBC2ApYnrS/Z41mZ8Ku3A9fxpe6Um7kf2plLbYzx/jUqXhIYYOQf85qN4ZGdWXCnPP6dqlS3KHkg7z92qlytDi3cY91IwDA8gelRxTyySkocAH0qQR4X5mALHFPhU7SRkH/PWslZXsaLV8wLNIS275f5Y9KayyyNuLEY5PNPlUOSGIwB+dSp5art6EY/HGeDRt0GypJHGAxc/MR93vRFbiRWI/CidomcjaP8AI7UiagiKApyOnsO2Kdtfd3FZp8xKtvsAyNxHZV4qdYVcN8m3b+nvVWPVSFbYuUzj6j0NJJfSSEgL06daJOUmVdIsJDHuysYJB71YMKWpZCoBB5zx+XfmqJeW4bDnYF7jr/8Aqpz2wlkXLMSoyKi+vKVzX9RxvYjkL82O/wDhTY9QAJaOMnI/iH165HFI9skTYPUg/dp0SbSOm/68n2xRJfasGr+IUzuyApDjJx82fxwaZLJO8hTd5ajoanDpvK7mznpnofpStLGhyQSelCaYkmdX8FzJB8YPDSs5YSSOv4hCecDPv+FY3iuEQeLfEis2JE1K4BT0G84PPXIwfpV34V3Qtvil4anTaHjuCwzxn5SSPxGR9ai8cQSnx54oL8iTVJ2D+oJyPyBx+FdEXzUnHs/0Jkr1ObyX5mIsAcZIKikWMGRcgbM/j161IEJBHynccbs4/OhEVXA+XjnHb865JJfDE2VxklsImzs2qedrDH4/SmAIT8qfNj/JqzOY2YEA8++efb2piuVYEdAMD29DSTa90LWI40HKDDFjn6etKyocMOq1JDEq7jxu/vNTiqqd45BNaXsNpEEdsHT0zQ8Ow4+8f0/SpjKI+456bf1pYpHRcKoORz74pNv4gtdDfs5jYEjacf5NMRXdiBjgcZ/WpUkMgPTIPH4/WnlM4B2gAVCk/hkOKSIWQOpGOp+9SeQVlC5wQOSKmnJijHKru/i9qrNKOfnz3OKE+foabImmVxhUPI9uuKQRFWxnA/XOajSU5BUtg+tSOhJyNzMef8KltQJ5eZE6BY5MCTqMY6e/NFzAwbAdWY/3enqOfWq0oGxiFZs479P0p0MyJFggk0kr+8VFIRYAo+fn/PWnzQrjYeMDP4fhSPKv39uBkZ/l37VHcyBnAVcDHr1qr3ZSunsPjCEYVTsUY/wp8W1Rgrnk9P8ACq0agABjk9yvH5VICRuw+33oV5PmkJofKqCP7rEg8/So2JTAIIIppExnB+bOPvY60+YNIWdiSwwP/rU2nJAtRgvGEmGTaMdcj6fnQLhgw4AGPrTDA5jztUBvQ9896ligxAG3Def6ehqLKK5hq7uSR3hYAE4XP449qY0qrIGYMx+nb8am2qYxuZSR/Fijyw65LEnP8NOMuXpuOKlcalyzfeUhSMDtwT61HLePDJhIw2c4NEjhOrlhnjgVK7xtESse5jz83JHUH8KhpJ7Dta5GbwuvA2kd+D9c1NbozMW4UAc+/eqzyAfKI/lI4/8A11PDcSBVUoFXPH/66tqyLu0NkYyMAqMV7uAf8in+QIV+VWIxzUxciI5OADz6cUis7MFHKnnp25qb290StcoLETKMA8/p9atGEmNQAFwcn6UG0kjkwy7VY5Gev1pHRzlVXIHX3FL3WyuVIcoIO5jhR09KhaNgPkc8jp61YNo7A8EEDPy8jpnNRxQq2Mvz/P8AOqe5TiRrGQMpJtB68Zzx609gkYGRk5z9TViRIgRzggZpgaJMknAbp3qG9C1GwgkUx7jFgjinTSgdhgjle/4UNITkbc8c8fj2pYt7yNhd2B7Uk3DUVmQNvWInIz2x1pLaOSQjagyOrNVswyOdz7Rxxt4I/SjymiTb5oCEfz96pzTQrP7SEWGQgdAMfhihrcgkHIOR9eOwqd4UhRR5gLn8sY+nWokRY2yZOc5Hcn2FTdJe6Pf3ojJLOTcHV1IY5/zjpTvs43ZZgW9e30qciM258ssS3+P8qIYkkjDAEBTzk9evTihNq0rDWiI4bRQrnzCwJ+7UkkUEKAhzuxztH86tK6eYoMahcfeVMZHTkk8Gqk8yM3K45+7nt6Zobcm/IFsJFHEJNzrvx7flUyRRLNsdCuF9PxyR7U2OYxy4VAvQ4b3HegXkkC5BwR/EeayvKT94aSSHupRBgZIHTGTjGc/lTreWdEkYQAP2bGBz1IHSq5unY7mK/NUguTbxAK2d3OOOepGfzqtOw3G65iYJcqUcAbv1/KlF1KshJkOcgBfTFUWvySVDkDI46846/lUUskQGCWJ/r9afLze7ILItyJ5YLFwepK9DknHf+lIkkTMNzMT0z14rNmv47UCMRnzX5Hfgde1V0vQ2MqFbtnjP0FKNNti5rI3SIo0K5YfTp+frSGNHkUBnUY7/AM/c1QspZZDgsFTPTir252KrtB9/QDtU8rQlqixNbKECrLuYjtURQpGRv25J+6fTtgChE8x/mjOwHkqenv8A/Wqu11bxzfOW4P8ACM00n9xb2JWiZ03qw+Y/jxTIbOIHcZdzE4xnrz/KmT3MSNldxz7dePbpUVvcpAQwViffpyPenFaMeiZqywWsaFCxLY4z29O1RPJZOo2x+Xj8T75PvVZ7sytkRggH+Lr9KXznTePKBLNx/wDqFKzcQTsXS1k8agLyoxvye2OozUEkUDSiRXDKQetQrJvAbyh1xTZ7gFE2RBFGSep9u9C0LVkTGKCSTIAyOmatpbwFAVy3H5f41l+eFcOISQcVOuotNkeSIvYdjycZA5pNSuD1LSQ2bL8p2tnncOp9vQUxniaUHYDg8/T0H4VVWd3YLFEpUjnP6807z380kQjp359voanZ73Kjqi9Jc2jxYFu0bk88DH55/pSpPABuEQC5HXpzngccE1DJcuykeWibegGAPSqjXkvmKVRS2c7sdD7VS1ZKeu5pG8g2r5URDAfxd/8A61SSXCShQY8MB91e5/L9KyEa4ll+XCgZyuDk+uKSdpreQK0hOTQ4Ntal6M1VuzJEwEW4ryN4zjseO/FM+3vkhIlCDt6/Unmsp5p0jV13B1J6cNxg+tV/MnkIyxwB+PfihRb96QGtLqjhCEhPA7Hp75NMjv8ACriMc/3v61msJGdSXO3H3fT3JqGa3lLEI5BJz6dvoe/0q1FNEO9jaN80Y3ZBLduOO9It+5cYVfmrJeCV4Tk4DD86SK3dABI+SOd2On0qVFdxp8qNVLyV3QMFbJ55/KpVu54S6+aCMkYyOnOeKzI7eR3BTI/2s/jVj7ImwlmJbPHr/kUlGL+IalcsLehy3mSqqgY+XqOvTimQamiLy74z0b/AVQFuMbFOWHVm71E0IUEyONg/z+VXyKaeokbjXds5H7xg49+v9aFntnUp83JxzWJHFGHBIO7H38dsnHOKtIAi5JB5+9j/AOvWag4v3WXzOxcBtoRsKuxIONvb+eaY93GjZWMnPRm/pUiPbSW0bZxMVGYzxg+5H9KYr26R/Mygt057+nWq501tcbtIbPqhfkQgt13Yx+npUiXRbgxh2B7Cmrd2UqHlTt/ukE/pT11C1t1KlNrk8NkDPbAB9KiT5baCskD3kpjClFXcP7v6nNMM06nBVQc5qVLy3kbGAeP4iDz3I46dKe10AMFR+nHQ880oycly2Hyt2KTyTEs2M89DURhdkLM7c/571bW5hiRmIDH/AGuTVSa8UliNybCOxOc9xgc1pHmXxILO+5Xkt5J5d4LEKMYHANTLBsbYd4LD2x/jz/Sj7UwQKu87uenOMZ69Bn3qpJPcTniFzkY9Co7ZOaq8pMm5dWzKy7gSF6bSeOxyfcVbttPSRyQ6ruPPYZ6ZqpDFcum3ywuB95cnHvg96DZ3oI3rtBIzn056Ck7vqVdotyW6QDDSADJ+UVAsUMj4O5xnGGGO/v1pr2NzPGE3eUwJJOMgjPAx9KlfS7lYvmkJfr6cjGMe3tVLSO400uhZjtbSEhnyWI+6P61K81khCqrFge2BjrwazIrIGQ72LSY7EnjrVhLCHBIDByDnjPTp0FZuPL1FrF825IZoSuNoHruP545qGe+tzKVX5nK++ODSw6eih2zkH69auLpwSLJIyOPz9val7ql7zLaujOF6UUKEYsx+8Bzj169KqldVlmYCAJCTndkEgfhz+lbiwCJhjaxPGOn5+1IC2BtlCZ6DFNNMLWRkw2V5IxLlRn0Pv71dh0uVxzcM+TwCeh9B/hVpVSKRlA8xh/nk1ehuotynyyoQd+v1BqJuyITZmPpcgjKh2LD+92NVxpM6y/NMduOUIz+X+Fbj+VL88rkk9ccZ9xUSwI7jPIP8WfyrNVOXoXZS8jLbT5o1b9+EJIOeOnHBNOlsnmjIE24EY+o/GthbazDMmd+CcqxOMnv+YxT0hto41LfebqPQev4Vv7Sy2KV30MiS0QRAGc7s/wBKoLAUJYXDI7cbhjgZPTjH510UsFmzuY8sP7uTj65NMjgtRhlRXJPA9B78c1HtCW2Y01k7jeZWKDjtx71UltRHIHR3bnPJ6cEcYFb7RwNIoUBuSSPTnoOnakbygcMByMZx+nStHOL8x2uzBaFTCSrSHA7E4I7cd6jfSIrplIhKYJ+Xrn368V0ZMbqo4Uk+3A4xSosaSFdjOqnP+cVKntGJVnYwn02COMb9z7RnHJJA7Zz+lSw2FsCr7CSOjAY/Ot6VYIYyUBIJ/H3zT43ikiMhjxjgqPyFZzm7oh9DCTSbJbgOYi7EnPBP580s2jQST7jFwRg59PoeM/rW5BeJbXGQgAJ9+n+Pep2uY5CdyEgk8Y7f0ojVkn7w2lfY5eOzhhYRpbFlJJ5xj8fWla1iZwGgDADjGfXoRXQyurMAFB29lzjHTrULTxKo2p84Byc5B/DH0q4ztJltXXuoz4o4FCstoFGP4R1x/hTjFFKSTEQfpWo0sRj5QhcD1HpkY96ma+tgAmCVIxt6dOgqVKy8zNtvoffwbaMFcEmmNLjg54+tKxJIwf8AgVKqDbz1Ga/SL2PxC45QhUZ5zQI13HGSaYHAPsKejArg4Oaa1RO4vljccEDJpyjC88timbGcdKeV8zOCeKm9mMCCAB0Ip6AEck4pMZJyelMxtPB5zSuBIBk0jEK3OPpTRknGcilCknr0FOwriqoyOwpVjBYdaMAHoTk0Bgh46A8+1EUyroG+Q4xjikyGOR6frzStOHJB5Of84pAFzjlc01qITeQMelSAYHfNIAAST8xIpwI5wOCKGwGyLgcZzSLGSAM8k0/BLZJHAo2h1IJ4JxSvYBASBzzShizc4xigKe3alUHBxzk0OwBwBnikd1VgDwc0EMG7HmlKI3BwDn8qLgAkKdVzkUoOS2ATg0YKD/PNNYBl444pdB7D+VIBpQQDURZ93OGGB+FOTBPI4FIWiHNgAkcjmkAJOMnB704gFSRg0FDk9elPoJgFKnryD+dB+deR17+lIqlehOaAowT0ANG6GPYEnaT1FNJPQc8c0igsRzjmlIKMcYIotYBCdp6dRQNxHGSBTg2cDrxTjhR1xQ3YCNGJAIxTyScmhihOAaACfQGqAQjGcEHApSoODTGjIJOSQaec544wKnoAnBG0npTlCrg5pjJuYHtSDqB1Io6AmPcEjBPFMBKNnOf1pCrYIZeTSKMnoRzQtgJt4c5PWmZCk0ijJ57fiKViC2BxRZIfQUOSOO1KynsaAoLEU9lGM09GxboZkEDA7U4cD0pCFJxwaCwK8dqkBC5GQ3Sl3gdTyB/ntTWHPHPFIV3duCMU9wHSS8dDSKpZQSDzTlAA5A6UEgAelLRMN0OBO4DjGMUx3KNgcmmlgpGBSliBgjnNOw7gDvPpSKxQ4HpTiSVA701iwODg0XDcTzivByaUtuOckc0gU9xjFOXO3+Ec0WSEAILepp4kByD1FNCAHOBx+tI7jJOAaLIa0JMjJ6E0xiQfakSMOc8qKUk78DkUm2hAHAY8AZ/z3pJGyx7iiRQp/CkCgmhtWHqIHAPFPJBHPNJGAxJ296JHRTjPQ0+ghyyADGB/9emnBzk4pCSRzg+lAHGeM4oQasADtwOM0IApJ96cCCPekBGO5odrD6ihgDyQaYSSSc45pcA8HHP8qViqAAelKyC2oFePoKGbaCOhxTCzk8EYp2eccnFX0EMIk6AdafGCo5FOO1DubgZpjzgAEDPNRuNKw5Tkkkc0oBD56CmK5YnjrTipJB4pp2BWFZ0Ucjg0wspA29c0jA55xwaeQCwwBSWghHKqueM4pAxXjpSMhaTGO1PjiAGSaVwELKCOmc0jAsRjIwaCgLY44P8A+qnK2AQaLWQ9xu0KxzkjFOBH3epxTQSc880IxHrkGqTsIeEZj97pSKApyeo60x5TkbQRQuQfmPJpAOZyW6j6U7eS44BUH8absHPPUUjAj7vX0o3AbLLlsDnilUORzjBFKsWSGOMmnuwUcZBp6AMDFRjuaCTjGcA08EAZ60xst7A0aMByMqt1J5o3KxwOTimbSeB0NOAWMEjHNLYByoGOD3p0jxovuaiUbm4PFJJ1xnrT1GhyuBwO4/zinKAoyx6mmqqouc85oaMudxGe9JJiHmQEdMf4U0MRnb0xTkGSOBj+7UilAOBRsx3uhIgyncxyc1NLMQhOATTe2cnpUUiMenK0O0hGDr/zxN1AH+c1z2kOTeJuzjJz68egrptfj/0Y84wa5TSyVv1bdnnnv3rldvaItK6Z1Uw29OwqBgAw7CprlwWXpzUW0HBwTzW/MAgwZOTxSSEgEe9KAQx+UA//AF6QoCCMZIyaAuiFlKtnaev+eKa2CRTpCc4HpimthevBx/ntUq7YrMjnQkE4HTH0+lSaGQkb9Fyx/HnrTJ1DIV45FLoqtvkBPBNaQWpMtzehKFQxxk055OSOADUW0HAyOlOlDuQFAAxzTktRIjcjccAZokVhA20kMQf5UoUoc44BpWyV7AGjZDKNtF9mQljkk8njrTp8OpYttOOKWQBZcdsfrUU6lgcdc00TsyEqkpwMjFIsKgljg4zS42Mc8DFNZS6FBwDTdxshdty/Lyyn9KjdjGjZwT/n2p8iiJAoHzZ/h/lUcrZA4yc01Zkldjl9xBOR+Xt0qIgglu2KskFix2jGONtQk7Mk9c/dqgaIZQIU5xlj/jXg/wC1PCtx4e0zjcq3Kg8cAYJyc+4H517yqh5ueeOh9a8O/aoGzwQjruJSVST6fMMDPbPP5Vy4xXpM6sM7VYnzM0ZkfAwFBONhGAPc+1QyxIGZcnAPY54Pepj5UagLmQc9sYOOev6VCXKjAAVvpXzrbPr7jZIoyDsXIx93P+c063gRWJwSRStl2+ZQEI44xz7YqeJgi5PQH9O2a0Qk9dhoSNg23h+eueQBkj2+tI4MpzweeF7D0yRS+YGiPljGDgn1/wDrUjS/NuOQy9vft9BipTTkNNNMb5riVtyFjnOPekdij8YXcOR+Y9KkkcPtZ8A4x82Tlh7+/So4gJGGFxwTu6CmkkO7Q5SIfmY5LEegI+nqKnjDM+MqvOdxxx/nNRyIZEZmCkZ+8cEj/wCuc0NLsZ4wgBKjDDpnPc+4qenu7kpWeupM+Y4t/GWbhs+3pUUaBGxhlduueuffPQfzo80yuqhlQZ79vxqVYnERWRyZMn5sDp6e9TZxZo2mxFnQkqWDZIA49ScgcCoWBlQMqZwcfNk9P1HFCQs4bOcKfu4+uT7Yp0cBModyRnoS3X0+nFU7QbDmSYw2ys/UKT1bOR69qlWMWzgKxL5z1A78cmmpCWfapULgj1zz3pksSxt8rFgB9/Hf0/wpt3sKC/mJpHVFUCTgDhHB6emaarK0vJVSVz7cduagMBwXZwUAyc9QR2x3J7Uxgm/csgZSRjjHHpgipas9wUm+hPJMVICuTEenvzTDqCg4VSWyRx1b6ccUhcNnJA/3c4qOF0QN0LAdeh6j88Ul/eGroVpCXH7vI9On6+9OjunSU4GAx/HHTnjmns0LR7cbcf3v5igFWXaCuR/F3pcyvyyRVkwO8MCv3T/KnuJ5IwC/A/QD2FKbiOJF2kMVUg5H8qhS+RGVgmcfwtkc4pKL+LoU2mvMfJE80ZbIbJ/DHrn37CojCxXBU55DflRPM8gA+7x0/lUSzuBjJCkc8Zz6c1qr22M2kkWVgURk4VSPbt70/wApQjtzuH54/wAKqQmRiEeT7w9MZ9jTmTapyS69uOaytzPce6JI3iSTHDHHt360faERtoyRjnvwfY1AIPNkTgdPwq5JHEkYLArv6Y57+v0qnoy4uy2InuVIZEUdsf1qU3hELhYgHJ/yaiaON3QDhgOg5BA6k1ZEcULNubcfx9TkY4oajB+8ON7srF5nJYHbnp68VA2+bazOcg81ZlnERBUEgD+Lp7jrVeS6LuQF47bf89KIp9tyN+oixyZyc4B5P+FTQ2zqrHBZP89qas7sTjIGOPc0xWcszHsD8vJ9sfWhtplq0fhJLgxxEE555+XoOPWo1ukAYgEAfrSvbFJGErH5Tj9abJApXBXG7/IqebeJSuMluy6/KjDI+/ioyHcr82zj73r+FSK6xMwYjH6VGbuN5QPLLHH3mxTbsvdQruRKkJ3KG5x+ZHTFOkgBG9VCknp/jVBr0RuwTnHT5aZ9pnmiAc7CRn6Z/Cp5ZO3MJ1EvdsafmAK2cYU4+9+dRS34UDZgg/w+9U0jZSRgFcnt3p5gPmldnOPvVfKvtF84+S4nkYnBXp0PH4UgSZWDcqP61LHGZAuBnnnr/OpWYIgJX5abasRa/wARTjtzIGDZYe/Ofzqa3QliSv8A9b07VNG0ca4JUg8n2zUUl0Emxxgng9/Ss7tlJJE6lgSxUls/xU6UhUJUAEL/AJ/E1VNy5wcdPbOahmlldxhduDTXNb3h3UeheF4I1LI2OPxz3qvLeFgM/Ng/dXqf8aryWjyAk5xnkD+tPhtMncV2gnj+v50rRj1FzSktgjuS8rFckA8f4fhT2vZihQDkn9M/SpI7XDDj/gKirEdqIDuDqWAz+frkUm4uwNO5nI8ofPCkNyPUeoqxFJOCTjPepxGGk5Ub/wBPwqaNkikYgAqP71K/L0NLXRCYHliBYbGz/nNP+wsvUt06noasi4jdWLMo4/X2pst/CF2jkkY7cHvis5SbXuov3TPktGdgScA+vQ0sVmgLHI64+Xj8aWfUoQqrkMccA/4e9Vors/MfLIJ7cZHTpzikuZFKyNBowMBcH3H4USBIyXPc8e1U91zJEwU7CP73HbjkVHNCQ+WkMozkc1fK7+8xKV+haa5BZguW/D8KWOeVgpRdmR0PUe1MhAEYCgc/3e9Xhb7gG3Dj+HHXFP3fiL/vFeRJZ8YIDZ4b/wCvT47baoLMSxH3utPhifZjaTj/ABqUQHy/4QB1aspSjZalON/hIDBGXOSAwqyixYA3EgClFpG8ed21geDnr+lIkcRHJOR7f55ppJx91gtVsXfDEgj8Y6K8R2bLtMgjOVzgjHfIq348nM/jrxA+eGvG+mcDIHtms/w7/o3ivRyBuP2hSAfoT1rU+ITCTx9rbptKNPldnXlR1Hr/AExW1OP7qVn1Q5L3kYDnEfc1E7lzgALng7qsYD4AVRk0yTAk24UgjP8A9as427FJtCLhRubDL9M8e1Hl7hwTHu+vNKXIXbwN3bH601XOB82cdPlqEuZvmBMc0pAbbwoPPr39ulRROWbhsKT92p2dpFCtgDGD69aRIAFJ3EkD/OKq6S13E1cgkQkA/NjH4c0sbPCg254+vWpZExGVDFefxqERsMLhjtP44rOTshateQ8Bz8zYQk+oqd1yq7gDwSPf3qIWzsRkDYf4f/106KB4ZflG8EdPas27lxREVMiqSoIBP4e1V5Dhs54z27VanjIJwAd3WoVjLZXAA78d62jZLlG1YmhcCJvmyPT3pzMoUkuen8P8qfDahQxzggcL0z+NRzRICCGAbOPrWNkmU00V5XAQNgkg0oZSmD6fWpUgVVbc2QRw2O1B8shNqk1a95e6KLdxHkKFVCj/AD+FIJsISBzg4qcRKXBVQenXPNAUSsQY8AHH+frU2TZs02uYjjuS6lvLAPTb3ojkMpxgAE96sRRoyjbHznv+Xelktii8AcH8c+lS27CSuvMrtO4DEFgQP4f5UkscrR/KDhvy+tXBAyNhdpJA+VvemyuSpUYGP05qlJ290dre8UlidegI2nP19qmQLg7lUHn/ADinKjsdu4IpPXqcU+O3RCN03anJtonWL0IpEJZFyAp/iqRrYkkh1RT1/wAiho127XY4B4qRBE6E8sSOfrRdKJe5HLbIkiky7go+6o9agkVEA2u3XnFW1aKAbfKwSKAoZyyhUB/vVF7oFr8IkcalAWVsgVLIqFBuJOD+A+lOS7miTamAcj+VOkkkkTAMaZHTr+APaobkh9dR4UBWCDPGStVmVzllwMe/P4VFLKS/+t2kemOaFuYgWTc0jDg9Pr6U1aL5jS2nYnMbyxl3k6HgDsO9DQIrZD4A/i9ff8aht7uJWI2lsfkfTmmPdo8hxDsGffn86mMrtkptMnZiC26QhSe1QtJFGBjLuTgcH6/yprXTu64iwM/h3qGUyknaAAO+K0T5vhKvoWmmQIFMZfJ//WKeJkJG2NQD19veqCmYsNzkEge2D3P4014pQVG4OCOfaly6gnoaglLAAbB/MiiMDBzLtUn+Ec98+1UFCxgF2+ZQP51YWSF3+dgABkcfWlUYRldE0sghLHzC4YfTHbnNMkuEcKuGKhR9c0ksludwDjeR+VUmv44lIULKgOd2QR9QRStdLuN27mg8gySq8ZHy55zTJbxkZfkBAP3eP8KoNrUSriNdzAfdAyffqMcUxtWiEo/dOd+MNg7efeqVNkpxZrpfkgqFGB+H/wCulVpWC/KAD/n1rIl1IQkjyXYk/dAye3uPWnDUJ5QVELowUHJ6dTnOKvksxqUUas8siABS27H+cVUJlkQgORhurD17UyTVJUgJMJcgAdOe2COaiS4ubnAEJXjO5uufQjNSoST5pdQvzIuwq+DuZumd36Y5pTCSuDy2aqIL7jcqFgeeTwKHNz5oBUZAOWz/ACFKMbt9xJ2+IsmEMdp3LuOfr+VSSRosf3znP8vSs8214HU/aR1+6o/rQ9nOxyZMkn8Pf86q1tZPQOZ291F1Gt0H3sycc4/WlkkiX7xByMeh+tVItOMZG53Zun4dcY/rVg6bG6Yf0pXSLjdoqT3ESKS2WC8g4yfTv3NMW8Dr8nMgH3VXr1xzjGfX0q0bBYpowiKwAGN3bHvViKzCtnaI4icnbzg04z2lIdmyDTLa8upWITy88jdj885rQE0iHbINoHf1qZZxbrmM9xn8+nFTT3MdxKdrFn25+boPYe2KznK8tgincge+UpjJwx+7jHI4zVZwm/IG7HrjmpihcM20AE+nr14qu1uBuwGVAeT+Bxzii+hVtRNyMwcqCcYpi3MRIU7Q+7p/QUpskZTy2B2wffHaqY0tHfcVbcD1yRj8qvlTXNcl3b7l7+0EVTkDKkHHWnR6tHIMMVAB9f0+tRRabBGAVjw5HOB/OlawWZQDbjcDxuA6+1SuRL3hq6I21WB1IGNvXPbv36cfWpItRhcAfLgHpu6fl609NIc7gIlC4zjG0Y78VLFoscaASRIN3OMDPHrStG3uscbyYf2mkMZw+1APu54+pqAajEoVcBQW6scZPtnvVmfTYJUC+QHYHuODjpiq0ukCSVQ0KjBOOOh9vekkkuaQ2rDo9cgjYEbCVY5zz+B/ClTV4ZWARw+4HGOn4VJb6OGw5jVgpwPxqwunxW8ZLIM56Y/LtQ1CQldMqPehY88kEY6dMVEbtGk3EFFJGGPqelbUenkxMotw3HXPOSOM/So49NKHBjX5hxu9qzvFFJ3Ki6lENwVTz3x+dUJbzzZNuHVRnr14PX6VujT2AAEaoSPY/jTjpcihWAD46djn8a1ilEbdzIN+8cYBjYlejHo3HfuKrTXc7yL5cQKgnrnP0HFbrW8vlruj+QnhyMg9R3HWmS2rQswYjkdhTUopco9X8RiN9uVi0keFzwg9PXn1p1s9yzZeHoe2PwrTMYYgrLn06+vfiiKxUg/vDye1JyVtjTlv1M0yXIJDIAMn5e2M0qyTSNzEVGevBH+P6V0MWnRTOFWQnnkcbunUelNj0pn375AACeF7dcdsVnzxj8RCWpzpkupo3RE8p1OA5P3vXAxxTALx1EbqqEE43nJbPToAK3209UbbuwQRz359KfJpiNErecGwMhe4xnmrbi4jbS+ExLW2uWBJYbcnHqPXPH5VFNpxkOXlZCRyVOMj0PrW5FaxMOHAcnOO341FdrDuAJGFPJXvTjLyErRMhIACQGO4D3xj6etJHZGRsmRyCcFeo/Ee9a6pauCwGMHvVm2khX5gEBJHyY69e4qXO1wUbNmbb6dHtYtl0P8ACe/XPHpSy2EULfLEZAxz9D/jWl5yC5JRF2gfxdvr61aguY5YmG0bmJ46Dp2rHmcWVbTmMpoYFdQ8IC9v/r4phtELf6vIyex5xWlNOkdxtCgsPbvj3FSx3DBSCinJ/Aeo4/Sm5acpS2K9vYROhKwnI6E/ifT8qhls3DnbEEByN39avO8oKqr/ACnAx6D34qOdbnPKjyw2M56GoUrMadiJLZXgVpYxjJxwOuKeLORjhECqo7DvjP60RyOEZRglhn5uealWO6DLIzKQRyPXjp+FWpNfExuyZC1k0gbGEYjJ46/QdKjj08xSbicjGe/zDkZ5q+8Nxt3tKF59Rx6AetQLbzSzSN5hbIP3jzwM9aTqNCSHQRyRQuQ+FJwQPvf/AFqRYBJGzbS+CAGGPTPPfpUYhWNW3SZOfvcinrEk5KiUr3//AF1ldqW49GSFYw4C7h/vH+dSTxoYV3vnA6Zz/WoGMattZmCA9fXHPB96bcyW/lb9w5GMc/r61XvX3BMhAgLEoRgdz698U9LlW3AKSmeq/TpSRPCsRyYwueeMn6jIFDTwxhQrYCgE4H9Kt6r3mCdkIs5CYCsMnuOR+PWoriO4crsOARn6f/rqdbyKEl1G5vVhnr7UyTVDkYiHTGWXHfvUvVoq9mVHW4U7y3GeajWGQsWLDb/s9anfUJHkIRFYAdcdqrO0qqCz7WI/EfpXRy2QXSNGO1dYgGcnjn6Zx+NWILeLL75myPf5cdvfmsk+bcbmLNke+Oh9qkiRhHkkYI78/wA6xlBtc17itqbjQ27gHeAAOfmzjvmnotrcH/XLGMklVwOPYYrNEUDtjzG3EfT24q2lkhDPHjqqnkcngcE+vpWNvd95lOOhcNpblgImAcjn06HHOOv4028tIyoClSSB8ueev60kljtjOXXHZCeh64FQR6dNKA3ylcElgT0/LP5UJNR5riu0SxWYTkrHsxywJ2478/hSyWsBjyqqcN94EElfbmmS6WgYeYpJGPuelSTRp5e0Kq5HQf8A1uKE2/iYatoozGNVG3CsTzTJb2NncBQAeAoAH9McVOtohG/hSQcrndz7DtUMtui4K/N0z6j25qtZFOzIWlgiAaPDOCcrtxViK9DDcYwNuMdB+o61C8aOw/dqrE8cZA9TTzKka7CoYt+Xrx6U1F3UQTUmTQXsbklolJBJHUdccYBx+lWRfQhHAQKx5GOgH41RAikyJMoFP1/CrMEkTvtKk7T26npx1qpJJif8wkzQspK7uT/EM849euKdC0MaZMvQ8jHb2561KUR2RUQqCCAzf1NMnt4E3qxZGxgZ7kc9B60vd7ibuSm+t2fy1YoCOWwO/wDIGqEl4jXH7vcAMipFMKqQxJJBIwPb1qe3FpMNgDIxJyfw6/SnaKKXujI7iIuHb5kAPyv/APWHrRK0KxFgyY/urnn6Aj+dOkt0aYJG/wApIHPr7Glu7IJzkNnoP4vc/SobUWvMlOx+gGAwzwuB+dLIzB+QcYoCAsCQ2QaSQNk8k4Nfp1j8PTFKrKM4xx9KkCBQMLnFRoACeDUpQn121Otw6iMQBnPQYoDH0I5pWGGxmglMkHOc/wANPQLgG2tnPJ6UhQFs9cU5lBXkZIFNVgSBgkVNyWPVQq46Y/8Ar0EsvRhigHC8rTlcYPPJGaY9hoc4HtSmMk5wORTg6kDFKj46dSaL6ARFQqgn7wNSKMgk9RS4GORnmhQN340rOw9GwU4bHXigkBeDgYppBGSfWmFwVzz/AE5piJDLlQOxpGyR2pAhOCuMkU4qQec1L0ARVPIHOetScoCeuBUYJJz0xTkJwTy1UAhlAIyuMihCWbHTmnjbjLLnB/GmnIDEHk0mGlxxACkjOAaFYOnIwDTFJPGCDnNAUHHXr92i1gbY4qUIK+lPGCoI4wKjIZW9BTCnPT5qVrgSAnOd2c08AMMHHNRKwToM04SEgDGOab1AkyS3GMZpBuJI6AimJjnOckU5gVIGM0XsA5cj0HFBAx15pOTnntQehxycUridx4RWAAC4NReUw9MZpNpX2pPNdWOSP+BVdhkixAEnOef84pxYp6cU1DuUE0N8rEetS3cBxckUigO+eeKRQQcdeaCfLPakmweg5kA70nlgnI70hIYbh3pQpyKNR6ASFIzyAP8AOaFb14obOeMDmggEemDQmIHXnr1pMEelJkkZ5wKdt3DoCTRqA3dkcEdaG3Z4JOBTwgwB0FOILHkdKL2YESkkHPU08qADxkf0phjC5I5xSAkA9en4VW4DywPAB6UqHBB60gUZGMYNSYAVsAYxUAG4E9MGmcAcZNI59+opgJA471SQCiMBiWAwaeSFHakDk9elBYKCCM5H5VN7MBQgJz60rkAHkU0OCeO1NkQhs0+oEiAMTnOKVkC59RUakIvJ4GaUycexH6UNNjQjSkkZHSlCnGc9aFIdQrevFIVIJwcc0LRiFLEDgHFCOAcnnFC5HGehpjsWbhSTT3AUyBmyAcU8uCuAM+tMWMqM5xkdKXcFOOKVgHA5AH3aRyuRuHfrTQ5c85GaeFGCSe1HUBAQQRzxSp83FMYiRwMdqcSFC4BxSbYPQV0Dj1pPKIBAOc/pQ0hUDjgmnhiBkii2g90RqgUDrzxSMRk9xTTI7sVJxTiB5mR0FO4h64Tt0pqyhpORimuu5+9DxjHy560J6j3JHww+YgnNNVQg/pSAHOaUglj7UhCnA6ZDYpCcjk8UMpCnJxTUAVcjkkmnbUBclR9KAQSeOQaUgEYINNGQWIGOKWjQCDJcnPJNK5YDOcgUqZUZ704ANySaStcBq5ZifemnAbHJNOA2ZIqNQ4BJPJNVZtgOClfrT3kAUUwKwOeppwVQTk8miwACSMAUBhjofyoZgSMdM0jMVOMdaLASBQVzg9aZkscDBOKfIQsfLc4pkcioN2DmjoO42RCGB6YqRGBX5l6UwTC4PGBg/nSBcEkHHOaS0BokLgfdGVoZQWByQKRWG0n7pxURJZhglh3200IlYqVIzk00IWypJxmk8oAktnr0p7Mq565zSaDdCOwVQFHWkKYPrxT0y/YUO4iJz3OKHe4DHU4xjrUrLhFHSkVmZt3TigkbuuaAF8varHrTwuSDnpULOS+Ac8c05wGbHQYotqNkiMSeORmpdhcelMgjCjrk/wBKdliSenNDikhGF4hJ8hh0yfy//XXJ6Y4F4NpwM/y6iuv163LWr5OeK4+yQLdjtgn9a5Gl7RGqd0zqnBTavGMVCpBOOn+eKlfBjGc+tRkgjuc10vUkQnk4PzCkIwv3felJUZ9KRsA7fSlsBE+SeOMUwkKegyRUjEg5x8oqN1wOmcClZIV2NkUshyMU/QQBLIMdCf8AP602RmVTk54o0N2SaUA53Zq4J3C+hsoGaTJ6ZqY4Ld8GmRsVbJHHb2zTlO0nAGT+tW07kIYWBbqAKiZwfmCg9qeUYPnGKbkLkdAR29aWgyFiVYkjBOflqvIwDjHWrbtuXFVG+ZyD29qFe4uoyRwM8DIqJw5YYJyR/D296fOCCVzSOpQfNkYFVoMpvGwkLM2SDSsQTk+tOZC2WI4prIAoPJqtLEDJmJOzbwR9KrugCkHPTr+ftVid0ZVReWqAgFD/AHs000PYgDlWDBQSR1rx79pqFB8OZ3KNLiVW2ew44z6cnFextGB6Z/zzXlP7Rlqbj4a35LqipiQcdcHkf/XrmxSvSka0Xaoj5CcBUUBy2P4vXt0NCMNqHjIP41WdGVE3HGOo79PWnJEAucglckN6+g6V89ZNH2EHzInZwrEKdwB9/wCRqVZgFDmIYz97Jx9OlVwQXzkKOm6gXAQBeSrN+Heqe/KUpalhZHjLMqqh7buSOeMfhVdmdnwOuMlj3p6tJK8gGEUAtjFDHywMfNgfj39qaio/Fuwsmx4lcqWwGIwNp7j+dEVw2HZlw54GOABnJ4qJHeMg/ezn3xxUiyFgNsZ3Y53Hj60SVvdirjTSRLKS7MwABwM49PX86bFO7v5aFAM5+YZ7c57dKieUBByA3fiiKdkYAbk3cZAzx9DSUWmwt5kk0hldh1K906kdO/8ASmtKZlJ3t8tK0gSQ5BGCfyzSeYSyhOo/l15pv0FqOQl03Fj6Z/8ArVM4ZCDvYvzkZGzuegGKgjdw24IXBbH1JzgenFSl3mYFlOGOOh49+PSs3G9pDVrDY1KRLJ0Y5+7z7DmpWgLoqlgAG4H+1joaiYSurBfmRT1xj+uaRoyyFS+MjPryBx9KGmnuPfzIp4gmCAM5pDGGCtkKwGeKYYWLAZYgD3/SpEiUDcMhgMYY57+wqr8vvAnGQxoymN33R03fjSld+5mX5e3HWiO1lIld3BUfXHfgcUCAgAFsDqKG0hJPsJ9mZD8gJyf89aWO2ZTk5APT39eKNzsV3Eq3+fSkUPMB87DA49OuahXHZJ+6WIogIy2QRyOc9+3Smhoi2CQMDjoc/XmoVichirEc+vNRiAAgs3A/hXrQ4t63BSfYneQMGB4Ptzn61ArgMScgE/xelSTQIoBGS2OP/r0iJuJBAyR6H/OKIjk7jjdGSQbwSuc/L79eKdMzSRjapJJxTxaFW+bIIOD6+1OBBLAA/KPl/wAfrU3i3sWo/aIooJCAA33f7o7dP50vkk7lYlgP5+hpjXYSVSAcAYp7XoWLaxDjOen4etNRlFjUopCi3VQuAVYj+L/GlSEBNpP885wfQdKjfUFByCOn6UyO7MxU5A5z9eKGm05SFdaRJ40IABjBxyM9+3Q9akeIRbmAwAMhfqe3rTUvgSdzDgfe+ufTtUN3fgZVQTnn5alq9u5dl3FZliUqTkeo/lSJqiRRsm0MSOd3b34rNd55pCRGFA/ke9Mis2eQbkIdhhjwP69KOSz94zc5L4UXXvGOAq5BOeOlQXN5LIVA+Xbx9efWrEVkdqrlj2/+tStbMG2AgAHHzccih2fQbUmiqkZlDAkOuPw596JrcFdrjAIwV7Gr8NqYQPNIz028HqOPakmEUSEnnFJT5fdLjFoyxEWk+QBcgDp0x6mrdpBJKozg5PX2pWuERflUKSKgF8yAD5gSccfzqnJy+HoU1Fs0UgaPcsny8E//AFqZLEpyVO7jn2FV5Z5XUsSxJ/vfrUaGZiu4ckdM/XjpzS95vmHpYti7EakK3Q/dWs+8unYJySCanNm77gd2D/DwAPfPWrEenBXAOBtH4fjUtq4JNlDZKybVYZxViKyd1UAbyQev51eLG2KKqjecgcAj8c047nUFhuKjr6EUnO7HyJPuRLCFUFuCOO3NNuZzIhVR93r+dI8yFedzMvTriqUzs7ny2YLgduD174zVqLZTViZZRFku+Mn61OlyhUBjtXHtn2rPgtpSDuxwTjbzx2+nFOhg2rtdm2kn8vSomkLmfY02vlUAKNwUDJIA/l/k1DNqAYAqoPJGPWoorQSIAV5z/D3qc24h2lkHPQ96SUYhqiETTMvbBpGgmkddznpmrSRmVxFEjMx+nrSvE6AgL3/D0pppPzBJlc2OQoD5AOTTGsgpAUAqT+PvmtJV2yKCwUkZ4YUhtiGB55P+eKi7+0y+VNGalqFeTIHOPudh9ad5QQnByf8Aaq9FCVyCOtK0HmZG3nHH/wBc0rtvc0UWkVVDTIGQcZxu7GkFoZCDzgDp6GrkKgDJBXA+7TtyYPzHdilObXQXLYqIjxDaPu1agUK67gOD9KryGQyncBtAH1p8ZcEh1JH8qlq0TS90XDJEZdoY4PfoRzyMU6QEEsBmIE/54FQxEF2+X5V9gasxIyMWClMk+mPoAeKxcUmCbSK6RBkGDz7nAPPvSyXCL8oYHP6VFdX3mu+CRg/d9KihspJxG8jBQ38TZ7f1rVR0d3YbbsWtDu2i8Q6bKFJCTL7Z7VueL1M/i7Uzu+eSQMSRj+EA/hxmsOFRY6hZTRNtdZV2s2PXGcVsfEa1ksPHGqQgOEIjZd2QQu0DHPuDW1OHPSl8gnJRcYvzM9ISFIEZbJHzfnwOKgkgMchYoTjOfaktJXU8tlcY2/h/OnXGEJXcXAHt/Q1jC8XymmnYRFPytIhwfw9cUpBI5CkH7jAjrVQ3AQHJbFEVxGbgI25cfxY47/5xTs1eUiUol4s+9WkAYYx8vTgY9abEZd6oqA7jUDSIzEFmBx+tNinAJO8hRxu9RUX5n2Ke/uk0zukxBABH5Hr7VHKsgZXZtrH6dKY9wpcKQS1VZD+8PBwOlUkn7tyWy4sgLH5/lzzz+NSGZVVl3A56Gs5ZCoJ2EjpzjnjtiojdPE5AXKkcjqaHB/CWk/smyJEKnJGxR+P51C0qMudjA1nSTyl8AlQp496erSbFAbLCpnFaXBOzNIzIQFVT8oHzCq7ykSKSucHPP6flUALs6lnIBx+BqUqZHPzHb/tYz9alRcTS6ZMzlwCFUkmmSrKGUFVAJ9aiU7QW8zGD+NMkliAyHLgdauzgiVoy63mqMqwUqOxpUucFVcjB/n61UWZdvAGT/nFVZLuKNAAN7s2MDrn068VHI38I+ZmhK6mTG/B6cfz4qWEAnb5hOf730qikhSUnAbnn8qRr9YHwccnoDz16/hVcrXqCaXvGn5xCgAMeKhuipiUlSx5PBqD+0G24XnJH51HLekMQ23AqVBp+7oXzWQqTM64ZWA7c54z60LcuBgrjB/8ArZqrJfBHG5XIXpjGD2AHr1/SlmuTGRjJ3D0zg9fStNUS2pF1Z5VGCAFIwKWC5dN2COKpG5cp8qPKxHG0AfzNRLHeKSUQBv8AZPDdOMnkVXLfoJNpmjI7zZyxDH06ihSVT5n+Ynse1RRW8zk7gMkc7T/I4z+NNlhlWRM7dueQG5/OpSXwlKX3stoyqPlck9ajkvUyMOeMk1T+xNKuDKUznOO4OeKlisXB27yQoAHy849zQ4JhdxT5Sf7SjFZe5x/+umPMFbI4wfve1OWwEatw7g8/N06/SpjpSKhZlOSMYbp71moxTWpSbZUiuEQAIMKSSefU5I9KlF0HGBk7T6ZGKkGnRxJhIgisfrzjFKsRjBCqMY49z7UVIpvmiPW5Vmv2iPBxjnGKdHeS3Q8wLkfXr36D2qy8JVVOBuI+pp8UCwFuhBO7b0znrUxduhSTfvSKbvM7EuoGDxzjH/66SKCRXKIFRs/w85J5NaPko8gXyuCP1qSJlQbUjGQPpRzpa2BxZSNpK7jc3X/PaiLRlOwO0jEc7359uKvGUowGw5B7f40LI6ruw2c/QfWpuWoJIz7nTrYuW2F5Bx8+cD8OlFpokaKxWML7ckfkauESSg4VRnk96fEzxgAls/p71pJ2S1FaxBDp2W2oi8DgD/8AVVmKyMTFtu3Az8o/HtQkkhlBBABPX2qZiob77Mxz1rOdR/CNWSEWxfGcfL/U1C1qxI6LzVpJCSoEhDA/eHQGklREcAy7uT+f40KafxCa1Fi04yoWBySceuDzyfakXTju/wBYDkkdeppkKFnZfOKI38PtjnmkxDtI3glfemm+9xonhtbZGZWcysR98ccjtzTzBABlGDMMfM2apNKgXJHXpR5jK/3jyf07UmmVtbmH7FWQ/dx6c8/jSSyAAAR559O3vTy/nAKq/Nj7v+FIjtG7IUKsTiovZ+90KWrJRaTGMsFGM5AzyMU24SfcdygNk56dafNPIgGWUg4FI1zNLhNoUAn8R702wtqRxxOXCbQdw45/+vUktqNih5iMHB9PpiobiCYgsOAAO/IFK0EtwTucrk4/LpSvddhIcWijOQeDxzgfpTw0bBnUDdweD9KiewCgFudvBpGtgJNwJGRj+dLlXfUdrougpukdZMjH3G7N1A6YIpiSFkMjRcEc4A469sVGlswKhXKsf5+9KwdmwSMd1pXa63Few4TFlcEbsj8cD096ZHcYYEJyOMVHslADFeGHUn8Kc5mIHygYHJ4NatOXXQu1mTLK8iDy4QGI4HTPJ7kVLFLOjHcm12z8v8vaq0VzKzFUQIcf5NPWa5wUxtI7+mPSsGuX0Ek2yRZLqSKU4zkYpitMyNtQ54//AFZpPMl35APP+TR9rnKqNgKr/d+tNpW900SYoS5VnAOMHr/+sUyVXwvO4A/eJ60txdyABChxjHXtVeKaQyAsgyvvVXclzWEWmM0Sgjqx/wA4qUySMCwYlgAfcds1QnFwYvMLqFJ4qW2Es4JMhyfwqbNe8DtcuQXF5JI5DE8Z6gY55OOAKRJZzGUQEAn64zzTXFwFKI4J9McsPbAqPbcBSFYBu4/xqHDnYr3LswnjCsWQMw6oBgHuelSSNJ5XmLJwBkc8EgntjqayWe5WRSwHy9NtSxySghj8y8da05GviY2uVE4e4Nt8xLKT3Pf0GeQajkJkUg7lA/Oo5jcOg2nOBwqj86pXHmxPtZmWQkg/Tt1qlFSXMUrs0IoUXguOuSfT0qRERPkZmVcHGOpPp+JrNW2kIAyd2PTj2yaYltcGblu/LZx9aTWoXSNhbZAArMDIO+fXoOalleBQyvIu4L68H149ayZEMbjduIYetM+zAg/eJPbvUyjewtvhNdLuFhiSVdoH/wCo8c1DKYjGG84ndjHGO3rVKC0HmqFGSTgZ5PTvxVmazJQqUK4P6/hTcUnuUm09OpC9xFEvylR261JEbdoizbS4OO/P/wCqoBAFlG2POR1x/SkaN4yUOEYN93096bb+yNaPYvRT20agspIBx8vXNNW9gLn5SGGc7hUIt5AFBYBmH8OOPeleNmQrwxPVsfzrK32rjbJBfpI4G0k49QMenapLq+SJdzRCNx7cH8O1UobYxTITG24tz2yO+KuNZ+ZMS2MgfXH1BppcvvDWpUm1eRmCpCDgZz256Z+v6VYiu5gu4RnIAxmlkgOcKuTjINWFkeFGTI3Ejr16e9VaLfMQ73cSAXMpUFlVSR69e3c1HJczyMAAQM8dcEn/ABq4sRa63J+92DngceoqSYJIwJAVg2R7fhSbhHpctNMp2sVxtycKP9rqB/8AXqVxcK+3ziEI/wAgVYVo2JO4KecgE/Xnjv2FAu0ilbByP73BIP8ASsud/DYpNfZGDegUHkJ7g/l70eQdyESMfM/nxxViLUbaVzuSMhhk7QN2frn1pslzDEhboSTgHt9KV3ETbsUGt5blSN2dv5VLbWPzgBmIYc/1qVtTBjKgsykY+mDkdKBfhJFIJQgfh688dKvm5rg7S94r3lstsoDEMvrVWK1ilkZgW59Txge1W7y7gmYsyFiRnHbucVWeZWjPlQFtoOG6AHnjpVpqxeqJ49OjkZUQc49fbrk1JHFCW+bcCBwq4+96H2qO1uMRh3U7SBuGen0NQ3N1tmzGATj8KlKzfUm25oLDEkheXDZX7vp9eP5U8W8FyHAbaATge3rVJJGkj3OuTj6fqaja5mkQ7cgH8/aptKb90Vr+pbfTlTkPsOenqO1DWqBEDKrEdPWsyQTE5ZndzjnPT8qZ5Nx3ZyQfvZrWMX9pg3YuXBQEKsqqP9kVVl1SCMMf9YD/AHePYnntVb+zCwZZGZwwwdxOR3qS202OGNdpLOBj5zk4z+Qq+VKL1KUky7a3SEg7CB159OTxxUo1iEOQAwI7Y4HGPzxUAhSNwrsFH1qxFbWrSfLhgf7x46dR9awbg0VfQjhuhLLvCEKAfvevT9atNepHGUS4bJ+91GM9venRpCqgH5cHgZqVUSTafkJ79vpk+lEZRkQ781yGC7KIf9JYinvfxbDyG4HqMcdaTyYm5QjB/ifHFVruOMOIyykeoPHbPeqXK5MHe5KuoQJCqqcBhkHPJHr7jpRJeKSrbTx9arJHavjMyBCflP8A9epHubZWjQSBsc/OcZHTj2ocoxY+bUgudQV234Kgnn86W21FZGVUjIAyPmHP15qvPfWiylDL82M4KH0OTnGP1qJNWtInUBsFh99enJ4prULN6RZduNRlYbI4wDnlm6/hxTYL67YguoTngg/px3FQJq8VxMACWLHG5QcYweTmpotYs4wzfNKB1XBPrjHHf/8AXTlFLZAlr3Lt1qc6FBg4xz+FRR3Uzys0ynb26naPrioG162dDI8LxA/wlCMckenFQy6/C6qrK4AOehyR/n1pxgpDtZGir+cPMWIgA96RbuVXVQMJn05zz044FLY6zEHcAkADoQOOODg1Lca1aOyurbnYZ29/qOOnT86iV302J5mK93PAgIBKnkYB5P8ASmS6nd7MlSCAMfL2qrNr9sqtGSSW6ZH54+lMOuWzIGJdsgDa306YGafLa2g+VyP0fyFPXgmmkkgZGGNIGMZHy5GafvDDb6Gv0g/DlqNYEjgEU9GKrg1FM7gAKM9aWGRm3KVOePypNASkk4wOgoUjrxmlDKDuHGKVSCScUaBewilicY96UIcDoCDS7jj5cgUoBUcDmhrQBMEgsOlO2gL0Gc0isB1+7QzAmjZgIVCgkk5/vUBcMM80MTISAPkpyr8mcgCla4AW44HFBxkZBApQwABIzn/6/tTZgWxjkEUAPZARnPX86aFGOOKaVBcAnjFOODgDtSsA8KCPlyAKQ5J6cUhIYAA4NCMyrlwOtO12A5iVGeQP5U0HJ7gUrPk57UH5mPUYFHQBSAFzjOOtI2AcjnjpTyo289KawOQM9Bx/jUvYBEJcn8qXJYjilUBVAPORS7CScnJ/kPSkmArAM3timOApyeQTSkFRkNjn86aqs557U1sAGVGJGMLn7tPwpJK4AximsApyQCKTaQOMjHSnbQTHmEZPOM01IipyT0p+7gdBQWJUnmlsN7DdpBOOeKUKAPcCkCglMnFMOUIx60WbFckMhLY9KCilskA8ULhwTSLIQxGOlUtAuAcIuRnGacwLc4yTSKgx93inMrAAjGal6sY1VYjPeh1JAycgVJsLDrmmgFTzjNDbAasRwQMYpwVl6nrQBjGGpWUg9qbYCYLHpTgABz60qcnng0khVSSSQc8UmAhAP0oQkkjPao1beMDg4+7T0DKOetIWtwYg4JzkUxpdrYxTmU45pREFPfGabdmN7Dg3y/X+7UZIOaUqSx28ZpFwoxnNNXQDtxGcDpQJCV6kYpQQ/PqKRmIH3Qc1I9hoBbqcZNLgk9eO1IrAnnjFPV1BzntVN2EBRgvHQGhlDEg5pTIFAHrTT8+TuyDU3uGiGCMA/KTmlYOw9AKAuDkdKVZCGxigExu05wemKdsVSDkilUFhzwc0M4zjFWAKyqMheSKbIQXwOKlUKw644phkCP07VLGhoYhuMDinBlAy2CRQCJBjgZpCoK9uKQ+ghmBJBBBPpTl2gdMU0EAYPQUpdSQAM02tCQYAt06UhIYYwQacwKnI4JpSAB+FICNYtnTgU87c0jKWX6U0gsD1wKpsewrsSwAGOaJJDCnzEHApVBXgY5pHjL4Dd6bSsIZC/mDP4VIUIBwM4pGAjAAA4pA7Z6YIqWPYdxt980qqA1KgDE+maQuoyMgmmmGwPkHkZJoLlhjo1NYhx3waF2rjjn1piAOFGepFIr4UnAFKFDjJbp9MUhIJATqKm2oCksQ3TilAB5zUZDDjaMAU5EGCPu8U9g2EZgo28A0OhMYIzTwQG9z3odstgHimAxRhc9QaUAtg5yAKGJQAds0h3AADigBxYleSOKYpOec4pQjH5c8UoUKdpOal6AKCCp4waCWB+g4ppJD4HalyBnvxSAaWZiQw4oQBxtbAFPUZOeBSSEI/AFNLQBSERSoTge1NZwwwBg0uTjIzzSApt75PtSe4DWUtntmpIo9oxggGkLKwzjmnKWIY9gKd3YV9SSSRQOASahwZCc8AGmswkbBz0pwRUHHFLVIY8yBcgHBxUTOFYHg0pjDHg/NThCAwPTFCsPUQShjggjinO3ydsk0pZQeccUjYJPpmgQJEAMknJFSIoySev96kdjszjikScohx3qwJWXjjPBp4YhfYVFGxkPPSpyAqjvUu9h6GNqzE20pJA4/i/SuKtCFvBycZI/XrXbavGrwSdc4NcPCPJvgG7GuSa99FK1jrHBVVJyTioyCwB6HFSAHyEznJHNRsSo5HAFdDZOohPB4GQKGxwRwaUAKD0IJpH3SNyBiktQeiIWUAc5zTGJI47051DNjoBTXIAHQYotqCGSgqMMScU3R8LcPjj/PvT5C2MYGcVFo4LXUoxkirp7iep0OA6YAJqVEVSDgAgVHEP3ZJpyoSpKn5mqnYWoxz5jZ52j9aiLHcQoyMVMokRCPUVFvJBOBnFLYHqMMbGMluahKgZOQP/r96W7lkMaqnc/mO9MkDKw6gL/hVDIGG0sSd2D/9eo5GZxz0qWSMO2ACSTUM+CuzsM0aARlsADnrTXBCgNxipAgVeAflFRFQx3Mf/wBdAmREgPgckjr0qFiuTkk4qdiT1AGKrOCq9FJqiWxkqbnPYkcV538fYgnwq1pOXxGW9eg/r/TNehyuYyrcEnj2zXD/ABot/tfw11+NlBd7d8Dk/wAJzgjvjNZV1elI1pu0j4bdXeMc71IHzepp8SAOU56fhTGDlcgEnjn8OacmCuHJ3Hjvn8a+fTuvdPsIbe6PfaBgEMR0py3SjBxuJGOmefWmiAbshs5GPrUptnC8ocsPTHHSm1G3mOz+yQm7+U/KAc9qkadJU+XK4b+Lk4p62w5yhR9ufbHcmoHt1Jztb3Kjj2z6Ulq15BZ2JYJYo3J5L89+BnHSnyMivlHIG3nHT3FRJGDt6DaMH/8AVSvAVYsMsTn6YA9qWiY9Uh73CSYz8xA59emB+FMEpdSpyFJHzf8A16FhDDcoaMcfe5P4nAqQQkSMjDaw9yPzpcy+ES94R5EG0sOgxx3pftSP/CAVGS2OenFKyBgp2hFXru/rgUjwIjsM7R1DYPPXnkd6r+6U00xEniSXI4x9fzqRbhFkAbOADn0/CoTblmA27eM/h60+CIyI24MWYcY4+tJtJe6CuxXuEKbAd2TnHv8AlUc8hddgBXipxaE52Dc2B0/+v3piwBYc5IJz97/PWsrrQpJplOXzHbYWwrDBpyOYn2Lg4H1zVkRMc5yDkZ9MGljgKyrt2nJx6Vs3/MTazI0updmBlcdFU/TtmkFy0bgkbGDH8c98dKkljZhGFVSQc/KfXpk1G0Ls54ww9uOtN8silqCXKsSVUZB79+P1piXZBZdhB/u9h9KcIArBjguf4aQWxLbivQ5z6e2KzfKnyofvJMat2yoQQMikM7kgkDGPxpRAFOMfKDnfzznNPkhXyl4IahOCuO0muYZFe4dmcFcjHQZqVbuORFHC4Hbqfqaq3EUgdcA8Dv3zRHESu7HUfdXnpyaOVfFcSk10L6XaKjtGTwMBuetVLi7eduuWJ5IqWCEuM4MefX+QxT5bdEVSFK+pbPHtWSUUxttlAplicHJFSw2+wZw3488Vfit0jQEYOR/H9KjUPjOcDPDf0p8+vLESirlM2xIO3GCKfFAASFOVHqOlXzCDIcIGA5B6Cm/YgI8M3QnheuRTbTXKaKCn7xRMBaQ5ydufmxgVI8SAhujA1aUGFuCGJB+96mkkRXOcZZjzWfNr7oKLTKgjIOVJIIqRIGjjR84wQfw96ekpGE2gYPJbtTJLnfIAzjJ4G309KSbkzVJJFg3EccJbcB79WznPHpVMyP5pzux/k0kz5DBV3Af5x9aryzmRMAj+tVy2QlJJk73jSAAg4B4C+vrVa/uggyBn1+n9agMjgr97p+FPiieRC7ZyRwP/ANXpTUVBoyTbYzyvNQM+0LjJ3d89qswWwduq4Iz749qQxh1+YnI6+lSh1t13ABSB+GKTbbNUk2WUSCNjg5J/z+tTxxo5C/KCcemapwSJMfnAyOc+uKbNcGFyOCxPG361K3cS78qZZNwQQPmADY9v8mnuQQCxIYDP596yWuSxBZhwealj1FAW+YMQCOPX3qJQvLmREZInuJTtO09Khe/PllAct+mabIrztuYgLjsfXpxinxQ7guACVNOyfyLcm/hESPcQzkdDUkgCMAAME1NIGjPJBYn8/wD9VRsjROejZHC1Tm2uYizTQRPhQFUqT/F6VOzK3IAYjp0/OmAmRdvqcGrAgAHyjCgY9+Ov41Gmmhte4lqwUDCkk/ln1p8yvcoxyoJJA7e3eljXYyh8kE/19qGYOm1ioIOfr7Vk73GhkVvtHGflFTMCy8nOBj6fjRIQVJGMMP0psU4WNxwemWZfyqozbTlIaWhM6oirlRuH06e5pFmLMVUAEj0zx3+lQLKjxPtBAY87vr24pVIEanaOf7tZ3bZSaEnkBORkcdfWm7i5BDHrj0qUbCQp+YEZ/wA/jTWkMIy23kY9fxrayUX3G20LGpVuoA6c1JJFGrnHCnp3rPa6JyWYgDnp39qje6lkwVOVOfaoUWviHzal2VVQDOMZ/E/rSxSoRnO369azS7su7cSQfu0sbmN33Nyfy/8ArU2r9dQ5vI0pLjhc4x7cfyqtLcszkcnHPfr9RVYoZCpAZuv3Scc45xWhZWiouZBkk/dXp9amUVFc25CbbIorZ5iZNoVQeprUCoCi/MyMD7An1B/z0odwibQMA9Bx+ORUCsThd+C2cZ4A+tQnKXQ1UbdSOcFp7Is3AmTdsAzjI57fzzxXSfF0Tv8AEW+ZMYktreTv/dI7j/Z/KuYuUaMwK2M+YoxkDuOScc11vxVdJvGpbfgPZQN9cAjk9cYAP411ULwhPtoKskpQ+f6HER200RYbhljnvUqpMilnOW5/AVZBRmO0ZGO9IpR2BYMVx/8Aq7VzSckvdLUfMryQuR82GDc/SorhnbYETPJ571bmkUqqoPmzUbtGwPzfdHb1pqdo+91C32SuZZHJzGSRg05ZnMmTx2HGPzqRmXcOWwMVMioQS2Ru5+WqaTfuiad0VBcsrFtpZh9Of1pHkldVIRlJHftV4shOASMdfXHr7cUpMcjYVWPf5jnj8qluMXsabfEZBjupEPCIw6cnH8qNlww3FQjcdOT6jn8603CIpIy3+925prAIPnByR+Q96pTYuW/UzJoZcABgDntz/OktbO4R5MSKQxydzEkfT6gd6uyNsGfLycY+7zU8MnmJsUAEdfepdSy2G42Kgs5ZmwSQPxz/AJFI8E6PgSDJ6cfnkVeFw6ynI+YDj144xQxfbnyyTj8elZqo+wWKb2TSIm+QNk+neg2LhCC7bSP4hx9aupOzr90bhz9f0qdIWbLsM56K3r+HpR7Sw+W7Mlbcxrwf++v505LVQ3mbQzY64/rV243sSrjYMVGmU3KHHJ/i/mK257rzHypIjFtCHKqhywGT70hs9rA7B1x+FOZWYAb9p6ZGOeRipQBsxvXIH9faobbXusLJCsoWElEUEVWEHnA74xubru6GroSJkLLJkZ9evr+VIYIy24yfMBUp8vXcpxKrW5U5QjAHLemPSpWjMgJAGV/WpAQAI942/wD66ZK0KjAfcVH/ANam3KwaL3RyWwJU984NOW3EbN+83YHVT09qRZIQANzdD/8AWp8l1GCBGMsQMjoP0rJuTfugkviFCRxK5APPAz+frSKqlA2Cc+1RyyHap2M3P3c4qQXRfbGE2gH72aadrmiaB/LCrtTkHpUqSMxB2ncTg/QUgkZ0JAAz/MVI8jgGQoBQ5aeQK9xHErEMAQqjHX9M1JN5pRThdmB8v4VX+1zNLhowBj8PyFD+aYtu5jk9ugqFqVcCzw/MX+XOPzqRIU2I5kKsfyqvJbv8u5z15/rQ8DTKEDkHGcr6VaV/duXdMmWJVQl2+Y9/aiVk2ZHzY4pwgDrnAcg8fh61JFakvsACkj16U7JIS1K73aIFbJyT9KF1BXbKoR/vZHfHcf8A66LyyCDORuIznIOP8KhUQoo5LEAZ5P4VLtZ6F3sT3N2XIAUkddwqK4up5ZI24CAYbdnPtinMUIDHBAGOtSBI1QbiDz+P41DUbIVhsG9osZ9qeEMrEs2Fx93FKoBHGBihpBFI2SoyPvbuv0q4q6G7L3hTbogwWOGPH+cUPbGPCnnb168//rqP7TG7DnZjrmrCXohdR95jz8v+NJ3voh2Q+O2QvGShOff+tSw6ck0rBRkY9RnpULX4Cf6k5Yflz2qSK6liKsqZFS030E9SdtOgjbYoYyr269vXtVVreOSXbIApB+gpJ9UmldsAquMe5zkEHjt9c1Gspkt23DDg/wAP1x3o5ZOw7WRMIYiqhUBwcds0sMYY5ZgAp/z+tZ488yjDEKQcj3zUkjOpBLtuVs4XGCOmDxV6u8SG7s044wjFywHHHv8A4UgCSMpDHJyfm/nmqMVw8hUtxwenrTmkBl5IX8fzrJRkn7xeqRaX7OGPIJJ5/P6095o4WDRM2Pfk9O1Uo9jDIORjn2/KmLGgO0gY/n9a0a0G3oWkmXLh3O1h/XNLFcIMKNzgnp/hxVK4mgKKASSD+VPj1SKCItsBcA7WXPB9cDrStdbAnYsvcowIdTgk/gPpVaW6VmGTswf4eOaZJexTDhWyRzxVcylVbajEE8bv59KmKTew7mlHco0ROOuf8mp47mOPnYSCfXt6f/XrLtZsZd4yFIx9PrTi4lwNxVabjyDvexecNOznA2knGOQPTBq7b+VFCrM2cnBZeOeexFZaIm0qjlVA45zz+Xeh7ZyVQEuRz9P/ANVS3zMltXL8skAmO2TIHb1OBUiXEMbEsofb69/bFZT2biU4xkHH/wBanvZsq/6w8dalxafLcZpxzwKVKDdx+ZxjpTnLNubIRMg8dv161kxwOjLhgBmnTiR2YbiFHVc9avka6lRevvFmSVFKMxHPOOuaFRZI3b5A+e3+GazxbD5TuJOeP/11OunSDa+CMc7qGrorRomkt3aIMh+T9CaYk7RBi0YJFIlu5YDzdoX9RSGzZAXaQ7scD1/GhaIotpMyryFGRzj064zUqswTedhXPAz1rPtIXlZi7k452+3HHWrb24RTgsvAOD1+tEkn8JL0JUf5d0joMA45qNTE8Jy4cqBx69c4qpJEhXO/k+/T86bBaIH3Fs9+uKhprqNbmgtxyu3G0DBBPNQzTW8pYsyls+nTJ7VVFpGz8sQBz1PJ+neo3SMqANvX9MYq1aQJs12ntY4Dt7DIyBn8SKgjktyclwhBGBg/N+Q/nVJbZpQfm2rj17YqeCwUIGLYOKTjbruNaolluYN+I2+U+uMg/nQs1sDkks2OCMdc9McdaqTiMPjAzn6H606O1Voh86hiPz//AFVTSilG4upeS5ijwVXBxg4659vSg35cBcheCCPbHeqctpGpY+auc/n6Ef8A6qQ2KD5jIEBHapSWvNsOzkWLu4WRfkfaWHPTjnBFZlxOi7nZiR0zz+Aq26xRruzu5PcVD5SSkK2Ixj+Ej8+OlVGze2g1fmIYtXiiK7iW544P+FXbfUoWQ4Qgtzz39/oaoJBbqCVlyuf4CMeo6d6sW91bbsbt+Bj/AOtmlKKkhNuxci1NGZzn5gfTgH2/+tTJdSljldto3H+LvTGubdUOwbeP89qQX0CuQkRz/nnNJLXlirj5rDDqM8iqyDcDweP649KmjuZWZS8fXjoTjrgn0zTft6hCTFgE46Y5/EVDNfuY32xsRggDp196TW8bDv57lwyTTbgCOh+7+VMhjm24dzu7+1QW91LECYoyxI6dM/Sh7i7ZgdmMjPy9j6UuW3QNGWI7ZyxwSufzz2qVNJeQlWIJwchzj25zVeC6ugVJCq/5/jQtnevj94xz79Rz+lLW/LId0l7pb/s023yuEXfknJ54+nrUu5GxlRsHCt1/Ks19PuZX2yS5QDHXqD+tSRaDLHMqorgDPQnr75oe3LcSZqwxxyHbuVFA9Rkn1OaRrZS2GK8HHUfnTI9BDIT55KexP+FVrm0O7YHkBU/56Vi9eug0uVFi8SK3K52HI4/lnNUZb+2ZT84YKP4Oc0raRJOV3uWGe5xj0on0eCGLB3LtHQcY59quKStG5V7Bb38ToA+4Ifw6HuDSpqdlHGdjK2CeMdfXjrUEdhEwUFAq44yc1bhtoIyEKB+Ox71pNJdSkmyOTXLQx4MbAEZ7biPXkiki123lUCJCMnAOO/Xn04q7JaQFgzRR5x97rjuATUDQxNJsKAoRj1zRCUEmJLlW1zObW2GCIDhgccc/XjPHvUS3l7Ij7VRcn6jr19a2GtLaMDaFT/dz178U17iCAqQhbJ+g/Sm5xcfdQmm372xz8s17MwR0IJJG5MqCc+5p6Wl0qbWmO9j95iT+Ga1XuLR2LOyKGz35/ClN5BIoC44x+H0/Kj2i+GwnFS+Epw6YwIaeRgu3BXOQcjr/AJ6U1dMkaT5JG4XAcYOB/Wprm4gaNzndz/F688YFJFqsUK4EmCx/gBJ9xjGaTjb3r6Ak11Hf2LPHuIu5SCBnJyeOgzjgfSrFtpFySzfa8YwuzBGfx9Kqya21vNtKF1K9fQjA71bg1WVmDBc5GQ2P0xS1XTQTSb5h02jyxvtFwz7R0ThT/Wmyac8sY2yAFj/EKkGovGq/ui3+1QuqO8hAikODzt4/n1/Cq1aegXv8RROhmEKokYnGSc8ZznPAp0fh9GkB+7zn29e1TzXl4Hfy7Zmz0ToDzggk96fFqUkccu+Ft+ML1xnGccZ6U/esh79Bk+iWihAUD4HC85681F/ZUSqdsQGCflwOnrTW1GaN9xt2AHAbjJPrjrUY1O7lAH2crnk7jx3z2xV2lfyNElHzL1vZ28SkyKAccYAz1HXviraRWiY2Qqg+lYJvL1xvwoUgfLg5OO/0P1qxA99OhLRKRnuTyev5Y9qErr3iXZM6IwQttGwBh+RHryM0PGGL+WsRdRkbh79s/wAqwpDqDug+ULu5GDkDHrmnwvqhnwNhGeCMqf1OP/rVg4yj71xNKxZe3Uyn+InPb+fFOitGZm2R8txjHX1xVN7m/IUGNQO+3JJ/Hip7Sa9kQ7l2nr+OORVqTUfeAtPp0DIyOoGOu4ZINNbTLaNFXOAM46cdvSqVzb6mHICjaeqtnPsKqT2+rQxYmnRTk/cAwfQcis5SatqXa5+lAyCc88+lSKgUFuGYilOGPQdKQ4ZAAOAa/Sj8MEDEDAHf7tOEhB5HH94U3AIA7k06QKCw68cUWsG44EMB6Z//AFUPlTxg5+lM3Fh7k0AknPJPegBwBY4yRxSL5oGexpSpBBB4/wA8U8YGQaTdwE8tWA38Y7U51AbvioiGyMd6XLk8UK4EowBkHJFJuLAgdSKYHboR0qRctkheRQwFIIxxTCCx56ntT8KxXoMdadgDtzRdWHuJsbByMZpGJXt8tIQWJIPzE0qkYGajYQjMH+YD5sUpBZecgfhQWBYjHApNxBHYEf5NPYAbCY70glUMcZBpVQsOcUNCA3HOarS4ChyOp4H40huEXjn/AD2pcjGOopBGufu9KlpXAXcHUYxzUi4K49BUSqF6A9eKeSCRw2O+3vSskO4AbiCe4qRlXHYVGSGB601oyeRzRuhEhRS3rx+FIxIJB9aai7OuPpT2cfnVDsNGWUjrkU6MFATnkUiqXBxwM0pBVsAg4qW7koSQggZ7Hj60wAs3PAH+RUnBOOaTAA6ZJNCBiGQKM5oEgI9SRQxBPTPFL5YVsgYNOzYJWHIoI6kkClJKjBpql0GetNWQ5IPUGmrsY53KDJ55pqy7zg8VIoUjPPFNYZbgVKVgHYKgYPShnIOQTk0h5bjIY04kBcMRzQ9AIyXXPvSENKMYIIpWfd8oOTTiDjIx1p30AiAMR4H1qRWIGaBGeuOSKFXbkYO0/wD16VwFTBPJ5JpS4JxkjNNKgnjrTQCTkZ4p6sB5YhsjG2kOWB47elAZgvQdKcRuUZwFxQgGsvGScGmlixxnA/zxTy429DjNIEBBPahIBVIIGO1NMYLegFNKkEBR3p24lRzxmjYBphPABIBp6RBcnPBoUZPtStGCBk45qtASEdgF4ORQMAZOM/1pDEC3PNOwCehxUPQBAwI470qKGOR1pWIVQvc0wEkcZ6/eoWoNDyCwwMYzTXjATlcGliBZhk8mh92eeetIaEEQQ8N0NAkAUgjGaACD9KCCrdjVhYCAy4PApuxTwp60KNzHAIxUmwAABiDUt2DcQRlTuJOKa7Ddx+VSBQueeppnkEsTwaEG4BiR0pFJYDIPPWlEZz1PNOIIyB3oVkITaCeM4puXLcjilYsqj60jSnbgDB/r7U9wHDBb0FPYqBj2qJSSRuHIpSg3Bs9akbEdSy8HBFRopUYPXNSEsfu4OKU8DsTVLQQyNCzHOOBUqRAEbu1MDA9AelIXYcE80NWAdIATwRzSRqEHTGKRkDAk5oUhh3GKWo9BTlQcc/7VBTccHIoUEH/ZIoUEk+map6iBUOTnmlyAevQU0hgOc85oILN6CpuAjAOM9BShsDnBIp3mEDHUCmgqenehKwAjgkk4wKQsWYe1OUA5OMf1pJcBeOOaGGwiA7jnHH+RT1JJ9s9ajBKqScEH+7Tww2+mKNwEYt/Dg80AkD5hnFAQoSS3NMYOx6g4oumNDw4c8DBFKIyTnqP71KihBkjOab5hIOAQaTSBajlTA4ORRJICQMdaYHIIAHWnLIrE/IeDT1DZjQAqEjINIWLD1JFOLBgcYyKVT5aHGM09WDGoDyc85p7qQMHqR+NJGQxywxmnPImcEHihpCGiEBOvv+NCoVPINIbgKc4zgf57Ur3YJ2kdR+tDbQJCuQ4xyKeiADk596aqhjjHFOI9PWjqBKoAUBcU9UyTk1Eg2rxyRUpDbAehJ+7SY7Gdq7psI6+3rXDzKEuxkE8j5d3HWu41BQEZjwSK4u6QidcYzmuOfxItOx0GCIUPcimFsnnJz1btUiE+TGODkVG+SeQOOtdZmtBoBC4zxmlYnd70gwGwCfenEk8+9K2g92RykgZwM1ExAGR1J/i/pT5ZCRjA4qJiME8HFLZFCTZCg+9Jo4IvWx3FJKAyDjkU3R2CagT0wOaqL1Ieh0TSFE2gc4/yKbsMijORzUb3JeYYGTU8YaRTwd2Kt3QCyLsiKD14qqQzIf7wNWGJZec5FRhx0AxgGoFsQNwOMEg1FOWlkCjOQakRSAS2Mc1HMwDDAIzVW1CxBISjOEGTnBqOTKNk9cVPLlBgjJJqvMTnOMCqWrFuRlgRyM55pjt8oPbFSKoC8jdUZAOByP8A9VFrsL6ERwVKg5BOajWMAEAnipWVUUAJjJpkgKEtjincHYryYDAA965P4pW73HgjVkAyDEw44ONpBx711JZXbKjBJ79aw/HEYfwnqqjl/s7nnthSe1RWV6Ui4P3kfA1rKgiVAQ3H0B+uDSlo2cgkE4OKhNsqxqwHyljywI9c/r9KfDbIyb5G9cL6e1fOJcsEfXU5SkkTLcxxdFB4/ix+XIp8t07u25woIGFXoKrvAqkMUIUU2K1MjjEgGQfvdPxosr+8za7TJ1uyzbjIQ+PTI+hGaja6CMQpZSR/kHjpTUt2Dsr545/SowCjNsBySctVtL7JLlIvQSKRjI6e3U9e3NSrOA4YsHYDaPToeDx71nRgjLHdkn8vpSmR1bg4GPT9az5G5bju0i+LghRuTg+nfGe+DTnlhdncnLg8dePfB6j61mly7bQxXHT8qEZwMDJYdffmrdJdwvdbGkJAFjLZAyPTmp2uVEZRwC5LDP8ACcdunUcCsdWkdxnGwGngSNvkGSigfh6ZpOFupSndbbGhJJE8QwSAOvuB1Gev0pJLvy2BJUADHQdMYrNLssfy4+Y04GUnLYJU5GRkUnBp8xCl5FwXxVBxkj+P29Rx+HWo2uxKAhxnr8x/H86rLCT/AKwlc8/L2pv2dZXABwR09/8A9dJwVi+ZpE8s4l3tyQT92mtdvtXgAKRjHUdcciq5gMJYbiScjHPH1pTEyKCOMD8D361aSl724ua/QtRzKgyd2D+n0p6yFlzkrg8etUZGZVGR1P8AD/hTkLhlBxtBzuqeVO4OVvdLCuEmQtzjp0qR7k45XGTjqP5dqpSgHDjLsxOe2B2pgcyS5VjuH96sqli1K/uloktgA9Af/wBdWY9ssRLsd23gepyfbtWcjHJYHJx+FXjcIYFwCCOvsfUe1TZNcpot9wuAWIBwQB+PPOOKarlVIyeBj0ANLJMMkrgEj3pLZ4lwX59Q3A74OcU3K0Q5dVylhYpJTsY4cD9McdakJCLhsbcepxULXIcMRksTj5v0we1QSsY2xJk84Kj19M0JprYi+vcnWVLdGHJc47cde1NWcuBgApnP09apyH93ngHNPjYRx8FuetEVZMtSS92xYkuRGAFPzAjPpjNTC6EinzMMQMBv5VmzzQkYX5WI/OmmdSuRwV496ShYXM0+WRckuS7EYHHH9eKa04ZNzYGBxVCS52oMuSG/MUx5nKhQrFT7Z5quRJbgqiTJZJQCSTgk+tRNINigYLKcikWzfcDnII+76VZaARru4BXq1CfIu4XbZWLOiHrz2/rT4LTA3McbjUssaSsDhj34HFOLBkDnPXkUNtoVkhBGhByDtBqGRmaTauTx2HantIGB2k4/u9KltkPzuOCfypSbcfeNE1JjS20ADBPTp6+vvULxlpTuwo2/gKmhQtIzA5DHj61IqgBmIHH8XX86hKzKabsVCxjiY5IIyffGOw70yzBuMFwRj+91xTrsxyyqwJyox+HHarsduCi7WypJ4rW8Y/F1Ja5mZ1xaArhTtycn6dce1Ps7ZCVO7IP93H51YuE8tip3Fv8AI59qbb26xxlUH3eB1/rWLlcIx12LLBVxgAFR/wDq4pY2Lll+6cf/AK6cSD1A+7iltipZWZcMB/8ArqWrr3Taw25jVIxu3HJ75/Sm+Xgjq3H0xU0sglGO5P8A9akDBVZASzAfd/8Ar0rNLcpK78iOFVU7iRuB/h4q2xV0HXP+eapyKenTNKsobG0k4446UmmyrW6F0sS3yknA+7TgQwxgAsMbev8AOq0Mw81jJlWA4VelSq24lc4PrU7/ABDSuOlJWMleScA+3PGarzSOAABw38XvViWMzDG8s3QL+lNMJWJgwIwcZ/yKlbe6DTsQxhwcMVJB/KnhisZbk4P4c0/yljHQZP59MUoQFTkqA2c9/pRblfMFrdBqAvsCY3k9P/10qqNwQLuJP45pjqBkAqR/n+dAJB+fJKj9Kpsrb3SO4tQ+0jhuSMd6heMxvluM/pWnKQ6gnAIBPA9faoDbb25PBHpSU3b3gaVzPYAEjkDPqaaAEB3YOTj5e/NWJYdkm0H5dv5VHPblE+UjdjP/ANerg1Jg72LllNEoC7tmB/kfjV0uigbcEj+7g+/asazcRyHcduSO3etiIIjbSo8snt9Bz1pVEoe7JgppjVwXZsgEUqylEbABDEfpz0pGU/Mfugn8KX7OdgY8A8Yz2rFSNNL+8VtRuHSHzflJUhueea6/4pxRt4itJkw3mWUSj0IAwCPqK4vVoxDaHB8wc/T2BrrPiW7R6rohUh8adHGxUfeZSR/L9MV00U3CQVGpOPzOWAWEhQDzn73rz7VIGdhhcISD2zVZJCJdwUk5/i6VYcu8WVRt2f8AJrns7lxuQrLPBMHGOPXnn+VSq5GMIoJPPpTkDovCg5HO7+lMeZokJweDTfK0FrPmFldyASAQR/kYqOKWRpGGBT0keSLI7n/Go9xhLAqM+9TH3UCdyxJKUbHDf7S9DTI7iQPjYBu9v60xJHRTtUEf3efzpTLJvBGzIA+aplewSS0JpY3EO4jaGOOlJGzlAGwcA0guZVTDEEg/54oa6dVI2gnP6UtWio2IJEkOGLACmCdhLhcZPtzUs8gkIXYFYn/OarW7Oy5xsYHPXJ9M/wD1q1STiW7WLEEEokLFySTnnGfpwOlWGDypiSRif72egGP/ANVV1d9o6dev4VKQ5QjzACBms27EO1xqptlKjJB6VMjEkqzkAHHFVnEjY+bOBgf1qRY2UYD9B+tNRsuYtJ2FmiLsCJCSPzqCSxBIfecrnj6+vrVvYThgw61EsL4KiUEAn8KSl/KNJlSK3PJ3MMj7vXGPTvzU0dqVfJGMj1pwh2n5Zc4BIJ71IjIYjuYM3v8A404uzYSSQkcCLkjgAcfqT0pkSo+RsIwD9asFRGGKupyMFc9PeoHKyPtDKuMAt/XNHI2FgQxFSApBHO6mxxxGbfnjHPt+lOWSKORsv5m0YI/+tTGuIySQpXJP+TVN392I0rIspDFC37teOeegOTmmCICdmyMDt6//AKqYk9uygA8L/ECeRTTcxCVhngdGbp+dRFNe6K+paVkzIDgnH+cVJDGmxznOBke1UoZ4XkJJODirnn26jacE546/nSneL5bblJ6bBFNE/Bywz271aF1Bhhg9P4jj8+PWqQlgyQmODz6/hSLcQYbnqf4qTSktge5aQxtkD5iDw3b9aFukQZ3YIPT0qp9ogVQFyW/u/j6ipXkgVTtABz9T+J70uVRRomn7pLLcI6g9x+NRi6iRRtVt4HP5n/Peq81zGi5dW443eg9SaYLuOZhsHGf4ealRuhpNMtNduQCse3I/h6YpsLzleATinRMdvCt6fN6U6GVldv3JP+1VW0B7lWRZ5HcN90+w/rUJgMg8sF09GwMH1FXryR3H+rIwc+nFUpHnWLep5Jxg5x7/AKUXaBIU27kbUcqW/L8eO3tTzbOsY3SEEn+tRKZzGcbQRn/63anRWVxO4LTDIYsV9R2/IVbTfu7Cd/sliC0y7kFsAYxn9aVIEkUBzz02n+poNjKWJeUn/Z/yaRrOORhuY5X9ODWfw9S7W6DbiGILlnCksO/5c0kdxEjJtIZgcH05plxaREnJ2gMG+V/5Z6cUqQ2u5ldVkUgDt9elWmrE8yuT3OpW0CZYthTzwcfoKnTU0MRGwlSAAfTnPB/GmCa22hGC7s9V9KZcXixIFTJUE4UJk4z7CoWr5Sk+Yie6kdsRoQOfmqFZ7lXAQDBP5fpT3vJEQeTAXbdgrnA6etRSTTzSLtUBAeuePw960s4jvJFkGWZsFthxj9aPsjAfNIZH/vdM/gKcsMskJYkAj+Kp/srNGH85WOP5cd/6Uouwm20QJCkZGGJY9Vyccex6VYaOEsQ6jpn3pEskVWDM2R/Fnr+OKlazicBg+Bg9TUSbbQ00VgkBGUBXccjaafLFbhVLcn+93B5/pU4tYkVTwpH8XX8hTpbeB4gSpaTHO4jH4YFDaHo/IpB7Zk2LhnznpyOtPtzbsoBUblJNTR2yIBsUKKvLbWgjDYEcoGMZ/X8aLpfES7tmW8kSsQqBOPT1qRLmJIsZAOP/ANdSkQSNtGMA9eh+n501nRdwXBUA4P496Hoi0mxkZRocvu2jpninxW0EoCcEMOQcd+1Vpb5IkJkIRGOPn/oKrS39jbhnlvYIUX1cfyBz+lPl7MzlOMWakemIzsd7BAe3498U02ZE3/Hw5BHAPY+nSuel8a6VBIB/a0GcHG1xlvTiqtz8UNEgOTqkDTBtvyn7p9Cen61Uacvs63IdeCXvNHTXEMqkgzFePvKOlVZ4roD/AF/3vw7ehzXML8TtHn3lb6ORs/x/dH0wenvU0HjzSrp3P9p2wwfm2k/dx15HAP8AKtJUp9th/WKMrcrOiEN0Y/vnew4bgAc1G9ncmQyedLuJ+6eR+VUbLxfp13Kghv4JASFP7wfL7kjj9a1bfUDcM5imjkCnnY4P4cVD5or3lYpTg+o5bG58qTdKyk9NvBXIxxn35oeK7SaMLOSqjlcA7v5EVLM9yWJJUKB91Rz+Jz0/CoY551JIhIHHXqfeskm15m91blHRQ3L4MkzO49sf0xipYdOuJvmEp24Py478c9frUUV7cO4LIw2k9eOnUY/lT5ridpwWUpj06fhU2l8Mga8y1bWc8C8zAMOOepqF4rmVwY5GGDj+YI5FRm6lCbyrEEcDqQTxzTkuLpYm2xk7Rnb6n0z2zSaswjy3ENjOi5dy2Ce/rURs7llLtISFPC9xjIOeORUrXc+MmEhiPmHP5UC+md0ATGO/+etXyyaBW5iBbOeRfvtx/Ev8sc0kelPC7YmPzHpwQD7VNd3ckMIYDywMc/pUUUspiBHqCdwPODzwSDz/AJzTkpNdhuyLcNipBG8jaeT/AJNPjso5FlP2h8kAbFbGRz+v86qR2l60xk80MH/5ZsOn45qaJJ45hlAVIyfr2xUSWu40yCTTQrSFbiSRm6DfwOnT6Uj2Ukj/AOvZRx0x1/KpWtpr0ELlHP8AEvX8BmkME8DFCq78/eNJtyKaSGvCCyDcWYirkOmmVVYlm9l6flVaFJoXVmxkEYq1cXM8QAV9pJ/g/lQ21awlsNl0yOYqu5hhudpxkelLNo0QiDkEspBVf65z+lIltcSK2HPAz6cUrJcrH1UKBjr+WKLu/usLK5UvbGEHlQQeu04z9aWBLUAGOMAAY+Xv7k/1qGe2nclndRzwB29856kVVa3kQFBK2T06YH1zW/J7u4tUjdit7KUFQqkLz2/POaa19bQZAAzj+LHT3+lZUVoJJP3rs20Z6YAPbHNWX0+C4ZNo3MB378d//r1j7Oz5r6FpWRafUonwjAdPx+oFBu4FYEgAf7XFQ2+gRElyoBwR379R/wDqqwNARsYbJ/rwO/WhSim9QfTUINXjRwX8sRr69Bnpk+/alOt20kmVcmM4zgFeew5A7+lJLoEdvId8YXgHBwefb0pz2FvbnDBQWH3sf/WrN8snuC6kZ1e3R9qszNg479OuRQ2sSxjKDIBxwOfXmrP2eAMrMAQv68emMVJIbdjtKqvsAeT69TQkm/e1HG7KaanJcHKxkHJ3Eg4PbjNXF1CUQnarEsRnt61LA0QQh0Xg8H29KkkuY4V3YUgDpWT957FJO7K0d5cNEwGRj+HpwajknvFVDGgU5yS3p3Ix3q8mqosfl+WrEk89eD6Ad6b5qSA8AYHb/CrjZIqKdmZSahe+SWMZGCfrj1OPakFzcgt+7JJGPx+lXw29wq5HXHpSxWrJL8wKAdc9atcqfvKwNNopNHcyqXCCNgOEbrn3xUcb3qSMogHA+gz7Hrj8K0TIoeMKxYEYx7ipkliDYfKrn8apyUviQkmzNd74R5MQ59z+oxxVd4NRYhVwu5s8f3fQ571tyXAU53fKecZqu17ER5pzjHH59KiEkm9AbbXLcyjY3Any5cf7OcZ/GnnQ3mkYtNIobHCnheAOOtaB1S3JChiz4yUYgnHqO9EeoRSldsgYEZ6gccc9aqMnZ6DtZGbcaEYFGHGTkD/E/wBKItGiBJkYLgYz0IPrnFaMurWilfMkBwM4b6VDLrVpPL5ZdDkE5HTGOtRdztGxPKkVf7LEwWONztJ5ZsA455HFWorS3tpAPIEjLkg45yeuT6VVbUrcgBHDkj5cd+MnFPg1UTJujVhFnHQj8O2a2ab6hJqxoCVQpK24Bx6fpVuC6EiqPsyrgcLgcHPesOPVHuIyUbIHHA60lxrEsA3eV84GepHHTnj6VHs5NdwSTRuuX37WI4J4xx+AqRRGXBaHcozlSf14FYtprl8Yz/oqkggZPH5ccVdm1G7bbugCBjjI7988f/WrJp3Czb9C81wwLLFGFUH7uM4z7nv70ySQuAjqoXGc465xVKLUr0OpW1LZJBJyRgf4inTapeSBd8AC54CjPA4xnFUk17peqew5g8jkgqxB7j+lOgtjG5d0V8n7pHy1Xn1WWIAeQzNjsPX1PSqFxqt60YBBGevfI9ParipW5RvRHSLDbhTgIMdl6fXJ6CoJLdHOUcgAdvr2rDjvrl1AMZU9mx+QNPjF7ISVT5wAcc45PHP0p2aXkTpZ3N9oMRZXGSP5cdaiFwUURgFdwyff61mrDfFXBchTj65zzUM9tek8ZaM8E5wwPrWa95coLlZtqXCYXO0n8D61KscYbe2B32k9vTOP6VgwSXcEAQOSyjo3OfrUsi31xhwAVwT6/nzVOLXug2kam/Y4RGwCfXPHvmkuC06rwHGcbmIPA71lvb391yP3bMPvAcfWlWyv45ADIDx9PXk8VLj7y6hv5H6QSREDg7QwpFUoAKHkJfA6YpFZgeSOa/ST8NvqOVCCccc0rRkJnJzSq4UAndyfwpxZWz7n8Kd2MibBbbnmnoo3enFN3FSfU0rOVJPpUsB5B2df6U1cMD1I/wA80isxPAoZSxGV5PvRYdxwA5zuB/z60rKACM4GfWhACvt/KnMBjOQaNgY0g4yQePfNKVdzgHHP+RSgBRnI59OlNLE9x0ouIVwFIznJprAg9Tg04grtDNnjNOXOewpNagIqADJzxRgueMYp3ylSMYJpioydBkU2JXHCILjNDKD3A4xSRsSTkE4FJIpI+ppase4oyq8nkCmK7EkYPSnqAepzRsAHIC/59qejAVSMZA6fw05nGcdM+1IsJBIJzkUjgh/Xj+GptqA4qSSc96V1AHPBxRk4HJNNZSTgnOD/AJzTFYcoKjrgYpzFFUcrUZUhuMnFMaAswPP58VLTY9iQAFj6UoAC9s1GsRXHOacELAnNNINx7FgvBxmmEEHBxginkFDggHNISVAx81DsAh3dulPEZJGf++qQSKFJAINDMHBzzTBoayqoI5NOABbtmkVQBxSvnbwKSYbiqrA5I7fhmmOpySDjIpfPJ6AnHFAUMc80XdwGgso55FSbgq8dTTVUqSR3FSJKFPTgHFMAVSACQBzTJF3bsn5lFPluFJwM5NQKXc8ipu2wJEVVGODTgAc/WogvIp3BboSDVCVxxlCkj+HNK0gI46UhCsMdaTIJOB1qXYe4EjHqaRVxwaOFOe2af+7KsFYEmjYAyGX05pjB89D0/SmqSjHoQeakWUk/Wq1sD1IxGQN27BH609CSxznmhXAPP3v50DJXj1pMNgDgNg55odQw4xgUvlgHjrTSCCfepS1DcAn14p4ABw3SmZJGefpTlYupGO1N6ABYr16GmNIzZCg4pxw3PJyKVVIGB3osgGqjMxPWlZQFx0OaUkEHPGOKazBzgcAdTTQ2PjURrwMmkBbHPrQzLGMjkU3zQw9CaYdBzSgKfYUx85HQHP3qcEBGOvFNZSDg56/5xT0uIXay9DzmlUAP17UxuDxmlK5HJxxU2dhskZ0HHIxSGQjjpzUIQB2JYtkVIoDPxips0hLUeX4PIzTRIFXgZzTSTnbxnNIcM3BwMVVrgOyWbqRSbWY/KeBQ5IOCQKWMBh06UraALtKlSe3O2kyWHXAApzYBPTIpoYKfQGldAHl7ACOlIWYtgjI/lSlwQMUAlmGGyaauA4SDAA4BNMO0tyAaUxAjrQygEYpsBCwbJBwKEIyCB2oZSR82MUpUFQB3pIBCxZsmnqQT1/4DSEgEDjB4oBWQ8UX1ADGA2c4xTQcH60ONp+8cUBgAMYxSAQkEYGSR+lIoAJKjApSAvOOtOZlQjGMGqd7AKxAQ+hqEKGJ5PT+LmnlycdhilBDMTyMCkkwFQBRjHH+fao5SWLY6AUEOZGySVxxSSI24EZosmNgVJ+Vc1LgAMcYNNQsFAIOfpT1c5OT0pAritGxTPANMCnb1AJptzdMuUAJGP88UxXfbkqORTVxbE2zDYPrTXQsOuDmkjJY/MxpysDnHINCvcNwjiKLltpzzSE7n9MUqoCh3HP8AKnKApwBmi+oWdhRgkEdKjdVkB+tE0jbgo54prOIwOlDAeiJGvQ0hBLcDgUglLJ0qRQCuOOtHUBwwoGeM05SwPGOP7tRyI54UYFSRgqOP1osmA7zxGMFSTUu/IGe9R7A3XBpygOvPNJ6gUtTGIGxjBrh7sf6QExyG/rXdX4BgIQDNcNesVu8LkfMR06Vzyj7xaZ0MRU2seTnj+HPWoyME8HmlhINtGAD0FIVJ59a32IECBiMnH+1SvlGI9vShWwehxxSEnsDwe9NblkUmclTgD+VRsvBPY1K4DDODn/OM1GrEDkcc1GqJsmRnkHkimabGF1AZPGM1IQGfjPNVrUOmojj73FVBe8DudOhUtxyfpU4d2RgpC1BERjdyCppkztKuVO0E4960d7k7CTSiNMZBJPt/KnEBEG0dRUItlyG70+ZyGXuccUrBcZt2Ha3+TULAyOSeMD7venH5GLFsHPPeo7i4LLwvU0JDIpHM0mMkbR+dQPtGSOef85zUqqQp4wfbvURQAkcHrVJWFcRpEXrnj+7UIyy7sg81IVQkccZ5+neo9pIwBjJpokYWJYcfhimSRs6lSxPJ+tLKWUYXrnmo3cIOjNTSBoTYAoTK8jv3NYPiaMXGiahC4+VomBx9CM/UGtd8l25I54/rVLV40Ok3qMTzA33cZ6HmpqJ8jLg1zH57SSCC4ucAbRK/y8+p/mefxqN5SzDoQw/CrepRmLW9VUtuVbuX9WJ4x2GcVA0aOMgt+nWvmYPT3kfY0U1TiRLLIzAMx28/nSklvlGGIPXgUMvltkNlVPTHemHYJOB/+uk7391FWki/G6CMk5LFcYprjJ6HcRkYOPpVNHkViQ2QOcY/Op47jkZxyc9f0NHK4vmBMngIlA3Ic0otlmLfMByAPrzweKkgPmbn28Y9R798U6JxIwZguAeN3TvgdO1HM5y7WNHdx5SE2ZA5w/Pp3A5pJ7cRhArbjwDx0OM4Jq41uVGQWQqu75cHjtg/nTgiqAVy2Tw3sO/Si7bDlVjP8nywW3ZAOcYp8tqXYPEC4xyF6r09KuSL5kfAI/3uCRzkDjj60wEg+YiMqsMFOvQeuO1EnqPlt8JSdSAQBjI+lPhiCgBl4P8AEM9ParE9uk0xC/MmOqjkce9JEpf5PlUgnLewByMdeetJyTJcbPlKjkoxXO1h1ot4wXywMnB49eM8Yqa4VIljABOeTux1+opgwi9cFv60kkxSjoMVBGChwgGfxz2xjrUfnDOGHIH3sUG4zJgEsRxlfzpkkwkJPQ59OTVxag+Uye24hAlB546+9KyLCuMg8f54qSFSImG3Gf8APFPeJHC5BJU53ccccile1zRRuimdxlHPGMntQoBJbGRj9KtCMgZ4DECnyW7RsETdkjI4/E4ArKErt8xrGNiq0JUBh8nP+c08YLnA6j06nPNTLEVTa4+YHB3evWh4SY+F55zn+nFN6PcNnzEDKd+FB6/h6VIFGR3pQhjYODjIpfMG8gZORih6vljqaaoV2KMdoCgnH/6sUgUAfN1J4pIDHEdhK/N03Hof6Uy4uERizuvXtz+HHFVyuTM1OKGzlUDDcTzkr+tDSxtHkdMfj+VUbzVIIgTnP649Kgi1S2kic7tqr1ZlPv7VrGm2uW2xCrRlIssNucnJ/wBqkt7YsjYYuW52t29aheeO8J2srqF7HjBzjPFXrBQhXfwD/D3qZTUWEZKTY9LVIlV25NPCeXGASuHOenT2qa6AJDKOB29/WmYL4z8uP4scVg25vmNlBRQ5QCpBcAD8/pUcqmQE7TyM/rTjMFyTgbhg/n3qP7bEMq3JHccAjt15ou2h8yTHxo+A3HIPt+H1qMoWO0DAP+TTI75GzuBjOeOeM1KZAwDL949aIp3Jun8JVllUH5sKSfz+lTozTRMORkcfpUUijexAzg/l604zGIBgCFNVJXTGtWSwKI5DhlBxStgo7qST+YpgYTnA4OON3fimxTgDb6D7vQZzWOyNWr9SnIAWBAYgHtWkJT5I55IAx7VHKDOSwwqkADb6/XFVzmKQsUYH68DtWkWp/E9gSsWZHXezF8yY/P2oimVDtyAfr/8AWql56Sl0DgSoO/Ue/PWnoyrjJBbvxj61EkXqaDFdxI6AfeXnn2qJZHVMZyaYZAwZVwBS4EcLYbljzx933zRG0WRZ3JWVyMg8/wB2ojKULHnGeOaabxVh+UhunzDv9Krm7JbcAdxOKaur6GiaaJpZy0rHkrinIRnKkjJ6YFQiQtKSSABj6VKqojlyeMfxcc01ePuhprroSs6hs7myf5VaV2AByDnp/hVGW4DAYA4H/wBbvViOYBAFO4sB/WsXoVFlpXAAOCD/AHc96HIkGADnPPrVRmYMMEAk5OevHpU0NyCw4wq9W4/IVnZ27mrbSLiIpC4BG5c/rikEYJxgYzjKjtVVLoFznjJz61ajvQoIOGUf5PI5qdYMYxoAkasOQTg/X0okQjJDAAHOPb0NOyHIA5DHr6elDBd5C9CP1/Ohv7PUNGPSRQ+SCSy+vSmhNsXGcA/hzQsLORhsnHtTtrgEkEHI+9x/Slugeow5kk55JFSTxqIyNoLZ4b0GKScFJlCnAA/hxn1p1wDb7OMkjnoc8dx2oi7DSKM1uoGApOfvMO3Qgg5pBdMqkHjbgZ9hV/zEdVU8rjnjp/jSSwRO4AB2E43f/Wq+ZP4gUbfCVW1GIMrK+Exzu/z3qf7UssG1Dlc5+9z7fSoZNOiJO5SOT7c/401NPCnKsV//AF81ShFv3QSbYupIXsGxgkdm/lXW/Ex5VPhR9uI5tLVk4AzyM89eK4y5hkVJQeRg9c9gcGuz+KjodM+H8i53S6S/yt0+8uAPfv8AQiunDSspxt0/UVR25eb+tDj1mYnJUYNSBXbB3nj/ADiqa43FT8zZ/wD11PbxFlzuPJ/lXNs/eRopNIcJJYy5X5m/zgVAzTlzubHP6+lXRGY0GQy7jw3X61VuTsfqwIP5immk/dJTbuMCMVAdxkj6c1Yjt0dVy4znHzH+p4qu8ocnJP0p7FDE5C8kfoRWbvfyL390dIAGwr8A+ppqIq7ip5/vMetPgt0lVEPJ9qsRW0YkCEBXzge+aTdvkLVFbCCQnLL0+9xUdwJZgrAkkcjbwOnerd7FGxGwKSo4/UZ6cUm0AKByMcqPWh1LpcqKSbsVY7dgCzOw2nlfaowihQ5lYYHbp+XetOR440f5SQf1qnIoB+6AvuP5VcHzoSi7EKxAnf5rNg/dycD3x2pxYxoRkEilS0UAtzz2Wpi0bAoigkg5J/lSdmNLT3iJlRY1AlY5H8XT86BbloziXO4+v9anCoqhHGWHr2HpUgtzlgqdOfXikpJFJuxUkjMYx5hAA+70zUUkAl4EpRgPvc8+2M1aMMbrtZC47qw44qCaCMKuOGP8PpTS/lG7pockMcWFJLMBnbnOAfXNPVUUncdrY/CooYYy64iTeec4+bPOecVb+zxTBiVBGPvehx2pJJMqSVyrGUDY6ZP8RpyoivgDIprsiSlWGcAe2f6VYRI51BUBcjpxn6HFKUnYSu0MbaoyqEqoPzd6aiwSAbVzgH1HP0q0kqxxFcAE9TUKhogcYYZNKLafulKxGTCq4XCn+6tPVIlfBXIzx3p0kS7FbYAT/DU8MQaIFl2DPH8utXN8qUrj5knsJHBGwwhGev4e1IscUchGS4I+9UscCM5CsAw9/wCYpk6bZAvY9x/nisk2nuDVwaKHbuUjzGP3efU9eKRXhJ+YqrEY+lE25nCooBX+LPU/WpYrZUYSybOvNDba94pK7GxPBExYYb3x/SkjnCrnG3k44olhD3O5cRqpOAp49vrUUgeGQjzdwJ4HB6Zyc+/9KhRu1qNaE73aSMPkLYGSMf8A1qjRwCXKZDdFxila6IDYC8jFNlmCuCMf7tactvdHe3UestwHxtyDzjvUhuZo3BCFQwwVzUSSOGYgg8cfX0oaeSUgbGUEdf8ACpavbQTaJJZ8qwRAc/3jVe5lmRMRoHbj5f8A69OWIyE9VAx/+rrT1LqXBXkDr/8AXptWKvchMdwT8yBARn5TkfTp2p0UU0kYJcBvT296ZJdSiTywhIYc9Ov1pbaV4gpZDknjd/Wpd2uYTeq6EwhlYYkmZQp6etAtCVGJcjH0H40xo7kvkHCsPy6YpVgd1fewU92/lihJo1WqHNaRof3j5Ofut056c0+G0hZzjgA1EliyoC0pJOOnT609rVn4EjA/lUzTTUrkctivJZRiVgiIQxOdo6//AK6uwRBIiJCAAPypkdsqqVG/dn/9dK1gJyAXbYRgrzzRd3ZfIktidniKhSykD8M1HLJbBvLj+dAcnsT6/jSDSIFk3yK28cDPpT/7Nti7tuYhR/D+VQ5q25LV0RS3yJGzLnYuc+y9ecCmCYrgKhY4yF7c1ZWGOIZXAz/nFJIoZxsBGOvFaOySluF7IicTPGW8nPNSR28jRsTt2jt/THepwRFjJyP5U9ruKMAbh19vfHOP0oc+Ze6Nq9rFJ7ScqCqgjP4A9hTEjuQTuIOGz6cDtV6S9iA3vMAijLZ6KK4/xL8QtP0gN5ZNzNggAcKDjv3P+ea1pUZVHsZVK0KK95nTyJcR7SpByMletYGueMLbRWPnzIHU/d3gbfcjBPtivIvEHxE1zVV8kXH2a3JOUhABx6Z6kD865S5upZrhmMjliOrd69CngJTfNI8ermkIr93qz12/+MdtbkfZrTzM5O+Q4BPsOtcbqXxk1m/ikW3kS0DH7qIGyp6g5Bxj864i43OPvFWTu2D689PwqHAmZSXCFRxt4B47mvSjgqcF7yueDUzSvNvW3oad34t1a6Ri95N0yWyQPoB0H4VjS6jc3TBhJJgnBy59COh6fhUVy4V2AGFA/i/xpgbMiYZWQDPJOPQjB6cfjXoRw9P+U8uWLqSfvSbGCZGeQTJk7eDx175/nSW5A3bGJz/D2z69OtFy6SSnk5YH5lx/I09LYCLgsGI4wf1x3NaRpRgvdVjL20535tSeFyG67TjBAz14x3/OmqTI5ILKGDEHPv8ArUNvctEeA245H0PuPftWhDGJgoLbioOcZIz+NVyWfkT7Vv4WJBblYwIzuzjLE9x7jvWtFdaiDC9reTQ7APlR/vDHQ5zxVe2tYj5ZUNuyQdnH+TWzZWqxTJg42r0649ifpWE4U53lJbD+sVI/DJo3NE8aa/ahUF88qAfcchl568Ef4+1dna/Ee9t0/fWyTqoyQh2v+PX+VcXYWi+blVIJP5e+MVuw2YSRSVVsjGQMEk15sqFBv4Tup5hiKbXv3O6tPiBp9wqmVHtpOOCCR04we+f51t219b6modZQRnjnpXE2OjwT+VFPEJOcgY5/Mc109l4MimYCFnhkxgkE8HggdcEiuCeFpRfuyse3SzuStGrH7jdlljtlAjUSeh71PFdzQwFRnacdKwZvD+t2bK0f+lQJwV5LEDOWOBjPsO9Oi1KVcRTJLDIoGN6FB37kDP4VxSwzXvRd0e9QzChXXLF29TVjlBG4ANkjOfepGjIJxnHbp+lVlSYRBhtwR/f6/hUIe8BH7xck8NjgemRXM7r3T01qi5NGI5F3R7z/ALX8qvW0CzMFWIBiM+wGO5rJaa7BBYhiBnPv06USXt5koYgijjIJJPrkY/rUSjLTXQa1Rqzxsjp90DH8OOn1Heo5ZzuPKqx42r0/+tWO8+pA/dXaPu8/qf5VEsV7MQ52++3PX8RSVNvqPY2ordlLNGx4HzZPvgUXUB8tWI3Z/h9OtU2huFTH2hETA9iTnA5P+c1WurW9kkX99mIHO3up+vehLX3TS7aL5RWOQeFH8X5U5HiduT0GNx5qgguZcKmQ+D1+YD3+mKmt7CeR8BlJJyFB6fpQ01fUjmVi/NcBzt3DC/7Q579ainmWMYRlY9SrY7+lVLnSJo5QzSnnoFPIx6ioH0RpFKvIzkncc8f5xSVNRe42/MnbUYYAS7KpOOG7Z/D+dQSzosrHACEcsxxjpjOfWrY0MyLhyXA5Hue2aYdERlbOdufXqc5x155rX3V1E7tDBqEbEjhcEHp+RHrmrMF3C4Lhm2n2wffINMi0uKSTOcY598/j2qxBZwkEHk85pNwaKXMmh0V1ECucgEk57e1SHVjGSVUbvft+FMgjiDYdgRx74q8ttZw/fLlmGR2z7elZWj9opq3xGaNTEcbIqHB56c/XPWql1qUskQBXcoJHTnP5dK6B47W3iMqKArjAJHP4duKgMNuZgPMBGP8APanaCexLu17rMOC5u5gSkeACPlY8e/IHFSeZcwMNqqdufvZyPcGtkLFFuEBDKV5I6Z9Dn0qvPIJJNpcBcDt0/Gq5ol9CokVzeJ82EYZzkdR/9emCwuEG3JbP8RPXnp+FaAukDjaygL+Z+tOkukYn7u4/w9O+ePepb20C2hj3Ud/Ew2MEwODz1+o7UtsL4yBNmTjl2PUHuPpWu88TdSOAPk6/4U9L1IYyQBgewPH41XNd8skJJtFMw3ABTGDnlug/+tVL7NqjnD3BwP7vT+Vaw1ITq2dvI53Hk/hTX1m3MmxpQDx8uQPx9qTduhomkjK+x3pdQZ3TAJ4Az7HJFSR6bdzyjc77M8tvP6ccZ4rSOoxuAwwdo68cjk1E2qlpDGJCzjkL6L0H4Uk3YlpXGjRiy4aVgScde31HQ019BdTtEhOAMjfnjtg1babzEAJbHc/jSyXLLbqsUbEeuPzqdWgtYii0CBgWJCsFx052jBwDmnHw5G0JUv8AKVzs6cA/X8e9RpNdNjapGDzx/wDXqQvOxQsw3D3/AC5ovJPlBJJobN4es2gwZGG08Yx/OkTQLVo1VVAyfbP4mpIrlDud2G1OW54xUE+rlH2rKiZHHqQfatfeS31E3e8o7CS6DbwzbtpTjj5fqDjjp9KmWzhT5VYuOflHb0z71BJfo8gDEOSMdfSqU2qxxOAMkYyOeCfTNQm3ePUd4uJpx2caLnJAJ6Ac5qxZWyrFv4JLY/H2+lYMurySkttG1fX7ue3oatR6m8ZVNwVW9Ppngj1q3GUVy3FdWOlW0to2KttbcOvXB7E4o86KGR0cllXA4/UYrnEuQ68OxHT5sjGOtFpfCbcyTEgHnj647VhaUWWkmjp1ERlO1h5ZIPK9gPfpSXclpHGSoJ69cH8Rx29qybe2knaQi4GcYy2Bj65p8tlIFVfOIHfOMZ9jVRTnfXVCdkMl1G3kkAKfOR/CckjPp6UqmCQEbf5/pmqkukmZwUf5zx/tVFNYsI1b7RjkdP1/H9KqUVbcadzbit4o3Zkw5Uk8fd7nHTNIk5V8uQARjr+nWsL7FKJQwvJAuMNx1z/n0p0Nt9mVmmlMjAnPX09+lQ4te7J3QN3NtL0RxuCwIbqTzx260NqJkjCq4we3TPoelYU0jyDZGwHIwWx+J/CraWk8iofPCeu3H5YOeD7VLsmoiTXY17SFWXMr7Dn7uMkj0pY50UOh5Ycjj9KpQ2RDB3uSGUchRn8OnepDborMVuSw5IZR1Pp7U/h6lNpfCW451X5dxOT6cc4z3qUKCGG/C5yA7AHoRxn0rKFmFbe0j7z/AA1Jd2YjJEsj8kHb2/Cotd77k2sz9Dwmw9eCeP6UuFKkLjOeWodQ/pTSQrHA4r9OPw4V2K8AYH86epLKTgVGZSq42ZpyyFwMDHOf/wBdC2AcxCtk88U84AzknNIXG0dQBTSwYE9qLg2OVlwSMjinAAjPJNRhdo69acGBHQ5AptXDYCxY9+D+VPMYyMngj86EAAwPXmkBYN0GM+tT1AdtwwGflApAgGWyDSMWI+lIrnHGMGl0ExWBkboOO9PyBnvkUAhgenT7tM2Eg5IGKegxA2GpS5B4zkc0EkDuSaeSCRwATS3AYZTg7gMNikDElsDrTw6g4JBzSkjqOB/OhXQm9QUZXAHNGSDyAM0BjGwxmmMMtgcZFPqMlAAJ+lBUAgg9BUOCQPmHHanpk564xSAezhTnjb+tMJLEnnNL5Kk56gU7yxGBwaSaQbjQ6qCe4FKHLngHApPKBOT1p6kDgZG0/nRYBjEsvToe9OK5YDGefypC2W5zzSoBnJ4zTdgHRptJ5zikbIAGaRgVyM8ZpGYnb/OgHYUxg5GSKasZVuuKcCOcHilUkZ7H/PSktxWAHcRzxRtJGM8CgkE9elCkD2p2sCAxhenP+e9P3BR2pCAoB681Gzrgg5zRe7GCyKW6nilYmXoeKQKD24XpShSM4HNNgNihBJJ6Cn7yF6c0hBQYIINOAJPHOaGNDCxB5zTxgrgcgGggDGOQetMAynHAakIew+bnNIih36HJ/KhSQR0oySeAPrS1uJoR1wQMjikOwY55qQIpySeKbtBbqMUJ3YxQqnr2pWwpyFGM03aSOOoNDSHPoc0wF3An8KQOFI29aRUI5oAyecVLSARpiQewFOWQ7SCvNG05A6ClAXOepq3awCqoJzx/vUjqdtBBKhqTG4delZhsKCD34pJQQwA4FIFBByM5pfNGeB2qrAIibmPvTygjYdOaQs5GVIzTFL7tzCle4CMSGOCD/Kgod2ccUHJY56Yp64A55zTvYBAuMAnOKdgAZOcUgBBwcmmupJGM03qA7co5GDgUgZMHgnNBAUZzjNKrLnkc4qbj2AAFqQxCIEDv/WlbCnjnmo23M+BuCjPWkJ6DgoIzx0pQoTPYGmmQgbcHmnMCB3qtUAwsC2Dzk04goOnWgIN/3SDinhuccZxSs0PchaAnLbsZp0UW0t3wfvUm4bzjjigMY+uKQtEh+0KPWjAU7gAeKarK7nJx/Wns6opPoKbATLjOeMmmiQljnrimtMruoGcf560rkMeBwKavYAZC5BY8U8MhyRzikaMYB3UJsXoORRcaAktgY6HilKbV45x/nikWUMzDBOKaXA5OfpS6iGlNxGcjNSlQp46Y/wA5qMzbCOMmkQmTk8UMB4wQzdutMIBBx3FIreYduOKcwCAfWnqkAjAt0PNKE2Ke5oLq3bI9utLIQo/ClqPQaXDksOuKeCCMnOcVHsXHtShSAcc89KLaCHmUAjAzTZclR3NCjBw36VIqKo5PfvQtAIFKB8k/SpPMU5/KmyIrFu1HlhU9BVdAJEOF6fWkRABgAdaQMrttBpWwh4JyTUq6BIazh3CjoetPLKoHIz2piAL1HWl2ANwOgp2AIypb5jnNNIEkgUZPPen4XjHWnRsEByBmk3YHcDEWYAdBQgYH5yBg0klxsXhhnpUUDCZizHmnq2BJJOS2xecVKGKD6VGhA6A8jr9KlLgHkZ/3qTWoaMVcgZPWnhuDmmjLZIOKnSIlTntTYFO8QGJycDiuD1CMC7O3O4Nn8s13WoE+W4UhuorhNTR1mO4qK5Zu1ikb9qxaxXgA/wCcUHCZ57YpbJiLNWHPOPyFMJIJz6+lb2uC0AMAxOMDFDngGgja2TzQx8xCQcf1oRJG3B+oqMYxnpjpT3ZQD3FQ549RQ1dAKyEHnNQQMP7Qj6gnt+BqZjk5x3qG3AOpxHdt6/e+n+FUt0N7HSIoEa5PBpSAVAGeagSEsep21NlYwuRhqvqTuOZhGMd/6VBNudsEYUCnKxbP1+81NkG5854/z0pWsDZE2MBevP3qQoCxPHSn5WNHOCWA4qs+xwcZGaW4KxFNIpYqpPU/NUMkeOp6irAjVUwB+dROTw3qatXGRfdAHAzTcktjnA/SnuB1Jwc02QAD5ckmm9ybaldgVc4zio5ASwyc5qXIEhB6GomUo2Ce/WkPUjII9OtUdRiNxDMgx+8Rht6c4OO3Qmr7Ajoec1WuWRUkz0K8/TBpyvysEtT8/vFEYs/FWrQldrC4kyF5HUk1lPOWIUYAA/Wt7x/CLbxxrcbKd5uXJHockHHXg9fSsJQmMkHJPXqB19q+Xu0j7CjL3IjRgN1AwMf54oKgk5IBAzxzmnmQFML3PFQFxuI2ttFPVo1d29x7lFIydpIyfzpYgSxcNwe2M+3WhYRIu4j2+g7GrCwiPYFOQSP8nJ4pp2RMSZYmZyoHO3O36cZqZGKooLKVAOF9M9c1Xjl+cH7oU/jT5Jo1VuTnt+fesm22zRPlJ0kJbl+oI49O30qdJPmXOWLcN+WB7YxWcs6l2AQgE5+nf0oeYTDIGBnj6UmtClLQvTuUICj5yfxHp1zTXYsMc4Oc+mc9fSqLOdnykDJ6UwyM4ADYCk9TWi0iHMkXJLkRK0eM8Y+X19aal0kR3AYPPyL6+uT/AIVmvOGcZOScfN2/CpQUCA4Jx/FmoUNUS5XYt5cbiGDDezc+3qaYXMjBQQAOtVZy7rhFyGHt+Jq3ZwFivUY/zxW9uVegmuceloChIJAA7+v/ANemxxlSo4wSe361dgiAZyzdj8uOT1pQRFKCcA9Pl5Az14NYXuxcjj7o1LIrIyhuhz3qaXZH/wAswxIxu5oa48pXDcY/u8HPfNQPcAKcbmLD+IcLUJST1LS/mEIffgLuC5/IHH41GWfLF8Ak8fN0FJkgFiflUj7v40FON27cSDRBWvzblq9+XcsQy+cNrHHGS4GaFcEkkHacDd6cc1UWSSMFS/BHK9hVu2BSMTOQsQPPp1x/OqUed+6E5JL3nsMdVdCEIwQfmrJ1XWLa2SQ24Znxjb3J6Z/Ootc11EieGBFPOducN6dfSuXkSSYrI0oTnO3ue/GPSvQo0EmeTXxd/hLA1O8lYZZwucMMZwefQcDtzUt1IVhiBkHzN8ykn+fr0quALZHaN8BssX9Tk5/CohKqGP8AfMwAG1SdxOeR75NdDXL0PJnVlJ8wXAKzbRPh8HgnkA59sfSo5borA0QwAD6Y49cn1qo9wXZmLguM54/Adu1VmvZJM+YxJJ79/bNUnZc1iVNq5IbswsF3NHkfeXuOn5VbtfFM2mtmXbLbAcdjjrkY96yJrkSoSrgf7JqrfXcaoAWG0Lnd29O9ZShCd4yVmzWnXqRXus9L0vxNb6wq+VIpJGdj8HHXpV+W6SCEHfkYzwM/pXgbeKJdNvFktZGCDn5DkeoyR0OK0B8R72RCxjjAJ5wTn1//AF1zvBVVL3VoepTzCEo8tTc9pijeUh2Y4ODSy2Y48z5cn8xng14ofibqqufnwCvbPTvwTj8qfD8S9ZmlSUGSYKc4iQuM5APyrk4BPpirhgcRO3LH5dRyx+Hp/Ez3I2cSZDnkdB3/AJVWeIxOpR/lA7VjeGPFcHiezhlhYGTHKgg/iO+Pr06V18Phe/mszcRxh1P8P8R6Yx61yxo1Odxa1XQ9D29JRUr6M5+WeRI+c4J+tB1RGiVXYHceF6D8fSob++MMaqoJYMf68HvWbseZWkSMyLnjaM8Z+nasuV83LJHTT196+hopqsXUELjHfJ9yAKsC8iJHzhHUnr1Pbp71zM8DoWIDKxPQ8YzSDUZInJkJYjq3r+OOtTKlZmj5UzqEvGUfKAq9+mf55FXbe5Ehy2Dkfw9K5aDVEd064PJ+n5/5NaFlqpZXywYZxsOAQe3asZxaXuopNN76G00EEqBSAwH8J79+abJYROeoXnOO/X+tUortLgqQX3cZ9B19u2Kts4ILLhiAflzipjf0Y7K4RWgg37WO1iT+JwKlW24OSWJ446YqvHcF24Y7v58VIsiLljwScdePypSfL6k8q+EhNm4csH4PG306+1Mj0+UM535bP04HarwuE3fLnaT2/WpBeIEYso/z0puV/hEoqxTj08I5XO0Y5/z61MtiJduSCq/qaRrobXLEAH+7701LnYmOSFP3qbk2x2SLL2A3sxJ2kY/+uKgNpJGT854GRU0d0TjJxk4zUj3cRBGeV4zilzNe7YtJMpGSSOMs656Z2jJ7ccn600SMDyjZ+laCzhkYHsPyxTBcZOQOv+c0726DXqZqzSJJKNowBx2z04PJqeC5YFgQBj/OMdOPWrsZiw3mbckfn9KaI4pMkjg8cUk1P3ZIGmupCNRBGAQSWxt9MA0+LUkmTdlSfp+FNazilYNGSCwwfw9ahNpIHY5AzgY/r0qpQj3H02L1vdkRsSQcfnjtVmW9EsQ3H5jz/wDqrOjtZEYEsAcfXNWBZMYdpycH731//VUKKXUHzO0ixHdANnAGBj/OalW4DKQCSB/+vrVRrMoPvHpTGheNVUqSp9e9RyKT5omkSzNOgVCcdakS84dOSpHNU3WSMKduRn8KE3MC2AMfxf06VKi/tDd0WJZyxXOeuP8A69OS7CqARyTVdmIQZfBNLHN03ZJBOfpQ07Be75iW/mR7CYlSXA4XpkEc4/HFb/xAmbUdK8ERycGLTpIyV4AOUJx6cbcc/wAq5q4CtG+0knH3cf55rpvG0ry+FfBzAruKSRys2c5AG0g98jOfc10YdXcvT9Rys1Hm/rQ5c2bkKA4JOM9ulTw26gkiQHaenvUUgZdqggMP596Y8To43tnI7Vi278pVrv3ixNhmHzM2DUc9qJVLtkDI+Zfx4p0aQxoMSEHt8ucH8TzRKyMpVXPX0qE5L4Q3IGt0X5g5Yj+92p6II18vk8D8vSlaBEwA4Ug/dPWkMBZSfMwcY/8A1U3eUdx21F2IEbB+YGiTBVmJIx/knNKIAq/fGF9qU2zSR79ykEf54pJp/FqNppDHZFT+IH+961JFEhAO8gj+H0qKWFpBy+FU/wAOOelKkClXTcAD/D1zSdn5DSRdYQSjhyzEf5xVX7I0snLbVz/E34d6IYJYRkOpwc89u2M1IBKUxuG3PPP6UlFQ+FhowuIoo16nP1604pAzll4YgY9vwqM2coBD9AOeOnPSo2tJYmDlySScf/qHYUWa6jRO0IdeDyf7tOaMwnaWIDD+LvTBDJGnLAt9RTVtneQsHBP8qSSb5rjukyVIAzn5yuVI/KoGsGkRyHI2j+LnP0qeKGVxgJvwclvQd6kW3lSEnI4PqMc9uTW7klEqyb94orauoAE/Q5/+t0qxHbbtzLIJAPw/QVDPC7uRuBA9KGV40IVtr5+77Vl7zQR95iyWas+8sSobHvT0s0cHYSMnn/61QoshT5SSAenSpJFlIUBgOfx6emKbbHG19iVII0QKAS3TnvUj26RA7vbvUBikYkluh7Uogd2bc564G6obcV7r1BrcmS3XorZxkjac/gallhWKTYrFgCBxgioxA9vtzzuOKke1kbLKox6+/XGfWoWvULLsRSRCKVtr4z685oZUDck4x+RqNrctJkAscetLcJOWBjXaAePw61VkrcoJskNnCSMyNjrkev49qetmXBCsxDe/5VAXuAvIGPXvU6G5WJ2QZ4Gf6c9RSu4o2umV5bQo21mbkflQtjCww7EoD6dD680+U3Mq52kcfe9PzqJBOcjbnI/WtFr8Jm2iUWMESkgY55YY/M1PDJAmAQCVGRx3qqsM7o25lAB9ueaiWCcFsn/x6okn3GuXtcvNIHZiMAEmh50IyQF/p71VktpDbgrMinP8XPT2/lThCijc0pJJ/wA8UJXLsWJJgD8gGSPTvjmo2kDgkMMf5zTWjTcGdtwbPzVIIokwMADGKVvtXBK3UY7K8ilSeAM54qOZ2DqSuQSc8447VP5UDqNwzk1J5MAJDA8DA9v8afOkhrUqx3LywseqjpzzTFmODkDg1NO0MRCgDg9vX8qSS/gbCgqGP9Kd01sOMv5hguJYkYxIXGDsHv1606Oe4KJkHLdsdD7mmtqQDICVwejL39Kf/aIQncwUnB+nrRflWwa3HhbsS/dbjqVPHpVpI7hV4Tt+lVBq5MfD9Tj8KRtXLEbW3447Yz6VGuugJ26l2SC4Ybzhs/3TgVAkc7SDJyDxj/GoDqjuSGB/+v7U03jgFuQSe3+FZ28itH1LYt5SMFl3Z4qWGzbAJmjVsep5xz6Vl/b3lfPzHg/Sqd74gg0yMNO5UHpj19Rk1qqUmuUmVSKXNJm7LEgyHkwuOfwrlfEPiay0otHHIJJF6r2z7kDFcf4i8fXV9KY4Q0EBH3sncR05PofSuYNyqxNuJGTkd/rxmvRw+Hs/ePn8XmSi3Gnv3NfxJ4ylu4mVJXTccj0BA+tcVNLLM7Phfm5O7jp/jVqUlnGDvAyNrcYqtJIWk28EqOR6YxXsU1y/Cj5iriZVfikVwxCFjgAZ9yOB9agllDDsBnnd/wDrp5cxqR90OCcVC0Ksd2Mhhz7mumMbrXQ4faNkEsbShlZGbcfwPsfaq5AI5JAAwFzzjp0/rViaXgIxCEkZxkYH51TchU+6wRSR1OSP54roinblMm2yvIgiDjKyBhjpnn8u9MEhBIXcVH3vYd856U9p22ybGADHG6mBi/lEOoGc+nbGc4wcGt1exm0/kWplhW2JGememcDHtzzURkEcO8KCoIAOcEf160SMQhyeVOPlxyPUVEoKSZ3AgHIH0/xpcr7l3dvdLKzfdLLliOOvXtnA5+tWomRZcY+QZ+VcjHvmqS3BLKRgDBPP1xjmrUV0AuHwCRx/PoKm9xJtbGtDICRtCsq4xnrn1/KtW1JLKCQrMf4vwrHsLkSImCSoPC45zjjPtXRWsyR2jKwVnY4z6ep55rmv/MZNNM1dNmYjzh3GDt/nXVacyMcMPmP94dPXoPT9a4iwY71CZJ5zu54/Oul066EjkMzbiACUOBjPofTrmuPEWt7uxutEjutJZY7iI7ATkYYtgY7jHr6V1ljcAx7mKjcecHA/M1wdldkAKCNpOfm449K6nTrtLplRmGwfkB2xXnVNtjRXR2NneKmcdFUkc9+vOP0q5c6RZamuZ4VeQgjc33ue4rDtJBhVXBOO/p0robCZXHL8qOvHNcOtP3omkW4vc5rUvA13Ykz6fd+cMD/RnwB6nBAOT9TWG+qoJPs1zBJDMrEHjAzjOfp716WL9kXCYPPbp+dZ+r6RZa5A32pFMgG1X43Lzxg9ufzrXnhW+OOvdHsYbM61Brmd0ctaxrMCS4KBc/j0xTnSBmwrNuIyeeM56HpXEeI/EFj4MucW2rQ3dqp2yRGYNtxxjI7jv3zWPL8adFQB08xwRk4GSB64POPoK554OpF80dbn11LMaNWPNJ29T0qOFRI+5DznH/66txpHEiZI3Ebhx15PWvGJ/j3pq3ID+ZIuT8gG0/UemeOtQn47wzSh44GwOgfAAHbJ659+lS8LXnaPLY3eNoRXxntzNFKyNnnPpxn04qWVIDFk4GD/ABD9M14VF+0KZpwj6csVug5l8zk8gcAEZ/nXW6B8VLLWlVcY3DhgeOvBIJz/ADpPD1qe8dhRx9Co+WMj0BYYVkAYHYpz6E+3FWJLqCOMCOE/Lzk/yx9KwEupboiRAjoTn5Tn6YNdL4Q0C58Q3e+RV+xR8uzZOecYGDxj1NZwoTrVFHqyq2Jp4em6knoiKGzvdXbfBE0i4xuQbvYZAyf0q/H4O1VonPkO5UnhATwBznHQZrd8S+JNM8J2iRl/LyMbLcbnxnvgZ59/rWV4e+JckOpqII5oYUIJ87DcZHBGfTn2r6pZXClBc+rPip8Q1J1H7OOhz1zHNYy7Zgd4IyrAj3wRxg4+hpLq/gS3LhdpUdOTj3PrXuWseFbL4kaP58GI7vb8r4K8gg4IxnH6/WvBNc8NGyuSk7To6nBiOB+JGOfrxmuTFZZGNP21PZbn0uW5pHGrltZozl1N5pCFwn+10/SrAuxECRiXryvOfXHvTYbG0t1LCLIYYO8ls/gTUkdooUMiRx85Cr27E/WvnpSg0/I91buRHDPJLk+UYye3Ix19qmMd5I/zElscLn/69RMxVyxYkg+wFTQXZlOdw5OM1nzNLYtarct2+mzFAHfKk+oGfqKkGlgtuMrBlz/n07UxdXtYLcRu5ySeGx+fWqc+vWjiQqzHAJ29D9B2qVzz+HoNJIvHT9xUeadpGcL34zninpZwABZHY4P41jN4ihXyzEC2f4V6jpwfzqeLVndDuQhgSOxH4HqfypqEmveFe63NM6bbliy8n+73I7AUs2lwRyHBbdj+E5568celZa6+1ucFWUDnfg9fTp1qZ9efYuYiwIzuxx/k1LU4vl3LTReisYAQxyx/H8qR9OhcdGAJ/WqsetyLh/szAZJPAGPwHPX0FTJrd5IjBICBIP4+Mf8A1z60KUmuUbsDaLbFiSpLg5DN9KiTSbUzM4iVs9cjqallu7+FAXt40yOME5I6dcYxUTzXznEaRpnpx/DjnI9fpVLnT30G2WIoLSMlQAWBxhhkAf54pSLdGI4U5H+fas8Wt3uI4Unr6/nmmto9yVLNMCxOB0x69qHGz5riTTXul1r5VuHCOEK4GP8AGmXNzJArOZR5eM9M49apvo8zY23R6k7SB3wB17CntYG3cs07SEnA4GMdunvmrfK7DjJvoI88rTBwzbQc9+mD0GKhluxK0YJcMCfUfia0LaxjYFXkJwRk/wBB9KS9sbJVGwFhnILH8+nWrclclXRkywiYMkTKIScnaScnvnnpTBo8DMNzlyP4Vbg8fpWlHb27FCA6knsOMfSntp8DxMy4VyuPf3qlOz5pEu8zHhtEgkcNIBtHCpnC55/OpDYxSXACyRhGblc85GSce2Ktm3iUkIcqB6UydIEVQIgrd+B37VLk5S2K5UlsI2n27kDeyqRy2QRj2q1ILaCIhW3kL/EeoA7D16VnRwRAlixAYEeX+OM9egq1tijiTYm5ccDrxj1PanJsh3QhniMZcMyjoOmc/wAsin2+p2sKk+SzKTjATHPvUEcoVP3kahWH3eDj6iiMIku4KvmY9eOP5Vm4uXxDWxcl1NI13BSWGT8oJGffFRtrTs22QSKGB7EY+veoXnMjL5aDCkZ4POcdMHkj3qwrqR8/bjkfrVRST2HdjTrUapH99SOnX39u9NbWQoY+XvwcdO/oO2aSeW2jj3nls49ueKilniDblU7Qv3Pc+/SlaKfkCbJH1tAhAhl3AHt3HuOf0qudQinVmkLnnJVCasJfq/yxxMcrxuwD+fpUC3MRldZ7Uxuf4D3HbJPUZq2o22KjdP3izb6nCxb5JEx3x/k1YTV7cLkE8DHJ5xnr61l3MRlcq5C55+cEZJIwBV+3niyU+zqsq8Ftg6AdM+grOUIpKUQ5mvQtfbkdMlXPPO0Hnj2pg1mOH5BFISeitxz07mm3GuG3QKIR0Azkcfp3qGLXkDIvlI5kwATjrnAHPWjpsUti9bauiKPMhkBbnpwMDJz6VIdWs5cPseXHOcHA7c1Ul1aTZHmKNAB8/GfTjPtUx1dY4/KWPGcH5UHP0IGTmsGkNRutz9IS4LZCgZFIgDALwAKcU3EgHvSIAWIOPwr9MaPwrURicEk54p5UMCw701EBGSf/AK9K6EjCnBH50gY5iVA5HNNAO45HysKiVXByxJxUyyHHTOTRsO2g4xlhyc+lAySeCCBQpLDJ4OacWwT16UmwAoFAAyT3oLbV5oLkck0iuDnPGaEA3JwOtPCgrjbjB/P6UowfQ0gQk/KAAeKYAq/PnOCKUxls4OQf84pDEFfJ/GnoAjfKODSvcBghyNzZGKbvAHt/tU9lI4GAKaqq4yRzj+KnuLURVBHAzjvT1VgeR07fSkBKDjH+elCA5JPGT/nFSFxwzk9MYpSxC44xmgBdvBwTQAcHPTNFrsaY0RMWP8PFKSEGBk1ICwOf50zcGBBHBp7ANDPjjJNNUufvVKu2Pv1P8qdgEe+KhWuAi7m4zjP50pjCj0pjOUB6FgaY0gyc5OBn61aAeygnGD+dLtwuOeaYswAHy8mpUcBuBwBRswGtG209DQqnBB9akYh1Iz0pNpZSQcUnqgIzGc5BABp4I3YIIUH9aHwgB9qZvBPUjn9aelgJCo9SMmkBBJ9QKRZAeOelIAM/j96kLUUuVxkDNICHIyO9IZvmAK8ipEBfnGBSV7jtoAQEDmlKADg4JoII6dv0pGcKeOaYA+QPXimocnHApPNBHORikILYPI/z3oWgmOKknOc4oVCzDtQqkLz6U5RlgDjmps2hiGIMOKI1AHHUfw0rgnkHimbCz45pq4COGLcZpQCMdP5U/K4IweKYxJPXIqugAzblyCOBSCNmyTzkcfX1qRgAg9KZIcLgYzj+GoWjARg6KAD0FPVTsyTyajJJP3TinKjM3JBB/wAiq1FbUA5AOMEHimmIuc5IANSqFU844oIA6HABpJjIfnUYBHNPUFhnsaehDEkMDg0bwnpQxa3GyFmIXPA/iWkSMDliSaY84b1xjNOCAjnrTWiDqKWx9KcZQB7mmIQxI6AfzqOVWJGOQKOgyUEFu1PJIXHpUQYkZxgn+VOZwV7k0mgFGOvAoZwV69KaCD2/z605UVeeootqG4xiGXJAFOSMsQegFObawOBgigh8fL0oSQDGAjbqSKbvLnIOc0oDFsEnrSggNwueab1AWJGUknnnrSPIynnkGnSSYXioy5Ck7cn+7TQuo8OB6tgUxBlmz6UqEDJwc5pS5PQYzSGIqE5VTgmgRkHLZIpWXAGMYz+NO8wKMknB/hoAjCkHcB0NIYi4OT1p24s2Bg0soJORz9KAHpbgJ2PpTfLIPoabKzxoNpPFERckFiM0rOwDiAH554pm3sTx1pjPvkHIBPUfSpQnHalcBEQg8YK0pYAnI3ZpfLBIAHtSEqowOi0LUdhyAKu7H/1qY0ihhgU2acDPUAn/ADzSW8YLZBxxQrXFaxKhAXhSCRTck9V4NOJC9+tQvIzvxRdsCVQqngUsiEjkUkaEnkYoZsZPvRsNsRGCnGDg01SfmODzSBSgyOn8qdtKnAz0p3C9xSFJA7k02SYKxAX8aUg5O7AwKQOg6jOKkOgxQZN3anSSggDk04KrEEAg0hAjbnkg1VxbEgKhPu4waaCCc4x/Oo3yzAdB/WnKuDg0XAkRA+MdKe5UEjox/WomkEYKqDmmIDuJYkHFCdx2sSNgDAxmlZBkZyMfyqNCXJ6EmnFhGDkE8fWlewhrxIw+8SM09UCkHknPpTIyXJ4xmnhCwp3YEpYKTjqRSDDjoeahaN2b0A/iqRQQBnOOlGwE4BXBGSM1Mzgjiq3nlFAAJJpGjaXPXk0asBl4wGe/FcPq5BujjABP6Yrt7m3KxE7yOa4bWz5d0wxzkf1/pXPVimUmbWmuv2Jc9v5UMAoJJP8AWo9LYNYoSBkDH4dqfIQj9ua1V7A2KMkDsaSUZPHIpBljg8dqcxJOR/KmLdETKGHGRTGxt96kcAA9jzzUDZI46Cos0CdhATkZz1quBtvUHPJ/zzVraNuSOTVYAtfwjPO7iqi/eQPVHSRAA5Hr9M09lLyZ424Py/1qMyhUVAATipVISMZya1sShST5eBgA1G67U/2s/wCcUMQ7/LUNxdDft+9j+dK1mGwM3JOKgLEA8cc9vxpXlkK7QoO7/JprAg4J4I/KhIFoMZw+Bgjn9KimDDLkfL2FSLIVByMjpVeUvI6p0Bzn6dqqzBjGdHJwM0juARgHIoZfLIO3hfSmyHLehxQkSQtgtnBAP5U11Ln+6BU+QSfTFQRYkZ8njtTTKZGziNRxuNVnAhi3smWUZq0VG7JxgVWuWDsd2Sv9f/r1W6BPU+DfivGbL4neIYc52zfKM/w5Iz68kEfhXLICSyR424/X2rufjZaAfFjX5ZFAkdk7cEY7Y7Zz+Oa4tYxGfl43Dn3PqPTivmJO99LWv+Z9XhXzUlzDIoWLAkZwcex4pY7c7iu4NxnP07dKdJI6r1BH4801pVjJAblRUczbOrryyLkYKxnoMCq07ku+WOV67u9NXzHGQCxzkelOeB94DA9eP61UVyfEN6sYswZc7jgjp+FPETuiqFyev40sNqoPq2fyqyHEcQ43bc/L0z+NF7sFuVhBKQcAkAc7jj/9dKqvGvBC5P4VNGFZMM+DgHaDzjvzSxNEsp3Agccc/l9azc7LYp2XwkTQPIRliOM/KO2O30qVIh9nf5CRgfN75HOTTpJNwUbsAdD/AEp0jqqAljwOB0560JtpE8qRUltAqEY6nhqWCyWRcEA4HU+9P807SxxgnO3sKaLpohnPUj/9dKVT+U2STCS3WIrtYYUcelTRsNmMNhemO/WqrzksG25yf8npT1k3vyMBRn60rz+KQ20mWhcqWPADsu3+fI46iop5TIwU5zj1H9Khkdy4ZQApNRSwO5B+6c5NaLToZ3sStIEjBxz6f560qyDAIOQRTPKR8c5H8qlWKKNgWyR2I9KhSu9iLNlYukjHbwvXrSJIUGQd2T+GKnaOIDATDEdqLe0Msiqi98frya0itypXiuboNtQbp2DbUG0/MTtHbvzzVfVtTR0eKHcEBH3eM/5P+NS6lJFau9vGQykjJ98HI/yaw705dTkjca9GlTjGx4OJrqb5Ysoys5nDudq9Mfnz0qk0gEpaTbIAT5ftj1HXkfhT7i4YAnaGx03H73sPT1qg94/7xmcDn7uB+n1rpcVc83muyWW9IjIUgoTzwT+Wf1qnPdFX34KsVBB4GO3A649Khurpoyu05B5Hv6iqc8xXBO3cf5VL0QJOUuxM96kq43Y9+g9hVSebYuQCFIyefx4AqtNMjOOvPB9O9V5ZGDbfMG3HRh/SlZpFvR7Fp5EbzXB2Mcf/AFvyqlf3CtCwUN0+Zj3/AA9KY10CUL7AxPDdvQVWmmHlyx7lDYb2rSKd/eZm7R94yNPhSdF8w7VZudo64P8ASvSfhZ+zhrXxf8OeINX0zUrOyt9IUm7e8nEKxLgkEsRjornngYBznivOrGR4igwOnI9z1xXt/wAHtY0rWfgn8X/BN/rFnod1qiQTWbalcLBFcbQCUDEjccjG3OSGx3r1KVVU23v6nFWhzrlvb0PBr23hsrn7NFdRXyxEx/abWQSRS4JGUccMCRnI4Ir6Y/4J5aHpHiH4teJrTVdItdYRNOJ+y3kYaPqBuOQR3JAAydpHevmmSz+w20cO2JGiXyykOGTPTAIGMehHGOa+k/8AgnBKp+P+vRuys8+jnEDHBCggk8dRnA/GuiM3FuSfzMKtJSjGL11RxHxyhg+Efx/12x8N2EVlpkTrPHaJhUBZnVlUAAKAAAPfnPNe+fC641b4keEz4m0BInsLIuZ4C43xgAkh+MKRhuMgnHGc14V+2RGIP2gdWLQCFTbphEyT95jgn0GeK8v0DT9VkikntNZ1GwtAzCa2tbuSGNiRyWVSAcjg5zkcVw1aXtG6kNZM7E3FKEnoj6Y+NVlZJPo+v6aqxWmqRkSx4GI5FB6ED+IYye+M1ofAqx07WtbEV9Gfs4jcttAJz2AzxznHQms7wdpcPjr9kxtVvJoodR0HVY4Iw0hBkBIUEd2JU5GfXJ6U74FXESeKmt2kZEXBV0bgnOMEc5B65z2rz6tL2dRST1e59Dg67qYdx7Gv8VPCWm6PqLLp0ZW33EAOOxAwOD/k15idLMk4Ty2K56tnb39q9j+ME6pcxjzBI7AnpjA5JJ9PX6V5Jp17Gt2S/G7ABbJyQMda4MRdSfU9rDyfs1zD4vD7Mp+UAg5DZ4Pt07VONJRgCYzGxUZHGCcckcH9K7XS7a1u9NMpVTk8/wCe1YOolbadyMbFJx+fpXHUp8sVKLN4yUvdsZI0oxTDazLx14/Afl1qQ2Ds5O9skcDIxj0/HvTzOSWYSAse2en1oM4CIEXdzzzXPFNs1SSY6LTTCQclcDnjn259BzUrWMjLgZQHGG7n1qSG+IY7zgHpuHPYY61O14VIBUEdj/WspSl6jVkiobaRTuQ49u9Me0lRdpJbJ6t29hUwneSVc4Hzc7j2wenvn9Kma4EYIboTxub+tNXBtFKbT3cqpf5W6qODnI6GpksAzHBOFJ/Q9KV7gMY2zwPbtTEuAynywAGOfm449xV2dhWSJzYhyNrEEH/H2pGtAowGwGHB60kd2VY5G5SPyo88kZ3hRkY7YPpzRaUSvdGLaOAeWUEfe9T9KhljlWPhiCf4v/rVba9yo2sCpOPl/r9KRJkJP8QH+eKpNyXNJCcU7cpTtY7hkIdQWzj2Ix1q2UmAOFGCOwNSxToH2Ebf92p1vVV8fLn34rKdTVaFNL4SpG7gDhsAdqbNdlZUTByTy2OPxNWmlU5UH5Dx8tGxAobIyPwFDdviGk4oYJGIBye2F/XrVsTF8kKemOnWmQPEke4ksc/d9KsQyLIWU+nHOPzqX70ebsXa63K4lcPwp9vrTWnDANyuDzx371clWJIht4OACvv3Oc5qspjxsABNRHW8gXu+8RC43BwcsFBIqKK8EoKHBH9evNXdsUcAxzz96oiiu427do7VqrNDSu/eYPPFKOARtFCRgg7hkGpJYI3AZ1AOMCoWjdeFbBJqFJCfvNEj2xS3kfcoCDOGPJ+ldD4tUz+CPA7525kmz7DHH44rmpIZBFIWcFQDnvXQ6+zXHw28MuAQsV3Pgv6kEAD2+ViPauik3zS5ewVH7i9f0MJ7Zy+WYgL/ACqQWsQB+Zsn/wCv7YqnFJPjGD8396pCJXAXdwPSsLNFxajElFmhfoSCOvp1pPsMYB3LkVH9kd2O6Yj8aHiIQhpSQRxUJv4bg1exJ9lTafX/AD/OmMqB8gn+n40iWQZA287ifu9/rQLBzJlZMZOaTsupSuPNuJSql26846YqVYBGmzJXPGeuRVZrSdJMpISQabNFcog5Dg853dPr6VSV/hB6MmaCNk2hyBQkCSApnbkfeXvWTPNeohDRjcM/dORjHBHrUkF3OiKPJIOPy+tTyX+Q21J+6aLQPGAFcsre/wCtCq68KQrCqTSXJi+UEYJOcFgR7Ac5p0dxIQCEbdjqQRn8DzTaaXKFy/KZkIORjNNUNnO7PP5VWklcRsW3Hr8uM/lUaTSADCFTn+VU0rcpTaSL4gumRwp/d8dhx9TTVtrqNApkB7bu5I6nFRteShiijPHp+VEF1OQPNT5iPyP0qHF2FoywYpmb/WHKj7uByKWO3nYcquT056fnUEWplhuRW4OOmCD/AEqRNSKp86MSfXPr2pP3l8JSVnuTJbSBcZQYPJyD+oqvPaSyuCr45OdmPf1FKt+0hcCN1AJHzfTqMf1qp/aE5Yr5R2nocU+W6LukXkglQ5JGSfunilW0mecMGznpz36VTGoOGUsgQE46EintqkiSKTEVbg/TPHapaklzRIm02W/sk5kwrDd9Rj3qVrN2hU+Zxnt+tUk1ArJkoxcn6VK+pzEFBA3XjbgL155J5/Cos5bFxaaLEkMpUBZMY/UURGbaMsrZ56gDIyAQT061QW5kLbcMQB/9fGfanQ30ssPKMoJ6MMY+tNJpCk7lktIFZCqjI+9n3zkGiSS4kRQoGCM//XqCK9DAkoc9vbnrih9TMe4lHdgB0B6fyqrJGiSihyi4UgYJBH3u4+lSCS52E7GJHHyn35NVf7SkWXYN53fxYOPxOKkgvzIjKj/Kam1+g9luTxyXMzNld2P8gUkzzqCShYDnb/nikivipK847nFN/tFnGNvQU0mnsNbkD3sqnIjbcBnY2OD6E0Nc3BVgEPzD/IpqXsYhZmZVxjqRxnHWntOJIldWXGDhlPHvzRqpe8hc1mRRNdSEq21eSB/Tn/61LDbzlysky9T91f5nPP5VC94sSNhw7H3HX6+lNj1IRKSxy3Jx/F6jt3q1GVnKxLbbNObTpTIGE4IK429vqOeKHspSoYTHKiqC3X7wyPKUQgfe6+/vU7hlOVlxgfl6Hmso6fECb+QGC9YMEZWYHtkDGf8ACm3dndsEff8AOBjrx39qdb3hBYlto/vMcU27v2KsY5A7dBtPXryOOcVootdDVLTmiyA6ZeTgI0+1ByAh5b1GalOjuMBpxuUc7ccfX8P1qOO6lUAuxJJ/75GM5GKeJo5k+WQyE9dvXFVzaEuw+HT41YkuzFeO2MdqlaCBDk/MW6tj8uarLdpEoDMwYDlSD9Py/Gke9iRcsVGDj8fpSs2/eNOZJbFsW8J284A6j1q5bxwxEHbn8Kw47+FoxJIfkkOCGyQo57Y7/wCelW4NYRn2pE20j5c9xjsQTUST+yLRe8bQuo0UnyUYHHbnpz2PJqq+oQIzDy+eKpLqspMmIBGuONx/Dr9a5XWfF0ltI8MbKZFbn5Mjvwfb6c1dGk5ytLY5q+JjRjzG3rniu00dSyxM85BO3jAGO/58cV5ZreuXWrXZklboSV3D5QPQUmpaxNqNw7zyYkxjgHGMcD0qi0jtnepGBzxz35xivbp0ORe7qj5DFY6VV7kMsskrODglf84pjEMCylmbn73TOevAq9Dbo6FgRluTuGDn61XZCkpHTp9T9fpXWlE8ec5XKLbSMsWlYnI9v0pjAqdpj5IJLdMe3rU8sJ3llwMN9ce5/CoyA7SbnUtj1/h5zWjl7pgkrspTAKgU5bbz7/5FUpm2Fm8whfpgfiKs3JDPtzhCOv4c8VXuCDEejrg4z9OKummupk9EQFA8TBgcnryB07D61TuCFUmPcBj2PFTEKwjypDA4xz1x7mqt1MkZHzZJB+XgfTmuizb5RprlK8z5cBgNi++PTt61H5okA2ldozx2Pfj60skfnEsS0hAB/wD1VB5pVsgHAGCr/wAP1rdJWFZ6CpcIVXawDk5G0Y789f8AOKmEq7Gy2MHI/wAc1WZGmYSELGFH3cZLHHY9vpSKUffC23PHHr/hxRyq24O794sJdKJJcjaCpxxzU9vOFmYkBlVfvds8joR/Xr6VQikZcoiGTaCflxuIxnv6fyoMqS4Zi6liNvl46/yx61DiZu5vWt05UrG0ca8f72eOevStKC9dpMFm6jnI4HcelctBMyn7oXAx1zn6+n51Ya7eJVJHKDjp83v1Pes+RO/mCTb5jtYL9FZc5GQSX9vStiy1VIwwjVnYHPXryM/kK8/g1Ms+dxYg556d+Og6etX7PWkidlPGcH27+1c8qClctNM9W03WQ7bWGxVx7/zrrbDWFjQkOGRwB9DnI6fSvF7fXIlUDzAJgM4znt+VX7XxUrKFVyMn09PT/GuF0HK8YmqfKe522vxMzO7fMxH3M4A78Z7iuk0zX1ZNoyAP73r2FfPdp42CpkuVJ4UYycetdLYePIEiCiUtMvRgAAfYHjp7CuOdCUfdtqaq0me2w6wN7qhBBPX1FcF8bfGsuheEp44JmgacCMSRnDLnOCD2PX068GsG28doygtOUiA7P0I6DgZrO8Y3Fr4y0aWznuAxKnaVHQ4OD0/LPfrRh4KNRe0FO9zxyK8S8hGXDSA5G4dcjkjOe9RxP9lmkM8QKkd+RjtWfqthPol4YtmYxjD+h59sCpLe7F5vRwCWHHPzMfYe1fTqEY/DsZKba95kNwYZEe5VgYiP7mWHHQgentUdpdxXW5cHJGCGHbp0PFMmtzaXBl52suNuPlI4yMVPJbkhNgRWc/diHvk4A/8A1VKp8773NFWaBoy8rbQTGcEDg5rovCEiCeYylkk27VweOmQPzrFjnidlEMbqoYhmkG055yMEZHt7VK0EtjN+7Iwx65/WidFw9UVzyfvLQ7WDxPq+gXLqlzKrngjeSucZAOPTtivaPAv7T6eHdDGm3mhmWTd/rFkA2juQMDOSeh6Eck5rwmy1OLULd7e5KwFejuMn3wD0qrcwJazOYssTydxJzg8kDsK5PYQlNVI6SRpUrVKkOWbuj6DvvEtlriS3EU/zMSxRwc9yM4HJxgZ6e9Yb67fPKJbaUtsUYXJHc+3IOK8n0jxE1iYnYSSQo4LoDgsPQEjpXWN4zgv75Hs7MWSpHtPO4tz1JPfpgDgfjXXGcpX59TzGknyxWh9b/szeOJtUnXS7tNtwH/eHJLNkscnOOmB07Y6Vs/tM+FxoE+ma1Bb/ACXbNHcMiHbu4wTgcAjjJPWvIP2O/L1L4z6tbC8aSZ7OK4kyh4HmFeDn3PHp9K+y/wBo3QLWf4Tak0zBZLWaJomboG3jGfQE4GfSuvAclRzoy1i9H80aZXXnRxUeV6XsfCF3rE8jSbIFG0898jOOAPeqonvbh9mBEVB+6SDnvxnn6VramYor0x26MY2bO5AOvPU46e+c1kx2tw2Jd5GFHOec9c5HY18Fi6UaNWVOK2Z+0QbmlLYZcJdxs2+bIxkrn8OlVzZiZW8yVnbP3e3T3rWa2EoUKowcZOPm496k+ytIyrIQARy2PvcDpzxXGpOwWd0ZFvYQhk2uG+Xueg7DJFaEVjGBGCQytj0IH+Oa1YLO3G1RGPlH8OPwyfWnNLbREsRh8/wnNCqJdCmuYzorRVixGqYOevGQen+e9TrG4jDSOAmCpX+Hrxz61PJNbukgQncDjdnofTnvTYdStoFMbKWwCN2M8+/OfxFF2/hQ4pP5EaSRMqoG3YGVx6DANSNIzxg7WwDUsmopC4CQb8/3QOT6AdakNy7pxGAcfr+FKVwsiJJZyMRxFsfxNx+J/H2q3HPd9lKN0+tNt7hgNwyoBAOP061ZknnRcIrHPt371g9OhcUhI7G8YFnJ5PHBOPrT4bacoxYjCnHf+v0quLnUYCF8olG/jOeo7UPf3zMwMShSMdOp/l/PNUm5Kwm1clmYRkgMNxHpT2tC9urb8Ejhcj8zVdjcMBgDdjJ6fiKQ287Mu1zkHJ+ntUuKfvXHo0JNprOxJmxgevr6etLBpZMg/ekvnG5zx+Q4GKkWzkuZVU5OD+fNTnRmcn94yY52kHn6cU1NWBLlGpbxWEezzMEcdd/696PskcpBaQKRxilfQ0T/AI+Ocnjvzg/rUkNtZIFUhhJn14x/jmi2nuslaL1GvawgEdAR/j3xTVjtFQs8gGBjGeT71flt4FdVk+ZVPbv+lRy6fDtLbY1BH3Wzn6fh61m5W+JmkWY10bZPuuXTHbuO31qFhEjZVHfA+6vf14PFa6RRQfK0YOParIFtJHkxnOCPoex6dPardVXJdzmt9t5rgITJ1+UcfoOKmilhZchflx71pIqIxR1GD7HrTRChHzR/kMevTir54yGomXNBBC3mNBkkc7f8KsQTRoyo8JAIB6Hj8elaMt3ZQW5LQNJID0Hp/wDrqm14s1wmYm8sHlsdPqahSb9BJK4styJBtggYLn7+Bj6Y6ioXhuZZBiMdcbWq99tRCkSoSmetWDfM7qyxDJPoBSVTyGkzDms5kb51G08FePypWWWNiRCCOg574J6Adq0JQRIrGPkt6+/tUrXKRMIxCGIHOf8A69W5tJaCt5GZbtOxKtajcer5wR/XrSXNvMp8w2hlIbOcZIHTvWnbXHmZby9n8/pxU0rvs+XK565/w96nmavoC1ZTjv3f5TCpQDO444/Sqt1qAUkeUAwGNz5x/LmriPAJDkFSR+FTC1t50Z3J2gfLx1qU4p6lJJIyhqts8JR4/L7/AHDyO2TjvVF72ySRGjiLbT/cAA+g9vwrpkgsnG15AF5zuFVnttMeRkRUVu5UD8MgV0QnB/EK137xkf2y7M+2D5GBA2g7uB19PfpTjqLI26OKQrgZUxnPuB2BHr0rWksYQGy+cAdF/nVuO2ijVQrFj/e/x+lYzaT5oo0baP0SZipztpBIc5GASaHJHfHH8qTG4EgYP8q/SrH4TqKEBGRTvLKOBweP89qjXg/Kc81IhLDJyM0aDFCknPWnEKo+6c5NN2sDjIOaVlBOTnNQ0g2BmJUA8Z4p0boAQW6etN7KKVgncD3NMBA4dsAd6NoAJHHNIsZBGORTwxPUEAmgBFPG7OcilEoVDgjP40GMM5HTFLtQqQeaAE3MWJ65p6tj0B+lN3YA55zzSgDPFC1AAQxBGOf196QkhsY5FK+CD2IoUEAE45qXcBMlTjtQCWbbg4/z3pcgA854xSlsKOcDFACMoUdzzSBzg9zT8qy46ZNBUMcgCgXUYrAgA4Yf5608BQc5pNmCccU0Kw4I4zRuMcse4nI6c0gQ4PUYp6uFH0NNkcngYpaoB23J5oZAc5A4pqSBR8xGaGuA7AdBTF1BlUjO3B/zzSGMNg5OQKcjBg3AwBQz4UjGM1WrGIMqOnanNIAhBBBxn600NgY5xTgwPoR9KGA0uWOPWngADHbFRhCCvA6mnKDjk4qGgBiAhIFKxCAGnBlBxiotxJ4HGaGmAjZZ+Ac/TPFKQ7HpgZ/zipEYgfLhcikDEMcng9KewEYLMxBJIH504IwbjpUoAZeOBTMsjZByBQACEMM8e9KqkNyOKPMLnsD7Uxyy5wDg0XbYEkhyMA96RCAD0NMKmRc5IpuwqcZpWsgVyRpBuxnFK/zDcOpHFNKFR2IpSwIHBzQrAOZiTg+lNUkrkDmmqDIM5Oafwg9Oab0AYGKnHrzS52DkZNPXCqaaQCeaBbBHLkgEDilZyqcc8UznPTikYsvSi12FtQEufvAhsUDJflvloEZYAsOT/DSqhXOBzTYxHjKfdPNNCSFvmOcD71SDcx5OCDTn3AYPpRpYBpQA+oNPACr0wcUxmAfk5FNdjIny8UhWQqgAcEHB/HrTth29OuaaEccnGKBI4JIXHFAWHZDYBHakyB8vUU1WZiTtP+fehiWfOOae4WH4AGBnkUm0sOtIBnPOaEUIRjgdanVjFyF6rz/vfzoZTn5cCkIK5xzmmhXLnJzimLUcQW6kg0iIFcjIzSOgVunGKcrlcjHaldWDURkJPXoaUuQwGOgpoIBx15peWYE9qpDHGUIOwNIsgkPIPtSMgY8DgdaASMjhQP7tIBRIVB4yKZIpcYZetShQuDuHNNcgYIAPr2qW9QGiJgc8cf8A6qRl+UE4qdXUKR0FRlk5J9KLi6DQpcgjI/3acyYT0zTUfe2B0FOfcRzxxzRogSIkQl84BUD/ACKnIBZcjGKZgBQBk8CgEqV5AxVWQwll2c8jmmqC2S3GR/8Aqp7ShzkD/P5Uku7bnI9qAEKAnHJxQGC+xppl2oAMbyKcjfKDj5jUpAKpDHnIyKQqecdOlIxJPpmljBCnqc09UNjirg8Hg1G4LdjupY5CibSSST+VNBkbJJxzUiHsrIAMgmkAJGccimmQlvmI5NPWVWYgZyDVLUb1GZLSHI7VKGRUJIB9BSMQCTjnFRNIXIPqaSdxC+Y7tlQuM0Rl5GwcClRArcCnA44xzRomA8QgH1zTXDFsDgimCQqoGDkU1JTuLMecfjR1AkEDK+5jmh1PJPSopLgkdCVIp6MWjBOev3arqADJPHSnKrlh8wJoDEngbRS4AOQfrRpcBTlB680BlB+9ikIHXHJpCgLHOcEUtwJDMSpA54pyY8sZpiqiZAxTmDIwx0NLQbFRSxB9KnUkng7agUHcDUhJAAA6VWjYiO8YFMEd+tcLrxJuMHOcn/JrvJULJlgBg1wviDC3hHRMe/rx71z1dC1qaGjOTYA9QRn8DzUsh3NwNuDUWiELZDA4Bx/nPapSrA5z1Nak7CAgnk4pxcBsDJ9aaxBPA5/Sgud2McUug9hrsCce9REBcc9KlkBBOPWonOTuOP5etFwsMQlRnJIqpK/l3kL8n5v/ANVWlIA7bTVa4AS6hLbR8wA/PihatBrY6WJi5wvTH4VMnzgYByP1qO1QKMZz3qWSRUYKK2ZG5CxCyYAJJHpSLAgXecHnJp7BSMgZJpLiILHgqWJ/L8TU3dhleWQFyQBgCmOpABAPI79qf5QUDIJOeaS6cooAHemgW5WkkJUADv1qMgqS3JOalcAnn5RUTyFckAHA/hpi1IZJSBwPmNRhHUlzk5qVWBT5j82KawLJjPGf4qAsQk/IQBwRUSAAEYxnAqcgseeVqEoGJIyCTVXJZHOBjjJIqspMj45GOrVYcM8vzKRn/P5VFKyW3JO4k/hTewJ6nxT8fYHj+KuqPvRgY0yoGME5I47ccE9688jjdmJzn9a9P/aPj+zfE+Y4OJ4wTuHQAnA//XXmS3BDsvJHX0r5eTcZS+Z9Xg1+6Qw2rBsFmwerenX2qRY0YEHBAA/T3prvLkHIwf8AJqNleQfLlfWlFNL3mdl0pbF7fGAhUHj/AOvTZ5Ax2c5B+7/P6VWVSFw3A/vVKFUAMScn+GoSXNvcptob5wZ/u8gev8hTELKDjdlmzUhEZwFTNIsoV8BQw9//AK1F7P3ROwLG4OMAZzn8cn8qV7d0GWdcDoR/hUssmI0GADj8e/WmO7MANo4H51Sbl8SGkl7tyIpKyDcD8ox9aVklVclSVBqdXDDgsR+lLLIQuSCQD+verStYnYqsrMx6Ef7P+ND25DgM2OM+36VPLPuUHlzjjceB2pOsmMBuOfUcVileexoloMWPyhgnr/kVIsXQKFz/AE70pDOFUEZzgDHJH1705UDgkZUqc/4//qqrpsbVwZVCH5vmA6D9KqOygfeKjrzU0sqBQRgk1DNKjsFA4I54/lTVmO1kOjGHJJ+Tr3p8jSggcbT/ACAFVUlcHplQcY/xqZJSxyAWOP8APFTFWuY8/MwZXIPB/wB6pjcGzj8xDk4J3d/TBFRlJTsYggEfxfz+lRSQyO5yQQf8801oxyhzx5ZPcyLy581twyHOTubv78VlXl6scxV1ZskYz0z71uzwmSRcqN2P8/hTW00FMyAAgc/UEHPrXoKreKueJPAtP3Wcbf3KlJCVK4/HnJzWUbsFCx5BH3cflXof9jwM2WgQgk9s5PrVKTQbYgh4VbJyc9uuPSto14pEPBtLc4K5uvNKNtCoB+NZlzeiJWIzlcDcx6969HOhWxSRjbqwB4VSckZ68kcgUj+H7FLddtuAc/ebk9CSMDjPan7WMfdB4SS6nmM92qkjklhx1/PGKqrMZJUPO7pjB/SvUY9FtFhWU28e7BBOAc/Q9RSpomniMiKMeZj0/TpUuspL0FHCO+55RPJNtDeU3X7vv17VXZZViIeMvuIJzk/qO1evLocLsB5QOOq4+vtU1v4bS7ulgaLmRgvzccdBj/JrWnVi2o9x1MG4J6nkFjeWcN5Et5KYlc7Qy9j269qs/Efw0/hfVI0voiYJIxLbzEZSUcDK8YJB49jXbeK/g1ZtrF5Ery7FKk9mBxyBxjgj6816T4j8C2njz4BaLHdJIt14buI4Y7lHAfABGCSCCDuAIPB5I616MKlNycN+551ShOKjK2jPlmK7Y87w3y+mAenbNdB4A+I+u/CfxWfE/hu7jstWSE25aZCyOhBBDKCCQCc4yOQM5rv7b4V6T5oaSOUkgZ/ecL9BjFalv8NNIZwHt/NIbIbjcfqcc/oK5amMpu8WtDrWX1JI8g8Q+K9W8X61c6rrOo3eo3tzI8sk8zk43Enagx8qA8ADpXsHwC8X6N4T8J+N4fE3geHxvDdxrJp/nIpNpIFIyc4OC3lnIII2471rw/DvQrR1cabC7gg7m9ewwMDHseK7nTNR0fSLCaC1t4rJZFAkjSEBWxkKTgYJGTjr1pU8ZS2jpYzr5fUildXR53bXM/h/4IaVpFxLIl5d3EU83GMnlmDLgDjAAPXAxU/gHxLJ4Y16G9cuIefNAA5HPI4JqfU7dvEesLcyRbbOAEQZOCfU47dAPQgZHWpP7IEYVCiKWY7W6kjPQ9OcflXl4muqlRyie9gKKpUVCSOi+IHjGLxHdiW1nE8IXaHwF54yDzXHW8e+QZCtgj6Z9M1oHTgCoCqFB5XJ5/KpDppjhYooZmxnd35/PiuFtv4memkklGJs6frUNpaFAwWQn26/j0rNvpVl3FRk46f41VFgbfcpBdj16YxntU8KRFNo8sMTyrHlRjsB61Dba5dze0WNitIt4YFdrjp6Y4PWpI7EQsSuTnnbnj8vWnJaCNlKKCc8nJ6e3X8ql8ljwGGV471G3UVr37DRaI6l1/dk5O5fU9/rUi25MOwsx+XG7P8AX1oSwaU7WbKEHvile3LAEdumOMVLZK1XKCWKooOdzY/E88c9eKR7MuzB5CQBwv8AjTlgnVdyORj9KlEUxGSeP72eKvmVkWttik9oSN6uck4/D0xTo7bIIbdgdOev69Kt/ZJASSwJNQy2twsRbJJXHCYyeemTScr+7cIxEis0WQvnlz97twKlkshIo3kDP5H6iktbO4UbWcHHK9c/jkf41YNrNIgDtg/3vSqc9NxpalE6czyBmCjBx756Dn6ZqwlgBwHGCMYx/Wie2nZkCysrIfu9iPcUjW8zjcT0HrnrjkgVnzNL3WU3ew02rKnXdkdR9aHtRKeSTwMZxx6H1z/hT51ukjOCu49OCB7ZqONZVCl2BYgA+me+O/NJK/vS1BWs+5LBaTrCwYhhu64x2pohmV9uMjGefSnS3c6qQpXqPXpn/CkM87A5wOP880OMvilsPSw5beVUJAIU/wA6UG5iXAVWxx1/XpTTLcMMqQWz93OP6U6O8mX5ZE3KD/kZrNKSJdovm3ASTAqu0ls8+1P3kHjC4H3qct5GWOYyrY+9T/PgLgElUJ9M9s846CrupLaxopXXchecOpK5xnj602OfyvQtnP6VcEkSxqgGNo5+XrUCsitwQw70pNWUSkhUuQ8SuM5xnaf5VDJMwl5J9unFTq8BUbjzj9e2TUZZZCWCk4qbJIbaa90bFJKykDJBHXtXU37A/CrSFYh5Y71hnBwGy5Ix7Ln15NcsL1VVl+f5h6Hj2zjFdMoD/Cy0aVS8sd+xHbnGOccdCRWtK13zCnfkXqc4188Y7ggVEJpZHGFJJHVqnWeAgAjr3qSKOLeQpBHfd0/AGpvG2wk5XXYY3mkduKpSSziUAEFM9+labKGB2Hkj/wDVUQALAAlefwrNaM0s2ims1wzHcgjAGA2eGH9KlWWVo1LAAk87Tn6c4q19mBULk4x+NNFsxG0EDB5obgNp2IBcywqBgtnvTFvpHC/KwVjjb6D1PpWglmZgpVgOo+tPOnjBUcHB+VvxzU35o+Ylf4jPa4CybMZXHfuBimJdJExYRk5I+6Mk4yauiyEhCqo3AHHvUUlgyxN2/wA44pafDctLTmIvtxDsTG8anOc44/KmQ3iyOCc4UZK+oPQ1Olvsi+Zsn2/WkWzJUADJDZ9TimrFasRL5JCxcbcD8sf/AFqPtSKdyFSBxyaWWxRXHlRqrE/MQMbvrUYtg2MYG0/d96p2+IXvXdyVrtBklQCB/DUsOoQsNoKtkAjnnHtVS4thHEwCEEHj0657Ukdg8sSAgZUY/rip0fxEq6Zbkvo0BYMnPHWol1CNzgkA443Hg/SqraeRMEKIwOdzng9eBjvRcWJgYsSBGBn3yO+PatWoxS7lpyNSO4QJxt+b+Hmh5gASVHPTnisxNP8AMbCscjnhvb0qOSF42OctIDxgkAis3BSfuicm1sXprlAURtuB/DRJdR7G5DEHPHX1xxWckAY/MjMS3O/IOR3Gf/1VZjtkVmZAAMfd+v0qvZ8q3La1LAuUcqVYAkZ298fWh79GVfmXOcYGPr19agktQ8gVkUjg+oqWWyAYPgBiDhfShqNlzAm3cnt9Xtp1IBC4wDxj1HUjmpkuU2kBlxg/LzzUSWgKljjjgd6hex3kZbaPY4qG4yYXk0i4skDbSEG7HJpoubZ0AG04HDddwqstkqswbcFyKnXSYWTeFG4cbtnb29MVDS7lXbFQQPtwcBjz6Z9KZJPGJxtj+XP1x+NQz2QUHYSen3uO9VWgYxkEu8gHGw7eDVJXtys0u0ajTxFioQAk0y4ETN88eCB3/wAKq2diETDbi3bJ7YHSpHsDOTudkB6bTzTaae4XbGMsRflckenrxjIoVINhUD913U9PyqvHpk4eQOT8xBDg8njv9KkNrIrSfvmYsMbWAH05H+FDeoXa6EggikdWKhUXgLgY/CnAxowQKrDB+bPT0/SqSWMu4h53kUA57D2HvQsUkjtljgcDt6c/Sq6e8yEvIuo9sXKlFJYfK/X9ajNvb3HEiB15x+VU5LSWOUFDuUdn6KDjpjv9alSWdUCx+Uwxz7/Q1LikNNIvRWELqwY4YnOGPbr29O1C2Fu6iMBiRz6c+x9aoQXMgOfLDKSSGGeB1ySOPWp1vfs3ADYA56+vGCetKSb900bVieaG3CbZHJz1Y4/wpqaXAxADFAcnaD7d6qSXxik3FGAY9+o9KlXUIFmJVGaQkHpnBI/LpxikotL3Sbr7h8dnalSoIfaCpZvXJ46darwRQecz4AVejc89u9PbU4QqoIWXLZLPwM464H5VV+1yOy7IgVX+BeAc9c4rX3kuUp6ryNlDbRHIQbcjjv0FMubu0ghLBQig47DHBOOKzJLy5dQpt1Abv39O5rOv7We7geORCFLHCqeM+tEaScuaTIk2o+7qYXifxi99J5NqrJApxk9c889OmO1cu8kibzuUqR/F29se9dRL4NuZpP3brGCfu7gSeOnGSM+9Urvwbf2ikYSVTnBU5z+ftXtU3QglGOh8hiqWJqzu0YBBOTg47Zz044p0O1ow7Lz369M9s+tXLjTNUto1MtpuA4HzD8+DVd/7RSOV/skjZwNygnAx6YOTXUpxtyxPJnhKqexGZEjjIYkLnp6jvnFVJAAjLswGOPcA0TvdKFb7HLg9BsI57nB6VRnv5nnZFtLh9uORGdo69Djk/SiLipGcqNW3LykspMTlMhk67vbsKpTKA/O3ceiqMcdwTnmmy3dwxRks5zGSy/6s/M3fBxjIrLuNXl3ArYXJbOM+WSoHvjoTmt4JNuRk6NXT3S3NKhVl6fNx7Z5wBUEjI0jglQFA+c5wevYjNV7i7ckhrSYlcyfcO7dg9sZqqmoTmBWNtPOXAI/dnGMnnJGPw61UHG/ug6NV/Z/AnnQSLwrKM53HjPsMVn3casuEB+QEhc7j+eORU817dpwllPL6nYRg4+nft9KgRZcgvbSglcHg9O49xWtOXvPXYl0Zv3eV/cRZeOQM52Koz/Tp+tV5HLDIY4OctwOc8VI0crO6pDMUPOPLJ2j1xjgVBLbXTMMQPtPILgqD9OMVqpxl1H7Con70WvkKzlovlx8o/iJHJx1P/wBaq0zBCdgUsrAEkduelWJIL3yyPsN1g9MIWDE+hA+lQPpl3DGrXNrcI3X/AFZ3ZHToM/UUrpEujUb+F/cEkxjVtyh0UZ29/wCVEb748oSmCTt9PTmnxaTfzyCT7JOkWD1jIyRj1GeevTmp7fw5qsiBY7GZjn+KMr1yccgU3Vpp7jeGqv7LsV1nRQGLkso6KO/NOe+RrfarBcgZOOoHUHPTmrMXhXXLmQqNNlVASPmjI59Bxg59RU0Pw78QygmTTJmJO0fITkYPIGOo98YqfaU+4/q2I+Hkf3FGKRiMKSCR+I7n8KlTUSY8nngdOOPWtE/DPxG0vmmzeKMdBgHrxnJpY/hR4sfJe1A2nhRJy30AH88U/aU/5jSOCry+wyouqb5GKEjA+7nv057UNrLknBy3+yRzx0JzWlD8H/E6IAEWMnooJA65IJx1NXrX4N+IwofyoEjJ53zjI4zkgA8Z9KxnVpL7Ray7Ev4YGJFqsjs2ZNrnoMkZ/wAmrCeIZ4iSX8osCCvBAPGSPStaL4Na+kX7t4YnAwxJBBJOcjBz+dalv8C9RkUeffxyK3UoDj3HOP5Vm8TQ2kyv7NxTfwnOp4tdX2lt238j65H161csvGMiMcyhQSemcfgDXU2v7PBcRytrLAHMezyQwB65J4JGBWhF+zrCPLZ9UldOm6FAA5PqCSQP85rmeIwz91u9zeGVYvm2PPdX1yK/s5WlUlmU/LxuPJ6Z7571zlvfJ5scW0DzWHzMdpBPAxk17Q/7P1okTbtTmSPP3gFDN+JyMV2vw5+APhLwdoOreM9XtZdXkSF/LhmfcgAJUAAcEscdyB1NduFqU60/ZxZji8vrYeKlJXvpZHhccH2qACbcOcde/wBD0r1Dwd8Vh4B0tIpvh3ouu2pbmaf5HPOOMqQSB7jpXlk0lzb3hju7dbKV5CwhX7sYJOEBbk4HGc84rQ1fxS72iWycJGe4HLc9DjtnFddSnDmcb6LZo810pxfLNWZ9A2eo/CX43zi1j8NnwhrsgzGYkVBIcHO18lTgBRggE4ryPx98MdT+G2s/ZLsrcWrBjb3kfzI44yCcABhnp7cV5q+oXMkmUkaKUMrIY3KsuCCCCDwR7V9z+F/hnF8cP2eIft1xLqV8bcSech+eOVCWXB6jJH4jit8BW56qw9aV4y2b3RxVXKg1JdT41mtQ7KFkVDnJY9gM9ffNWXWJIwwfcT1wSMn1/wA8VjWuia6sk1lPp1013bSmGZvLP3lxyeBjIOa6Twv8HfHvi92TTtHnuAOWlUfLGucAgnBJ7kAHGOtViaEaNZ0W9Vod6jP2ftJLTuU45Isq7SMvOBt5H4+v9KvWfiCCzuFZR5wRhwwGCfQ4IOPoc1auPgp4x0SaS11SyFuGbbHI8m1pB3IyAOPQZ+tbGhfB2ZLtWvrpI4gR8icvkckAgkHPTPGPQ1UsNKmve2OR1Ite7qe1fsi6zKPi209qixPPbJFI6Idoi3k4z6k5wSc4BFfZX7UniQx/B3VISCZrxowE9BvHJ65r59/Zk+HL6Rq02pBDDZMqBUxhQwzgAn7x568gAitb9ofxvb+IPENjoyMZI7QedKuOFY5wM8ZOOcDjmsKbhhOat8/mdeT0p4rFrSyWv3HkM+rq8zEwvvPXgAH+lKt6rxBo4WfJwc44/wA5q0sMSO2SN2M4H6VNvjCEbT/wHnOK/PsRUjOo5S3ufskU0uUxLvVp1ULHD5bjqeT+A7cVEj3V0Pvk5ORtOOO/oK05gN53ISrDp75x+FMQOigGMgdOnocD3zjvWTd480UU7mfbWNxKpjLunP8AfPXv0rUsdIjChHXcCTjrgZ61GkksP3QSxPXBA/wqYvdTR4ydpGR6j1B60XlKwJoU6VAGbA3cce2O/wBasW+mxJHuIjZmGT+XTmqscMrFWdnBUYGD8pHv71ftoDImw7uD17Vm733HokTraxEgoo29PlPSpUshN8rSqmOn69cVTKCHdsyc/wAK81NDbmQD5WUn1/rWEm2+a+glvyk0caQNgXCuwPb+easpcROEYybmzx/9eqwtk3FWAGW/+tUEkEUUm8YPb8ge9U1depqrIuXOoAyKhGdo4x2pkbPLwTnJ5HaqQvLaIPvkB5+83UcfSli1K2jkO6QsF/hyPfr6UoLlTJdki28kYZl2Z/x6GmpcTJHtEYAxg+oAqtP4js7dAsdu0kjHjYfyBJz19qhTxTCyl/s+cDBTBcZ5GMgD+nNZu7XLYHojSW7lmBVSFycfh/8ArqY3EhjAL9sZOT9BXPDWpg37qEoMfxg5I7/Q0yK8u72PKEYKkHeCuOvI4/8A1VfstgUkazSTtMvzjYDz78dsnipgYoGK5XJOScjP5+lc8Uu1XdJOTyAOuM9Bk/496ciqZPKkcu2CT3wx7dOOK6HFfZBySR1EF/bvjEkYZl45B+uKnn1GyMe1pFbB642/h+dcoumLcxkBDsB44Ax64qaTT4VGwhmAHt1rmnTTe4le/vGrLqmnEc3C7l7DqD3GD3+marT+IrSKXaWYDtkZHr1AzWWulpJIwWEAY9c5P49KUaUAOFVQePfnv+da+zi/MqRpnxXCoZtpRgxUrj88jHTvUEniWIKMIz/hWcmmiNgpcZycZHB9eO5q1Hp7tEdiqpK85A69snn16Vfs4QT5hJyaGHxGJTkw4BOOev8A+v8AGrdv4otymz7OxyPvt6/gf51WbTJUTHmbhnOMcDqewqNonEShY1djj7qnG4Hjj0xS5YCs2yebW0SYAJ0ydoHr0x2+tIviBTMN8bLxgZwNp9Tz0qKW3kYAGABnH3s9z1/AVDPGqXKgxCQMB8q5/MU1FNgnJ3LcPiZCVkEZ3Z4yeePQY6/jV2PX7Xy/3gG4j73Xr68VTjV2Yr5IA9/Xrxx2qUaOs5PmhVYnPHTvyeM1M4xHrJF228UQQyoEgj25x/tcdyc05vEVpJcfM4BAyQAent2/LNVodDto1KvtAJHfofr1/Wo20q2VgAAemN3J/ChKFtwjG5ei1iwdvkCsx5C5G7FTLJBNCWGQg+b5u/0+lZo06DaY1hUlhgcAHHeoBp8YY7FKHGDyf8ay9nGT5b2L2v3NN3s5GO8jB9Bj86Z5NsxHMalSCDjGRyMZ9qyXsg8hEfmMQP73fj36UxdMSdiG8zAIz0x06AkGtHDlQrtM1ZzAjAecudxPyHP4VDLHAqpul6nlt+COM5Hes86GWfejmNVXnvmhbO0cttyWJClsk9s/TnH0qkly7iu7n6cvHuJPI4pACuT1IqRwScnnFMWMsPmJHNfox+HDQzDBIGT+v4U4OSOBwKUgAjoR1pwIPfPNKwCbxgkjHFDMSOgORS4BPzDoelKwUZJAOakBqkFRkEcelKJhuwVPX/IowGGeOv8AFSMAegBP5ik0A9ZUB25J49KFmAPIyKaYwQRgA5600xlFBHNFgvoTSOGHBzimhSxAyOaQgEg56jmnoUU5OTmmAMgXI6CgAjgA9KCwYntk0DHoTiktAAAMvaggEc4yKVSgbnrQzAnP50nqLqAA4J6mmucgcHGMUOwI4xQDhtxHWqGABTBB/wA+9KrknHTNI5CgjI5NKuFPGcCgBCwY55FOIJ7kUpw/TmgrgZ420mFrDSw99ooAGSc5H05p4QHJzgmgsM5BGP7tFwI2jUdTgZoaJc5wMCnNKQTtFODEgnGBRrYSEACgD3obaWxg8UMct06fjQEJbkAnuaEDEKBQOO9OV1yeOcUEEE54poUKfu0JXDYcVDLycZpjFgO5BFCMSvoQaepKqerUbh1GLIcAEd6eCQSSPpTGLBiAvU047ienP+e1FhjQCWHvTlcDqMYo2kt1wcU9kJAOc5pWsxJAJABgdKbgE7umaDGgY5yTikZkfjp/s0nYYEA8ofmB5HtTwSCeGximFdqggcUqykqRjinugBlLkelJs49OaDMy5whIX/OaYXMnXAANGouo9d+MdOaeI8ngc5pvKjJxSHJ5HIo0DoSbVAOOKhZApOH4/rSnOMe9GwD0AqhiBW3deCKcVAQkNn0NKoJye+P0phBbPbipAXcpbAyeaWMFsZyaQIEOSMnFOU8dcYp6ISAk5xTdxx9D+lDPtHAzk0se4nPI5pbj3EVsgZ9f4aUsGHHNKuQOOeajKsRnvmiyAeACBwacgLenFRhgDz1x+VNLMpG3HNHQVybg9TjFIzjJ+bio1yxxjOaRYwjk5zmnYLjxID26U5cMD2qJnKn7mSKcMFTk8UhjsIDjFIyEnO44+lKMk/SmlyGwOKWwm9BrKxY5YnI96fFGcYyaU4JyeTSGQbiAvFF7jAoQ+TzikJAPPakdy3IAFLkJgFSWIosA7CYJ6E/54pCQwHBprE55OMUqyKM8HoKYCMjKu4HqaVYyEx2JoBDDgg5Jo3FTxyBSd2Ax7d5OjkAU9IiEyWHIpQWJ57UFSq43HvQ3oAOEJwp4xSLGNvOcCkZwi5zmkmlfb8vTNMGhGwinBxUfnSySjjAFPQknlSc09nUg/LgmhoSFYMBkkUwKSfT/AOvUhYKuPve1NZic7e9QMicuH+UZ5pAXkfkAcfXvU4Uqc9SaQ5BySAKpNMBpiQgMc08gZ9wO1MyQ2B2p2QDkjvSvZjtcSRSNuR1NDSFQSoJwaGO45JHApMHnvzVXuIaA7n5hTmAXPXNSKUbjjPt602UAsAB35pMBqlSp9aVEVTkr81OVQATkDNDMCSccHvRsOxC7OTj3qYxhlBIAIqIsM4BIyacEJOO2KVwQhYFiF54p2SFyc05Qq4PfFLMA64GMUPRA9SIIGOMnFO+zgHOd2fWmqocjk4pJHEbAY61XQQ94dox0JpclQNy8YqJHcyZAJH07U9neQ46DNKzY2LIDMMjmhgAV7kiklUDb6gUKEDn5TgimtBD1BLDK5xSgZU/Kc4oUBV3dqaxYcjvU9QF3kEcdKmVgF9DUcYJPJ7UEBnwVzijoBMDj6mnoSMdRzUYUnBzxQJHj5A3ULUNh10S0bA9CK4XxNCsV2h+8Tn8sHrXbzShk5GCP4a4vxSwaccfeHFZVehaTZZ0IAWZ65BqwThm6jFVtAlJtGBwxz+OPf6VZmGOFbJz+laJXQmhMZHb8qGyF9SetNBI9wfWlUDBHPH60WQrjJOnWoWBJzxUz5YkngZqEknikmhCHGOSKrXCFpo+MqGB/H/8AXVoKMEEA4qpcsFkj5xhhQtWpFX0OkhkAUH0AzUhkDsSoPI9O9RxjKADAGKniUbQvfNauyJGEFF4z8xp8+ScDuM025lWJemSTxUEtw6kbgef0o0sBGZSrleTTHIYZ5Axnb3pscbyOXJ7+2cVK5BDFl6cUMT1ZCI9yk4GBUJjLkAYCj9amZyY2CnGf6CoJmJUfN1/zimSRyAgkjHSo3J2YAOT/AC59qVlLN3yT+H4UjKNp4I/WhMq4wnvkgAU0jEbMO9SRRNI2TgAf56UyfGdnQ03YkqsGbBxzn/OKrzRbk28g9KtADnqMGo2AIPB2iqK0PkD9qgPB8SLVygCPaLy38ZGckAemRXjrMXfIywYj/wCvXt37Vlv/AMVvpMpUhGt2APXJGM/zFeLfZwjqwYken4c183Pl5pep9PhE3RUiNiFQqAQc/X8zSKXycfLgdfX2FWlgUgkMB1/L6VGEEZ4OePTp70k0j0En9ojDmOMK2Bj609iHKnAPPP0p6Ro7/MxK5x71O8akAAjcB+JHepck37qJbuiBGCh1Csc0xRuYYweDVgRuSSoXDA/L3GBkkml2sCF42MP7vfms00mCX4kWzJDcr68dac0UkcjKyMAPUVYMRMfJA28/LyRURR2PzNn+6DnGOuOKpyvfUpRRWEbrICM7T17fpTyXRiTuB7E8jP8A+qpmjKcnG8Hp3+mKmeESw7toUgAjkH6/QU4zX2gV0Z8alWbILBiOOnNODhX5HU42j+tTLbgk5fke/HWkMYZwpIx9OfzpNpsmzuKQXTlRw3H+FPiSPG3eFdux9cigSFV2AZUHt0NIUVwpyQBn71ZRs2aNizWu5iCyk5weOvufaq72iMxAyMfpUzFJDjc3B569OOcZqN2QncvT9T9aeyYaSYLEscbFW4/nSGRGYgYJOKdEyuhUnhh+lNYoqfLxnv06Uk2/iG42Hlnxycgc/N7dqa8bscco59uPxz0oN0oT5VyoP3evPr+NJJODnOM05ppIG7IrNbOspYgHjHTP40x1bcMj5e3/ANerIndc8Hd9KbJOzjK5OBxxgZ9KOaS92xKaREi4RlHIzmoGKSDLYBz6d6maQjdlCM9s/wCFMRwCMKGJH05rayJaTGOsQg+fAx/d/wD1VG1rEEXBO3JPzepNWCyKpVlVVyPvevp9SaQhCnyrkk9e1CuxONys2lopCqxUHP3evXIxjj17VFJYuyNt+Q8ZJJPpzgd6uGAiQMWGQAOD+XNRzBmYhHIOcdf50223uOyj02KSB/PYD5pDwfpgnJNbGhTode0kTKEie6jEjEZwCcH17e1Z+/C4KhgO5zk84/KrV1a3On+XugaFyfNXehDHJyMDHIz0ralzTl7q1Rz1XFQak9zc8cpEvjXW1WJgpunO3rgHkYx2IxW14bu4Ivg14utHjBcs0kTNzkkAEYx2OMHtWN4iAn1WWaFAxkiSQ7Om4jB4/pVJruW109rAE7Jz5rLz7cfp0PFdtOM4SnKx5taSnGEY+RlpkKuVAbYOewqzbSggYUAkcHtUyIVR8xMgPIZx1pyEbMbQSB+FeTU1fLbY9+krrmImeUOD04x3wahlRycAqDn68elaIyy/NtyBx798VUkZ3IIAXB/h/Hisad37sjRr7iBoHmUYkK56VGtszt82flB+9zjjFXnDA7encbe1V5AcO4bntu459wOop7sLLuILdw2d2Se1NMbohIcllB49Tjp06UkjOrjD89SN35/rTopBLLtBYYxnj9Qe9Q7pFRumIbVmiXzJPmOAOeRntxTEtADhmwwB6HHHsalaECXqMg/Xtgn2ojtVjlLg43DGS5PXnA9OlZ87uaO7ew4qiAKAVIH3icjjsfWnCAMHy+BmjMbOwDA1IFjZl25DEZP4VEeZiEKlYwfMBAHT/wCvT4gXHyNhQO9K0CmFsEjH+eaEhXhc7CB+fNUr2YJtdCUK4CqDu77v5ipCjA4UbhgfgfxpDAEKqSeB61GFbIBLBQfelZs0Ure6OYzAHj5TUCvIMqSAMmppYmRtpZic4HrUC28hJGehP3hzVuKfQSbaJDcuvYHjHfNTNM7KFVlAP4/nVdYXG1tx6n9R0Ip8Uflbtpzz+NZrqU9hXaYJuZcPQsksbHEa8+/apbiRgAOSB/n0qN2ZTjAP9B+NTFN/EPcA7oBmLGB/+oVE7OJV2phj7ZFSmaVQB/Ae7URyOH+YH2q0mg+YBWUZMYzwfxp6OTIcoR9P1pwMrH5o8cUqN5Z+ZR0P3etDd4jY0S27M/zYP0p6yIsoXAI/rjio2IjAVkO3n5v5UGQiVW2gD+fak0NOyJWMSK2QTzx7U3bAcs2OvT1FNd0lQ4jw/wDn2pcIqLkYJ/i/H2qdV72wk2+g3yomJx0/zxSrDAeRgKBUaCJ3O8Hn0p3lRCQYJX8zx+VPdblLmiiZUgDbiV6fn6AUrJHldiqcg1ELeFxtDFyppFgiUDDMAD3pJfzFcya5bDzsEZ2gZFb0JEnwuXzPui+C9+WJYg+w4NYT7VXP+yfl61uaXKJvhxfRkmQJfrgsOF6dPcHd19a0opualbTUNVH7jEt1hZM4G7vu5/Kkkijd2HALDII7e1RPbgjIB3E/5zUQgVTvZpMj61Mkm9y1oglieNyUdsdxxj/GmmR1X7vUkbvx4NWEYqBg5JB4Pp6UxJHPA+bnrjgUKziN7DIpJVT5uXH4CpYZpWLjZ8xOKdHIA3zryc06O5jRyOTk4HH48+lQ0vskL1GwvIrZx1pReSI+GXAYjjvU8XkTKGLFQM/p/jRGY2YMVGAPvVnfUtNsja5kOAA2B13VWlu3lJZVyQcH271deaEZAKgkVWW4QErlSx/X3FWo83vWKevxMp/aJ/NVtgVRk49eo54/GpUv5IwJNjMqg7j6D+ZqePynLYYL2PelaNHcBMkEexxQrSexMG7vmehH/bSIisw+Vhw2OAfTI70+O/gK7y2Sx44PWnLYJMCHIYehHf6dKbJYggrtDYI7d6Fy/CbKWvLuNm1dfLDHAjBOG7Htx61LBfR3CKydGHfj8ahfT45Y+QM4IHfGe+OlVZNNYRna7LjGEXoMf41XLGSJvY1Ipl3AsRu57D8KbNLHMWZh0OM9f0rPWwdCSkjg4OefcdKDbSxoR5jNkg8j8xnvn1pNRXUE7M0oBF5m5SFJGOnpUksSPJkvxj7q9fzrKjincqobaAOT/QU6WS8WQJldgHB7/j60b31He5o+TEzBsnd9aHjVWbGGzWMXu7aJiqKWHVUJJ69sjOfWpJHuCHDH5M4yPvfnT5dNxNpGirxIMkDGM0POsoB24Cj16/4Vkn7SQu9vMwPugY5+o60DT5Zz85k2k5xwMA9BnvU8sU/eGm0jbSRo0J5XIqaEIQWYgE+3SsSG0mzmV5EweM44AOecevfmnzSS28qneNjY49T/AJ7VLjzepop/ZOgV1yGUAnp83f3pJZ0AIx1Ofb34rFW+uSdpUY7Z+lRSXcqTICgBX3PPuBzUwg37vYLm8PKAxwoJzu4P1qrJHCX3M+CB2rGOoXEvzhM9sc5/Dj/Gh5Lud8CNNoHTnPGM55FNQt7twu0baxptGOgOfzpSqKw2nGffmsOGe+hjY+WMgn5fbr0Bok1WeNUJjB3E/Nz97uDxx/UU/ZySfKyuZJe8brW4Ykq3P/6qjNo5c/MEUjv3rGGumNMSRsMjPv39qkj1tJE3+YFzxhjg/l71Kpzt5jc4s05bU22QBjJ6fz4psESM+GxurOk1fzXUB1YjPQHkE8Yx3pDeoGVmbnIG5j/nGKHF3E5JWNSWJCM9QDVdrEYfbhs1Xe7Kzg+dHJuxyTu9iMZ44/8A1VeivldRs2n6d6G3Be6UkiqtlGEKlCd2M8+lSi1AAwenT19qnlkDuOo5H8XH6VPHbRsxwDj+81S27KV9xpJsypoDLkMoKZP8POexz2p4tyhTYQoXnA/r3rRkhRPLUKTxj5j1+pzUAAFyzquOKUZtkOJTQhFbCkv3/wDrGmTwSeYgGQB+Y69fUVdWZN7LkFic+uPenOQU429ef/rVXO0VGFkUVQujJzu2kbiCvtwe1RJbCc7VclAcjryMEHGffFa8QEpPlrtI4JxxVmK0yzSBgEAwV7/hil7Rd7GqsvhRhLZFFcKzKWI+Ze3NKbRHQKxbIPX9O4raWH7OWYFQTntn+dVnRzIP3ihSR09apVG/d6Eun9ozZbNEXlNzZ438j246Uj2IbLeVyO59ffHWtgqM4YfMPao3IRsgcCtI1ZQMnTijIj08JKzMoIA4XH8X/wCqpXsWeNVZVKg8A5wvrjAxmtBofNO4sVB+lQsGdchhtB9OaPazcveYvZxuZr6U0iBcRLgcjH8uKt2+iosJG6Ni3+wP0JHFWtxRehYnjjGadGSpACkZJ9OlV7WbTB0o3K0ehQFlYwxsQf4gD+Gev9D3pkvhiCV95REwOdgA/T1rVAZgu3GcfdU96QxsUIcYI61Htpx8inCL6GP/AMIzaAoGQFh04AwPbimvoNtbCQLDGVc/eZAdv0yOPw61dSN3lbkgY+o9am8koMuT8x+uapVpJc19BcsVbQwW0uLeFigWQ4PIA9ufSi50yOK2G8ICpyF2DJ5x1x0FbxiBIJ3Aqf4ehz68VI8Ebx7XjMvOdvHfjvxx1+nSq9u3aVxqKbvY5OWGKQqqQodoydgPPf07UotYppj5fDkfd6H8z6107aejIGOI8A7enA6YHFVZNKkeRyrgZz+POSOKFXevLcfs49jnJrOCOUQkI65zuYdMH6dan/siJ4i0rlgRxyOcnt9P5VoXFvFEqhihdjknpx6AVC4gfcq8EDHXgk+o9PeqUpJc1w9lGKKkWjhFIWbJPbpx65PFLLHPEo2lXz06Yz+FWYtOkmmQiVVXGDzx2AqyunyRkqkjGPqwXH1Ix0z9aaqfzdTSMUUI5pVX54wZEJ+Tk5AxnI9Kge+EqsVixgAZUf5zWtEiwkvsMasT98ZzkfjyfyqrcwyMzhONhOWXvzwP/rVNOSTfMJqzKq6tKsPlbDtx0x0/SoEvGV2Pl8Ac8HnmrcFu0jFiAqq2OfXrg0piVJMeXlvTHNNuN3KwWSW5Ha3URVlYeXkjLBSfwANXYJoOCS0kfHpjPv8A/rqhcWyMM7GWTGOueucHpU9vpZlw4Zti4+TIDEdO9LlTE9F7xom5jEwjVFVSQRjt+XFWJIQoBEvPfa/8/TNc5NaSxktFKcg/e7AfhyaSZ7qJWIx0/wD1Ucqb5YlJr4jQ1izlSxK24ErzlYlAx95jgAZ46/rXsPxs0F/BXg7wfoyq0X20NLIroNxCDAJyATgnnpnHSvBba6uV1/w15zs1omr2jMgPJAmQ4HOOTxz+dfSH7aWovq3iz4fXVkgW1j067WRO5kLx7cgZ6AN+tfQ5RFc9Xne0W19x8xjJOrjqVPorv5nzfr/gTTtdIE6ebIw+8nykDr79Ko23wf8ADkJhF1BNPyfvnvnHJyOnWupeac/I3zEdePwx71WuZLlZW3fKSMnggZ/EV5kq1X4Yy0Pb+rUp+9KOpAvw18MpbAf2anlxqSE44x6E8nP1r6c/YRtEePxDo5iO6OV1AP3cABhx9Dgewr5ixcSnHmHOM+2K+r/+CdemaZpdr401XUZLh9Ym1GRI0ZN0QtliiIOBnDk7xjjIA654jDzqQxNNN31Pmc9owWHjyxSd0eXfGXw5a+GfjB4gsYY0AkKThEjChAw5zxzk5ORWf4P8XXfhnVfNWQtbEhTGecAE5Iz0PP4itb9pHWZPEfx11jUVUQstrb2xRMcBQWJBHJOX78+lebTW7SPncDu+XGSMY7n15r2s9qReI5qb96yb9bK56uBw6r4KMai3R9Hy2/h74lWKyXEEf27y9uVw0qL1ODg8E85rmrL4IabbXyzNeXF2oOdjAKmP9rjn6jFeN28V1pk/nW93JA44zkjPB6c54z7U++8Sa/cHyp9bupYRz5XnFVORjBwRkc9KjDZzUjT9nUV7Hz1bhyXP+7lZM+gvEXju08JaOtlpzxm8Zf3Pk/cHYknrjr04J4rxmSzFxPNc3NyJ7mZt0kh6ucenp6e1cfYR3azylZXZ2OdxJPOe+Tgd6tLHfxFcSO5JIIbnH1rysbjamJe9l2PqMty2ngY+7q3uzfkiSJGYEHJ+7/8ArqKC5iDMGbdj+Fex+tZUdjcltwlyTy2T+GCMVJBpJVXaVt+ORgnGe+a8bTXmPdcrPY0UuolHz8An+I0rarbIchWYZwB6464/zzWZHpUkkmQ5wex6j8qt2OlpG+Gbd1+9yM9/0rRKKQ+byHXmrRxoDHGWYEZGCO/PB71XTXZmAEa5XnrnCj8uatXFoIyG8tWPX5jkZxj8OKIUSRXC4DED5U46dq1UIuJN38IltqcwDAxHaTw7Dgr6gHn/AOtUh1Oa4kJU+Wc8jH0zwKiFtIV4B65475q3FbTRZYxruIA5/Ht2rFRik5WGm2U47vUFZwQrYbAQDbjtnJ7VMLzUZkAUhCOdjEnnpnI/+vVueGWVHA4Vh/DUUGnBUDmUnb785/L+dZX0fMimub3iGA3zsDI6ED7xyf04p01rNMWXzxgtu+Xjj061altz5QCMSWH3aWCIBVTy24HLf/qod7KRSvcz10+JXTzJC2Sfl5wTyewpFsLeJs+SWYDp/e/PvWrJaBWOU4/vUC3KqgJCqD160N/ZuDV/eK8UMULkeU3I/hx07Z9auW43LtEYXPP4e9X7ayjMayM6oAcDuOfU9vxqeSzjVSUujz/DkHI9BgVi7P4Q/umNDp5klfMeVJ7CpJbQykooA5/IdK0ra2RJ8F5OQRx09ifb2qZtOLK6xxncR1dwPxqVK143G1qYk2nGMDDJg4zyTnj26GmJYBSGKnfn88dK6CHTBGm3hSRzz3/lUUWmlZArP1OOvb6HpR7RyXKHu/CUhuC/cwCOV+tOKCOEfuhzweprSn05IkwHw3uaILKJmD+f5eF5DcZOOcEnFK8pfEzRyvEx2nlRwqRhcn8fx4pkNvLcE8bSD/dzW0YUKsi/M+M71HH096kTTwyK8knlE4BHcnGOMnvVRl7MlOy94x5LB4owzIDg4PI6/h0NQ7pQZFEe4Aev6VemtQCy+aVAONuT09T/AJzUaxxqh+Yk4z+FUppv3mVH+aRnM7sMKhwB93/6+KlsxKwYbQpAOOKviNgm1VKA+wxSvbhFxhWJHPP/ANem5R+GIkrlNreWQksQ4A+n9KBYOz4AC5GMLUywmJ2LAcDgd80yW7JRmVT0wNvUH1qeZp+Q9fkK1qVXa2WZvQdKtf2ctknLbgwz8+c9OhqtC5ZW3SEf7Wf51ZRop0DIVGeOcn8azbbYreZB5SzJkA5z93+XPpTJbIqdxOwY+91zV1nSIYXkf3fUfXHSnLeRqNzyqhOBheTjntjn86pJj1WsTNazZCXVlZsfzpREpZdkaggc5/pViS9gLBCSxz/CKbLK1y7sCo4x02/QYqVeUloVpcrpBI0r4UAMM+ntUUdoTlSMEnG6tFbkPGQGQKByM5z0HB96mNsIxtMqMVOQy9PbmtZTYSXMZqWwAZATn+tQQ2CQuzG3Cgn8ef6e1bItwI2dZIyw/hzg0MGjK9MMOpGfyrOM5K4R0P0HVtp5P3eKcZQQAOoNLgYwedwqIxkjgjOa/T9z8KvqKVJIIbPrUivuGRgLmmoCiHB/rUigFWBNJi3YoyScjmmrjGcDGfxoyAp9SPWhcggAGpGBcEYA70oIxng0SEDJXrUayHcMr0/KhXuBKEKjIzzTwCgxjHNR+ZuUc96eTkEZ7UNtALkM/wA2cCmhgDz603LKORnNKSFP60aMAALsfQfxU4na3tRGM+gB6U4rgYODjpTdhLQYwIbB60gQ5wc804E7vpR5i7WyCCaWw1oKIxuOafgFc+lNUrux1ppBI6Y59am+gbCsATjjB6fL+f404ABMHrSbVGee1MUHP3if6flT1aAeFCEEY96QF1HPXJ/zilCnHqP0owS2QOKLAIxKkk+n8PrQCHUE54/lS7VOR3z6U5V2tnrxTugFYDAIHU00oSD0BoaQ5A7D06UqjctJq6AYxKKuBS5I6EZz9KeVzkEcUMNp7ZFMWoxXYdPmP8qcASMnkEUAqpyMf8Cp2N44PFRZoY1ipJHOBSqQXOGGMVFIHABUZpEAI4bDf57VVroCY8sCATgUoYFemDmoiGU5yTilYELk5NCVgWhJJhVPuKjXLLnqBSeYcDgnNOQlh0IpAPVQO+eKQwqOR/k1HIXU5B4JxTQCQfU0kmBKwIxlcikBD5OMAHikBYA5NP3AjoOKEgFwCcmmsUAYAAYprsQAOCR/eGaRVZydwGBzT1AcrFh2waQqSTgDNKE6YPFKzADr0qgEDlV+lNVy55PGacT15zxTQCRjHApXAV2BBC9xihN5H9KFjyDkdacMhMDGR0paABYqeQKaylgcnrSklh8wBFODAqCORQBGoCHBBNPWQYPynAH86bLgc5ORSByCMr3o3BaCiTHTjik3sxyccDtQgGeT3Py05jgEZBpICPG49eRUhQAnBzxUeRu464pxAXJOaYkIBufIPA6YpwIQD2oaRVAx1NNaXBAwpobDQczFhnHQ00sScngUrMMgcGhQVBJ7ijWwagxCgFetMLuWHKn/AGqkzgfLgYFM2gncAM0BYUEO200/aCQRn3pqqM+gpzEKODxTsMjdWwcdKVFJPLcjmnLg9fWgKM5BHJosJjvLBXGD0puAMfLmmtNjjuOlC3AUZJ4qVcasPCKoHtTQMMRkE/7VBuA3rg0jsMjvkfw0wHbyuMdCaiLhxwM04Lkc+lNVSMlQBTasAoIYYwKGXbtA6E0iqTkkgU5Yx1PT8qS3Fe44tsXbySaa8iqOR1oYAEY70FMjBIo0Grilwq9Mk00Hae/NPAVFHcD17elNV2dj0pJgOO5ecZ54pjF3OSRjNIzufug4FNDOw570NWHcmJAHOaGbap54BpIk3DJbBzQ5RX69vu0IQKpJyemacxJO4YxUTzFDwpYY+9io/MeZs5K5P3fTrSs5DVh4OWDDmkBLNkk9Kk5BAHGaaYyDzxTvZiFRiqnI7cU1iuOD1pActwf608hSvai49wRQuCT1pSQxAB4FMCBsHIp0xVR1wM9FFSHQGy5+bOFGd1QiRyeRxUkhZUABGAO/OfSkGAQcc1SYhwcEZwSaVkDMM8n1pGUKCeQTTVk2IxIJJp9AJS0cTKM5Jz97rQMZ6cZqFXiUFypH+zTxJvBHIz+dGoXsKzeY+VBGafgEdaRgFzkkU1yGPP3RQKw7zVIC5O0U0zgtgDvShRj5R370qALksApqdBgJWC5PJNPSLao5GKYAJG3HkZ4p6gNkZ71XQNbjnYl8KCP5VIjMpAzmo9oBPIwKkjyhPfP8VCQCyAMCTwQK4bxSrRzqcAgn14rtpAwQ8lea4rxOGWZc+ufpWFW9i4tRH+HQBaNySGJOfSrpyWORxmqehORC3TOKvOT8xBG7Hfv6Vad0J2uRkHjnoc05iGXnJ5pFYj5TzzSkhVOOppuwluREBiQaY2MEdBT5DgjjBP8Ad6UxmIPtijcLWEUgADJ56VUugGcZzwfxq2uAQDjFU7wb24P3T+dNPUHsdHE2YU6ZIz9KsRsobHO41VswXgTnoPvVZUYHPU1o9xDAha4JY9BxTZHBY5p/CE8c9/WmIPNY4IA96ncBojIAJxnH92oTEeQenJq1dOEQjIDY+tVihkiZzxzTuBA24JjGAf8APNRGP5SDyoP61O6qq5xVdmLBgucA01sA2R/LhxwV7VGrfKCRknp9adKo2gdcc7aawCjd3xRuS9xEBUcsVyaiugApwQTjtT2BZSOuRzUMpKxFSvDHiqtcfQgjc+TuPU/pSFc9c4/SnR7vMC8Yx/jTXG9uM5707WIsfLP7XBRPEWiEH5HicDHTIIB/MkV4UmZJGGAB6V9D/tdxGB/DrqxyJXXZ2YYJyfoen19q+e2YKcFQvvmvmaseapOPmfT4Bt0uWQrlkBbA5OKieUnfuGQOnvx0qV5ROMKBkHA9Pr1qJndD9zIOamL15bHqSf2R6sAoKqKRy5ftwOqkDmmNMVTO0gdP/rUvzFuRtBx/k01a/MQieNS0SEg85/SmTiV+gxkZ+X/64psRLHJccc/l6d6fJGZJPlJIPPTGKn4fe7lpj0RnYoGy/wBQP/107aCDyV2g/K3P51AsY3HIOeopyFHYnOCPxz+NZNNv3QV09EIFDHcGbCn1xTlwVyHOcfXr1qNgjkkH5Sf8/hUhBU5BHA7fyNaW8yXeLGPCY3I3E5/QUoRN54JJXHNOJBLNwTjvg+vtTHlQoQR82RRIq3LHmJUVCBISFBGPb2pgIiZhn6fX1psZEahipAPqM/zpyyIrYCY3fzqYoUZWXvD1RC3OOevvTZCqq6gDAP50uUK52nAPr1+lM/dON20g4Jz1z2xU2194rf3hsNzEGIwMH8+nrj/9dMlcNKSKR9igHyyvAx36f41IhCgjHQ1TbRdv5hIpFUfMh6/5OKJWJ+Y4YdOlNLMWzt2gHmnOSBjAAxVNc3qQ3YDMTFnIVQOR/jTJZ0SMA8jGfxxTUYlyCuV6en41Hc4kOFVRj2/SpcdeWRN+Zc0RXuFljBPBzz/9anFlEmR82R+FVRIwbIVeeD7VPFgA5RhjPyrQ4yQKzXMNfahPzEKSD9aWKRHRmXhSTj0JHWo7pInyrAqDQJEjRUIYgA1q37vmLmSJBFkH5x8uelIYgRtK5IHDLUKwqCcfLk8+/pUqxukhC5wBk+lTe8Sk+YjllMUBXJViQB268fnnivRPi7Ha6ZN4W06JTczWOmR+Yx+7GrZbAIHJLZPPAHqTXAxh3u7VoUV5VuI8KRuB+YDkdx3/AFr2P4i6TaeNfidqcelQjT7S0tIFS3YAsECAHOCcHJJwTk5ya9bL1e/S583mU2pxjbRHmNpf3djB9tFiLpXbaqPnaRgnJOOMYqabTh9mW9ZngN2vmME52EdACeeK7uPwjqOks8FrbWerRXEQ863u0LeWOoZCpyCPy9jWN4g8O6w6XiNpkxiityYtkLFcYPTA9fwxivehQ5pXi7o8qdW0e1iTxl4YttC+FvhTWTI82oanfSQFzgJ5aoW6AZLHHGTwPSuIMzY4UjI/KvZv2oYodB+Hn7O+lrbG2uZ7C5vJUClQCkFsCSOmczdPrXi88xCr8uOeFz1+tfMZi4zryjHpofUZX7T6upT6i7plYEBT/P8AWowZC4LbcClidixGMDP17UkiFDxJnBByn8vwryEnF7nsNq6JHLCTCBSAOajeF2X7wIxmnoCqsN5yR6f1zSSlREoyQQa00G7IomMiYkHr1H8sUjSyLGMKAvru/PgelOkVBIASXYn+I9sY4H5U12immDncUA7diM88cms2rr3i4XI1Msqq0Z5685/DPtU8aSvLuY4IH3e2aYJMggSMFHX5eQfyp7XUSonzA7uc9Qaz5pfDFFtpMQ26LJudSCQc+30NSRRRTsjZyYzjv17j34qQAHPUj/b7fTA7U+ERpI6qpyozk5/TP9K0V0h8qa3JFiLNjpj3649KCgVXPqcbvxpWljZgMDOcelSOVPUnkccCqTasQSIQseC5kI/l701iYzu4Yenp6UjkCMhTk9v8ajYBVOXySfwFNR5nzFpJ9SUF5FDHPPNRuXVNxkyCenr+VCAxKAGA/lTCrMmd28Z/L6VLXyJTY9S7oQ3y4HHT9aaziNmXdknH+SacoCAMCOv8XUnvUc6CcdApP4cc1PKvkPmVuUdlmdwR74/wNWEVmj4b+VV0ISNVO0lTjdjqKl3kLwq4znr09qTTuCbTJGLsuNowozUZJCjIOP8A69K0hZANpUHnPXPtUTSiQ/IM46/4U1G6NG00TrcOhx3JqQSF3G5TnH3elUiSjqzgjtVuJ4mG8lsn+XalKMWJOz95iyMW+8uFH5n6U2KQA5JJwfu0SSKQRk7geKmtmhMeTk85LL6f/XpySgkWkmyJ2KjBBVfxyaQuGIXJ2j+93qVp1UKpPBI9KjfYGOcbT09frWSV2FlblGhgDuX7wPelhaJSwYbmbptOAPrxzVdyUlbuCePb61JCUj+U/dxmm00ik7k2UVTggfy9KcxRIgRhi2TSkRyK0m5Sen4UhRCzgY2gZ/OjdMVrDwYwMEfe42+hra0iQRfD7VUcZAuEIxzgkgDHfoP0NYEMSROzcs31ra0ONYfA2t7MqUmjO5uSMuATn3BI9cGtKLXOvK/5Ft3i/kZSWOEDCUHcP4SOD6EVDKsm/aoGB6+1NhvcncTgD9frVqO7ikBQEZxk9M+1YtO/MEdiAxFw21Sef84p6xsVzgqV/h9frT/Oi2YzgZ49anDhVb3A/Ks5NtlqzRQQM8XQ76V7ZgEIJUn+L/Iq05JJ6BfYVKshZSsgIyBjPX2/Ck5NIOVMoS2ZAbOcj071XML8gA4OMc46c1syqNpVEIQEZY9c/wD66aLcJlSAeP8APNJTsjS1jHNkZG+cMWBBHtjpiq8lsplYGMO4z8xUZxzx0rpQiBtrAFyR+A+tRSWqlNyoNuPz962VQya0tc5uSB1eIlcYPr04xTkMsMpZWYMvy7ecdTg5x/jW09kHBYjJx19KSLTWZQBzlchm7VCaupSGo6meLyRckqAxJ755+uP6UqayUkAcEZJ547elXJbIhwWGCB+fvis59PLybyWQgHjjIPY/hVR5W2OLkrlr+0orn54yACf93P4detTLdWyIu5wH7DI9apGzMbb2Bye/qKYIgu7fEuw/xd8e9Jx6XGnI0VuoVJZmCrnv6fWrBEa8xsrAjOM8+1ZUlok7rIEBZDwh+n0qM2sqscOS27PcDHpUqF9mNf3kbsUG9QBt3HJ28fXtTZrVXYkEZxWPBe3VtFIJjsQnjHHy+pNSx6uHJVQSoyP60uWSuVeJe+xEMGcDOeOvT61G9qHlI4wagOtxjcm45Xg8YAPcE9qausxRlWwwjyOx/P6U2m0JtWRae2CBSWwo4HH4VYihZkIdwoxn5sj+lZdzqhEmVDByeioSOuMnsKhTX3YbTHI655KD8wQfSpVOVu5TnFM23gj24Y4wPvdRioooS6t+7DDgA8e/c1jy60FkyFbIHKPxx6fWp7XWFcE4bA/vDpTUZRQJx+0aX2eMI24eXgfn7CqyWavOM5+Yfe/PFOGpKyk43gYH0/8A1UyLUYxIo7dvU/SlaeqNtGTfZ0BwuOoH4082oUlmcBs4xjkVFBqMDMQGwQf/ANXJFXDqVq/8QLNz6/j+NZK6kJrUjMMbEfMcH8aha1iBbqN3TPX6/nWks1tGP3v3ccYHPtTo4oijMyhj+oqnU5UNqMkc7JohdjtLHcfmR+cn2J6UlzpqRgloADjkAfiBx71uPCfOyDwox3/xqtNcyCUgrwB1/rRCpJ9ROCsjDTToGby2UEA4I549OetLJo1uEO0MGPA9B79evvWgCu8tggsOeOv402KGKQlm3I/H4+lbN681xOCfQxZNMnjLbWRyxGGPp6HAqxaXz2x8uSMRlSeex69OPyrTZHZmwBJgnGO3HU881WSESS75QBtGHGOhOOBzwQaL83QhRYtveRGM552kZ5J6/qauieRIsREMp5CqeOfWsi504BHaItk87W7jPQVEVvFVWIPyjA2Z6Dtj1oUFJ+6aKTVtDakvJFCZOWxztz9fwFUpZZlDkbot5A+8Pc9s/n1qgLqTI+RgwPO/JK9cj9OlTW2qQoAsu4hR35yaFG13FD5tXI0xJsBIQY/M1EL5wXOzMePTnt6moE1iJ5ZBjbkjHpjuKm8yCRmOArdfmB/L8fSpik3yyQ7vuWLe5d13mMR4JLfTtinm9eRVwQBnP0601f8ASrbChkBAz0z9DUKW84lMm4spJyGXHGMADAxx7YqHGCbKbtHlJUMiSBySwYn7ueOM8j61MzDAYKGC847/AEHvUDxyRSEqQvA6jPI/GooRFGzLkkg56n9T3zTlrY0TLzSuDkYx3ps8w2MSzdcfj2p4MTqAPvZwcfTOD+FZl3Mqxv5ZwC2GGOe/GfaqguYUrE7TSrtXaxXHBz0Pof8AGoLmQxj5mI359OPTFZj6q8USqG8sqTjvxgYz196y2mk1G4Y+aevc9fzrVU2zJSUTqLO7soV+aUkgklnwMHuc9q0FuraaQfvSRgZ6cZ6fnXMjRyi7nTLbc/N9e5qjfQvZkDzChI7ddvak6fM97C52md0ph3ZR9wI4X2pVkBK7WKqx5z+XeuKstaeBfmyMD7vc8duvNWm1oS7XZpF9Fx0784HSslSk2x8yuzod4SVgHG4H1+naniQhQ5A9vx9q51dWSWNyJMlh91R36EnPtUy6wxRP3pQED06/lxUunJLltoUmn7xuxTFiVyCeuO/HerVuwZy2Bj69/rWfprCWLzGOSf4l+vTircRRQcYOD93/ACKhtpcpdtSzcuXUJEqtg/dqr5phYKynDE8f4VLBcSNJu2hQOKmcrImX2njjrn0pczvsPczJoIp3XcoO05/xBqvNo1ttIGdx56/px2/WtBkiD/MinnP09x/Kl8qAoW+Ug9d38q2cpJe6UkkVPJdUWNH4HrwQPYj0otbW5BYoMtu+9sAB69frVzyoQuIgEjyTx759qlhRjH8r7QOe341Cb5fMmLsiowuI41YorNznt9MGq80pkBAjbcRztxg+2a1EiZl+8Xxn7tQyIXUBVGT+dCbfqU9EZDKMhDEhAIP+QMZwKiCwqZGdP4hjHp3wAa1pLcqWYrvJGNo9KDaDyyuWGcHjnHfjtV3094Vr2M2K0iuJvLJAwvmeb3xxgEVZk09JNoViuB/Ceo98+9SxwIlwzyQshYdCDn656Y9quwwpIrBRx/s+/XFKTatyja+8zH0zygPL2sp/vnnPtion0ZZd2SQARhV6njk5+tahs5WULzjGB3x7j3qSKGSEcY4/u/yNO8k+aIctmcbrujTx6fJJDGTLARLE2e6kEdDnrjpXsfi7UIfF3w98NaksguLuzQLKwOcbs78kDqDgdgK4qdzLDJFwAwx8voQe+KreANWl0vXD4bkVpoL+b5W4Kx54yUPDEkjJ6/lXpYXEqjJuWz0Z85mFJxnDER6fkU5LERviORwxByeD39aZIsBjLxytIuOfr/8AXr6Vl+EPh9dClCabPdXLASGd5ACvAO1RjABPtntmuTtfCXhS8kiibTru3uACFTkFj1OFwN2BXo/2fzJVObQUc4pX5eU8ZeJLW0aZimQASG4HbAPPrX0T8BbhvAHw5u3aT7PNdl5Q0vy4Ukk5J7gYHJzirelfADwjHpaazrMuo21qjZENyMPJ6AIfvA9hgnv0FV9f8K634w8M3kmh6fcjSLYjKeQ5yvJ++FwCoAJ568Zruw2BVGp7WUr229Tx8fjKePqU6MNEnqzwrWNUuNb1a7vZc77iVm7cDOABx0/pxVF4naN0WHy2HTd6dzx3q1BdxTIJkDeWxO09j6n6VfUxShFwAcEH3+tfNY2tKVaXtFqz7ejTVOCp9jFMlwwT92ssAXJcn26c55HeoGaM3DMsauuOVccZ74GPpW1cQRD7yB0zwCKoteQ7fltyquAQT3+nrXJBpe8dLjcrxOFbcsbFW/udAeep7cVNLLGQiohBZuHz3xwQR37VdQpjpzj9feo0kaViFHP48dR6VKacnKWxm1qIlh5bb8lCV25PPPrg0+GGZQi79x5ycVftdLnvPnJ2jH3vetrStCu7i4SMRbgB1654xxjv9aa1L5kl7xgRWEryhzI3A+7UqafLaB0UM2Cfmb5vpzivS7HwBqCKsn2UhSB6Dtx2rRi+H8qIS8YRWHKY5757EfjXXCi7bHG68U+W55Tb6Y1zIEkYHBx7fhS/YobN3SQHkn7vP416nH4HSASMsSeWD68//X5+lZep+Fo7UmQQMXC9WQdfrjoKHT5Xy9GXGqpSOFjLzBVhh2gd8dR17U8WM0ikyZGTx7++K25YnQOoj8vA4OOKppI9wFO07mHI9PeuGcZU35HSpXZWh0V5CY2cqOPTFTRaeLUkNGrLnoRnj14q8qTxRgKgJyTt9vqRVaW3uZ2DrujUk5X055IPFYNp/Eyr3GSpCX3CPAIGOgz/AIU57ZGQMjBWb2zgfTPOKs2mlIjB5ZtzD8+nfOar3MtsXIy2RxgDBz9ajmfwxGrt8pHJbJblg8hckD7wxkHp0z3qvczKq7dvzDPWkubmZYxkbEU5X1/PrVc3ShiyNvYklv6/rS5feNbNFm2eJk/enarE8Ae3HNDXUAwFxwB09eaoeZ9rcHawAHHp0zUQnW2QjKJhvvf1rVxuvMlNWNc3pjVSsgBB9jjjjJp1rqErnMvKYO3uR7j1rDOsQ+XhXjJHJ9+v4VWm8RTFy0ahl9gR+GP5Vn7O+yIbt8J1wvD5OfmJA5JAHJqm+pq4ZCVByeccn/PpXKz6/dTkLsIyB94Ec9CPwqJJr54xlfvZyWGMegyKuNDlfvBez5jp5tSzKAzBnx+X9KUX7TQsVYgg+3PvXJNNcoCsm4qOMgdPcev41ZtNU+zHbIpzj+LnjsRj+VaOkn8IKafunWJelYypJ2g8e9K1x5yfvJTljkBulc8dekZVA8s7s8Z9sjketKdZZIo/NwMD9ehAzzWTptfMpyUTakYsv3+CO4OBSpOUQYwXHHT8a5qTxLOqsP3TID8u3PT+tNtfEDs+ZMZY8YGOffnik6EmveKUkdV9ud0bJ+U9aqXF+5dBGHyB/F9OfyrFGuhXRSS5A52DofxNMu9aluY4fLjeMjnKfqOnSqjSt0J5kmakly7SAspIySecZ+mBj0qF74yyKFWVQD6DDdQTz0A/PisptcuZHCoiMSfvnp9MdqgudRv1IG4k5I+YAfh0z+Naqm17sS+f7jqIRNtJUqw75H/1ulSOrQLyViyfxrnNNmvFX7zMpPzck88Z61pXFndzbXDYwRndnnGD2NTCna8ZCTua5mR4d3mbW7HI4+oxUESoz72nPJzzj9OKxJLO8hlU/wCsxyyb8euDnHT2p40y/uT/AK4RxqffP0HAJpKKg9WPmbXvI141EMjHORk/5zSkliTkcH6VjnSL9kDi5DMv8Hbv1wKkj024chlnOe/UjP04prfcpystjTSKNpjlvLIU9zj1PFRpMWYq1x0P0/kKx7vTLsSurvuI6P2Pp2yKjjtbwZErhU/vqRk8/nTdO0dyW2lzHSQzRJj98CCPr+NPS4iaHeswYHI3Agj86wU0ZbpA80gkfcF7j5ffFOk0sWaNtkcrx7gc9cYyaiMI9wUm/esfpipG/ngU5gG4yabjnGCCBTVBZsk4xX6SfhpKUAU4IAIpFTIPP+NQgknGS2PSrAD7cDgg0mFriFFXqaQqQ3JwT0oJGCTxn/OaejAnHOD0zUgIuQx7inFvl6YpOAvSlLAKcDrQ7sBpIHOMmlwc8c0uAFIHGaQEEnGcGgAXcn3jkjpTmUMOoAz0oBRR0PSnFwTzxjpQA0ZznOMdqe4Cgdf/AK1JhQe4zSMDzyQKXUAaRBxjP60nDDb1pyovNICB0HNN7AIqhc8YwM04kAnAB4prsWAGMYpEXcDzgmkrMLaAZHyBgHNKpJB6Yx0p+1VXOe9NZQBwRyKdwDcMdzg80Ekyen9KXJCEtxg/dpoUk8nA96AFCEsQp5yacQyk5PUUgcIT0Jp4YsOx9KGJaERBJwD0FHmlWOakICnnqf8AOKayqckelTdINR6kkZx3pHYlsH1qMF+ST8ppSxwA2RihWuMcWCgAmkDFgAMg0iqScjOKAodsc/5/pQA4MXHU5HWhsmkEJUcHBNOAJzzzj/OaoBrkY5wKFO4YO7j0pzEALkdD17YpCQi8DildWAdkAYHamuGYg9qasmB0IOaUys2OMDp+NCE0IFODk09QVU5UYpoJI49aepwmCMmhuwxoVgSW5BoKgjrTSSzZOSc0YCjueKE7gL5SY/CnKTt2jnimZ29sKaUEOOuOKGAKrhjxgZpfLCjPdqUkDOTg5qMh+MelJaAPCFh7CmMADjnrSgnBJ70Fy5xnr7VQtBACPcU4uVGehpTGFVdxzUYO5j0C1mx3sKCCDznNK5KjAxijasa56E0iAMDjnNNvQHewAMASTxzSxyg9e/8AnFKVLDA4HWkKAJ78U1oAM4VchQCTTFJY85GKVlIb1NKAQDnjJo0F0EdQq9RxRjcMYz/OhgCvJFKSQeO3rTTsMEREPOeTQWDlgo6GhVOSSc8U9EBOabQDUUgMeuBTsAqPSgkLwvPNNKc8kDOcio1YXsB+YgHO0UrAbMe1MztXjmhWIHpmm9AE3bSR6UmCRySRTyFHzcUgIJzRuhMcygjr1pvlEjnApJSSeBkgU4OdmSAM09UgQgjCkk45H+eaRlCdSKXzCwwMc044IJIB4p31GIxUnrjFMEaNyM4BodQ6++aVMxjAAOf50mLqORlHbAFBkLLnuDQAFUhu/wDnFNCBskNwKlq4bjyAVO4Dg01iGHGfelVV2d6aOW4GB3pjSAFhwe4oGc881Ii7RknNKxCg8YzUt2AhDK2AMmnkEKcDFAAYkDFMG4n5jgCne6GhUI2n0JpWG4HPAHSkTDDGM0YBPAPX7tPULD8EH5T2+7UTAs2SCDmnlSpGOD096REDvuzmpQIVowhHWkIC8ADkUrSAuRgBgKQEjJzTu7CG4IG5eadhhy5+U03eWbAHSgooY5PJ60nowHxsoQkDgVFHdI0pHP5UrBydq8KKEhRMgAE/54oQ9xzsCSFNNXbGwbIyKc6lwByp6UBDGexIFDEIoLvkj5aU4XGAaUYJJCnp600Z3FQe1NagDMG4GcE04ttHI/8A10i5ByFzSlSQTzjNPQCPy/NOT0FTEAKOOlIjiPoM4pnnGVz8pVR60tWD0FkYDHHP9KUKNoPTNITubHOBQ7llAwRT6BuSBgq9eoqJlEh+b1pwUFM+tOiXahJwM0rWAFG1cDgU8BSpxwcelMVgB36/560KBksc4oTQ9iWMFzg9B/OpVB6d6r5A5GTz92nrKSuMc0asRM4O0DrmuL8WgiSPlcZAb3GD/XFdk5JTLHoK4rxUTK64Yjnr/SuerflKSTYnh/5UcEjLZ9+PStCQfOx6f1rL8P4JcAgd/wBK0pTtdu4rSC91CYA4PU8DikY5U5b/AD701gMnBAIPv+lOACj1NWhEbE7utRElRz1zUjgNzkiolJYHI60r3KYIScnjg1UviDFjJUnrVtR79Ko6mw8lsHBxjd/WpW6GdJauBbptXGR/+urSZYAdM1n2G+W1jJYjKj/Iq8AY9vzcYrZ6Mz6EszJGnJ7/AJ1Ar56cAf3qbOzsQAd2B9aAp8sZ5JoSQMilUyMTnIFEhYRheoNEhUNw3HWmyuC+OQKS1DUhCb2KtnK01mCqqrjJzn86fJ8rHJBOOveomAGCOcVV2LcbkgnAyxH1ppUKuH6k0ruSQV4BqGRmkcls8H8/pRYoXBJbHAzUEhaWUHICLx759qmclCR7VGVIA6cntVIghljdQBgDnr7004jOcEj/AD2p00ZMp3EgjnbmnD5WLckmmOyR82ftgqy2Ph0jcYzdMC2DgEox64x/COPevmmRkLEM5JNfoP4v8KaX42059M1e1W5gJ3dB8pzkEZB5zivONU/Zn8K3IYRLcQeYAGEeMYxjA44J9Rjmub6jCcnJSs2dtHGyw65bXPj9LiNQxXrnH86U3KtgZYqpztzxX1Xd/sp6BchZF1GeEKAoXAORjuTkk9awrj9ki2jlLWuth9w5E0ZCn0GB0AHp1rN5em37/wCZ1xzTfmgfOa3cQYpk89qBNDINqkjscmvc5/2UdVG4Q6nZycnnG3d+fKj6ViS/sseKbFQwms7te/zlPpnAOfbn61H9mTv8SKjmtNP3os8qheMMOAMZwxqUSjd1BYn17V3k/wCzr4vs7h/9DNwrYwE6he/PQkHtxWFd/BvxjZqwk0O4fZz8qE/gcZ4rKWW1Uvd1+aOmGZ0V8SsYJdQwIOWU8r14/rTZHRjtAwv48YFMuvCHiSzCyDSLtiT93y2XPTpkDj/IrJks9bEReHSryTHbYR0HQkjr9SKyeBrwXwmscyoSfxGsAFRmwowDTwFWPdtBX1Pr3H1rn/t+oxhEksLmOZhkRvCd2OcdQAce1RXWoapbqXksrpYx1/ckgH14Bx+dc0qFeL96NjeGJoyXMpHTGRXGUUAMM8Z4/OmqQrFiQw/OuMl8dLCAJMhgfu4x17EdcmlHjmLdkDcxOQOhXHrxzn8KwlTqx05Svb02viR2omILKANgPH+fcU12VZFOMntt6VxsfjuJZRtcJ6rklyfUdhU0fjC3mEf73YFBO1uST0AHp/jSjTlF+8VGrB9TsQohZxgnd/F1HX6Zp4iMrfeABIBKjgfn7VxreL4inzTjnp2wfQ06fxjBGowxkOD3x+nNTKM29jRVIfFc6WaJ1HzfMM8fSmRy4DZPOf8AIrlV8WiTa3mq4P8Adz/9enx+JVJxldpJHy9R35q1Fx+ITqQSfmdI0mxsgsT/AHadvVSgZxkj1rnxqskpO6U84xyMAfXPUentUAvojKwaZnJHzdMZ/wA+lU4OPvERnFPudKsyMzAMN6jnn39PSnBSXVsqQOvJrl/tUUDmRJCHKnn17+lMXWxBNsllMiMeGVvehqSfN3KU0uljqZInLMVIC55/+tQAUXgnnHv79azLjWIYRlJBIuOE5B9PTg0+fXLZE8vd82R933oi7/F1NeZWLL+aXxkZHXjp9KesUhXgA81Qk1WEjqSw5+XnOe3H9aki1SAxgMWUk/dx2/Ks5ScSFa/ctynbGcEDbnK/jTSycFmJyPw/GmHULeVwoZCfTrntxnjNKby3PJlRSDjbkAik5cyNOV/ET2F6lnqdhK8kccUVwjtngYBGc9umfpWx8UvFGq6d4xuNUsp206y1AAh43I3qAABkdSOODx3A5rAnjgnDggZHH49ccVb8LXGlalYT+DteVjZ32TZ3gIL20ykkBTjoxxz1AB6g16mErwi1GWx42Poyl7+6Re0b4peINPufOXUR5zL5Rd0U/LnOCMYb6Yrqr/43eJpbK7hfVYv39s8MMSxrshDAg4GDwc9+fcV5k3gu90O9n0+aM3Etu20GMja3Gcgjgg+vaki0q9a6t0ktjEzSpHt68EgckZ6Zya93lT+HRHzzs0eufHzxve/Ep/hpc3UccMel+H/JMMbbh9ofYJHzgYBCqMY4KnrXnaxlnBL54710njqxh0XxI2jRtvaygi3t0O5kDEHAwT06Z61zzKqjcu0g8f48V8riZKNaXK7+fnsfZYKNqEewhttke3+8MmozEgLj7pOMdeee1WQFEPVQSD940JIhjA25ycc+vrXI0pHdKKSK6xISV5HH8RoZgxAxtGPr+VTLGm1iCeB+tRtJlFyBt/l1x2pbPlLSRRnIDqzfKM4Jwf1PYVEJoo3bJYYIH147VdKoR8yZBOT6e/FRhAArMoA9f/rUm0mw294hEigBFXP581II2ZhgAR+noaUERygKFwWwPf2qRypHTBU5b3oTSfLEtJR97uSJHJsYKoIP41OIQXDbCxA5+XNVY5yfuvlWGRz/ADqxBMWJGCBnP4elJ3j5EpL5jwqjYPKCsCafOqBBgHcBgr6mmqZFfAIPvikNyWk28k/Tv17dKpPmt5CaUWKsSALlSen4e9MmjSRmATdjknNOMpSXJByV69c9fakmYxspKsQx52jH1rRaBZpjEjQOCCeR/ninxoBggnb/ADoCkqNqnI/wpzk7R8p3Y/yalO/uyCDvfmGNHGU2DcDuzUaxJvI3fLn6/makKiQ4ZuQc5pgkWJmDbcEY+XrWXX3S5O72LEUMZfhhjOB6D35pgtkEuRIdhHtSRyxMjA4UEH+XA471KqJtOMDOOPf86HePxMqKsiBUaMNtc4b+GljgCxcPgE5H9c09fLQjdkHPVeKcwiUY5Kj1qnKyHK2kSB4mY5dxyelPMZKsikDB/H0qYiM/MVzkcew+gp0caquM8n161m20K9uhShgmjDdA2T3z9OtWQr+Zhl24H8PFTlY4xu6MMevPb9aCI5CHUncf4f5ilzuT5jVR+0Q5BQIY+nTP/wBaltysSgvGzcen1xzip1hVnIebJA6Lx296YYgQWZjj+X1ovoxJakE7rJnajDJpVkKxklSD2WhgxTaD90/e/lQYXUgEFjn71JP7MimhYt5UuY/lJ4/+vTxgluvIqSMSRqpYZT+f0oSdpFO0AbTx/wDXpXaTF1GrbRZA2uRnO3PrWnojOPBviGLYXUTpuKnjHmAjB9VwMist3eOXlcN3rV0IgeHfECKzeWVMm3jrnvx0rSmnzr5/kap+6/kZn2OCS2BZRg89hVeSxDxrhiM/xL/WrKhWUDdnip0kUFgvCqP4uePT3NZ3kr8zE1foY7Wc+3CkIQeO+OeuO9ODzpcAPjYo7ck/Xt+FaUITLMRyRw3ofyqOWA5ZjjFLn+yHLdjLa9Mi4HER6+v5VaimWfhVywHVvXPXn2rJuI3tnDAkK3RQO/JJJxUsF4wkU4+UdfXFS4e7zFdTQd2OEJLnP3fT8qcEbP3jioRcoQQpwGHrzUkLhtwbJUL0/rU7Iet9yUBjHkkYPp1qIoEdgDnsRmpfICMgG4FiCBnt/wDrqMKY9yZIDcn3Pas1a5pe3u2JYpH3YVtrc4FOjJPzfxHIPYd+nGBVZpi0q8DBpwnyuQW4P8PSqk72EnZlpiJmjIJBB5/H0qKS3CjDKdxJ68nGOc/SkEgkBAJ25ycUG4DMFdQQBgN69eelLZ8r2BaLmIijOVwAFx/jULWw3bjllPb0q6wCJuQhsk5+g/XmoZFdZTjapJ59BnpVKdxy6Ffa0Ayw+b6+9RyqZmPJGDVtshPmUFvwpjoUGdyoSP4en5U3ow2KksQcOj9CKrpCIixjjBGefbtnBrQYLINrY3GoRblTwQcH/Per5mhtJophP3cr7FRickt3PvUjAMw3ICOM7un4U5ogGOfmycHk4/LpTHhcDd8pUH3/AAxTvYXKu4SREqVUnn+Ltjj3qFtPBVo2LHGTluxPTFWIzuk6HGOo/GpVQMo3fKf89am7j1M7XKM8LtkOFZGPG0Hdn3xxipYtOYFpGfcDjIPAHpVmJAf9Xzj+9UjqojxlsMenr1q3NpGns+ZblNbcRkvt3bhgr6+ntUggC5JywNNLtC7EgLk4DevfH86kEmGznJ/zxSu17xqvdGPYiVSxALEY2rx0ORUL2ZtZBnHOANvXPvjt+lXoy8ko24DfSo7hvLctIuAec9Mnp/OhNpBb7JWtrKWGBtkjKGJPz9QcnPUetPgurmDMW5pcAEd85PJyf5VJPI5QiIDcw9c4HOD0xSIsoOWIBx+R9Rml7tveQctmMj1ScSZaLABwWGR9eM1pQarBNIw43gdPbvVSK2R7b+IknLdck9znOaoXlqI45Cildozx1/OsvZxk3yhrHzNwFA5xgAH07DmmTKJew4Pb0rMs70xxMpbcQOWY/mRV+1nWYcEYH901LTh0NYyT6EMJe1dhs2IxIA7ex/GpVUTnk/MtXJFBhJ+8P7pqm0ohTIhkkycFEGce/wBKpTuuwNNkSq9s2JAvzDO5cn8eRx9KctxEZDKUCqg+8xxnPf8AP8avStHdRrGFAcD3/Ksq90z5mycFTkfLkZpQd2+4ncldoLtRt2sRjPXPfrkVnz6dCrMGRR33McY56cdBU8NwUQHy8sSPYYxmmvI05XJVRvPy9/14IrSKnF7idmVksbeaBTGWLA89QPpz3FMFrdWJ8ziRAOcnOO2MetaLSP5ca5EYAxu6lfT2pVuWRsM28j+6AGf2A/GiMpR+Y0olK31g285DoygH5uox7gH/AOtUzeJYixMQ3AH7vT9eadPpaXzZlJVycnb6eh7Z7VSm8OxwMVjLHdzg9cfX2+lHuSfN1EuZPYff62GZ9mGjJI78/TpVOHVJBds4O5ccg45GP881oQaEWJDqNgHqf5U5/D8SOXQn/dHX8/8A61V7iJ963LIz5NZMzBuUJHt6dvTNRPey3RCIDk9/b0zWvb+Hwz/dHJ6Pg8YPp/8AWqzBZLAqkxeWwyOR3ockulx8srGBDo91dM3mA7W/iPAzWhaabHbKFaMOwOc//WrWZiwTBzhgR0x6Z/KpFiCtjgGolVbfvbAov4ikWZyyFAmDnB7jPOR0xUd5pceohNoAI45/x9vSrUmngSOyyOM9cHHU5xnFS2kKCQMnQgDc3U9cZzRKbfvRNmlJHK3Wky26sdgZM439e/Y461UW1uccjg/w8Z6V30kXmgbW5/2eOfrWNfRC0VzvMnH17cDOK2jWVvMy9kl70TlYmdJCGBBIx83b2q5EHIGBhVI5x+H40t3cDzh39R+meaSG9hRdnAPX/wDVVyblaViaasdHpUmCAGPHG1uhPritF2wCCQQMEfX6Vz1ldlwduRG2B15PpzippbswXKq0rcnlCTgCuSUbt8xstDoUkZlC5Cbh/FSRW7BMucjJ/LP8qzYdYjQFCSxHH4euTQmoxFCGlUNgZ6nkjPbipUG1zFPVmpLApYEMFwOin+dQPGJIxlgef4TxjPFU47rzGPJbAwu3qT1NTBXmUsoCkE4bPBPvjpVKDj1Be8hXAjfaHxnp68DtTkkaONi8h6nnHHB9AKRyyxN03HB6559jUVvEVjlV5AwJyw6YH4npUNoEteU0Yr+NCUyMqOecEe+Kia+ikuQAxLY4X1x1/wD1VBN5SsTneXGOnpnnp/nioniiRwin5mHYcgevFEYpXl3KdostLqECvIwUBwOeOcUiaosoIC4x9Ccd+B9aotDvdHAaTAx1wG/+tmpoI3IUHYODnaDz6DJ6UcqsM1TLHMoUfMABnPYVI0JCqsYAyOO2PpWRFGSZTHMUfHp0BJ59Dz+IFW7e7VcoSxAP6+v0qJtw96JaSaLTxv5WGYEjP/16gWSaFceXvOclRjntnJq9C0TR7iTj6ikdgrBlUHcPwPXtUqbbJWl5FNJwycoFAJ6jpjjOD2pvwVsE8bftA6HpBZiGWW4McSDeQg46AkDOBx3IORir4CTsQ7qHb246dK679hGJbn9rfxCwgEhtfDr/ADgDEQaeMHnPU7V4Ga78OuacY92vzPm89rOlhXy9WkfVep6NBpWo6hahSxtnVcv1LbA2cDsc/lXz/wDHb4ta78Otf0e90fwzour3CswE198iwDg79qglyDzjI5HUZr6E17UYZvEniWQyB5BfmMhB/djRQPqAAPrXB+MfhbpfxDtkj1EvGkbblKD5s4IJz34JH41+jzpKHuy0Vl+KPjoKEo80ldkHgHXNU8d2H9seIGS5vX5UCMIkYPZE7Dvk5J6k11viXXb618G32mreSw6cYJEeCNUAwwJbB27uSTwCOCai8OaBbeHbBLG3kLpGPvsfmOBjJ9P5VgfEW/MHhrUWU7VSJucZIbBA/M8V5yhZpXv8zrwtNOcdNbnyyNPVUSMsoVf4V4AHb2qSPS/nALDJ6Ht+NV9htNoHygLjkHjHapUuJmACoWB/lXxOL5p1JSP0mnZF2bS44otwOSx43Y44rOnsMKWiYsy8ncCe/NTyS3RABTYMe39aaI7hRlnHJ5WuCnzL3ZGltRLS0ABEhLg5OcYI5JA6Vcf7Nbxh+CxPp7dKq/vQTuB59OOafaQSEKzgnn65NObT+LYRp2V+8qIBEFjzjp+teo/De3f7fAj42k5x/X+RrzayieAoWLFXXhAOncc16N4EuhFqMBLNyf4uOcDAzSTakuxy11eDPeGsIpIlwuMj05+orktdtvs1yyAYGf4a7/TZI7m2ifeG3rkdOPYVma74Ye7lWQOTz930+tfWUkqkPdPmYVOWXvHIaZpCX2VOB6ZA5+hxVXxN4ejtoVYjevQZxXZ2lrFp58thlwe1ZniuAyWDNnLg9+/b+VXTpJS5ZGsaz5/I8D14rG7EKOR/nmudN0VYgsFTjCqefqeK6PxWjw3ciBQEB4HPQ/8A6q4e6ldpCykBS33l/UV5eKpe84nu0pplye9ndGaPIGQPv9RyeBjj3psl7dSjO4h8Y7DH4d/xqkLiMbC2WBOOvH1qR7wLMV+Vg457Y56V48ocnuyO+EkkS3NywRsNzjB5wTVY3sMRwzYOPbgHrTZLhxG6CNSDz64HNY9zcBWwWX/Ac81MYxa23KTsad3fCcqQegOTjArLe7WCNznOP4e+Pf61n3d9JHGI1m/dgc4wTnOaz3kkuidoZiQQSeOR06dqv2ajbsTzNmlcX8pQbCoz2BJ4x9P85qrIZ5QMlVOR15PsOuAf1q7YWIhh3PIsoUDOwdDgcDnmrj24kYgqVOPcHqK3jypkNNr3irHpqjO6QSNjkYzg9fwq0IIIYwxij3AZyw549Mc1LDmBhsU5xjOfapGtw7AMF34xn+QrOUuX3TSMUiORUSPacYY4wByfz6gd6VFK7RnHGeOmM1bFtEMfxFVJDeh6VAoJYhQ2cAdqm9xtL0KzqGiZONrD0/rUC2KyscgqWHPtnjp0q40ZDOoYjB/Pp79qYwZgVXceMdun19qTbj8IKK+IY2jQEs+fLY/3c/y6USaZCFG1QCG+RiM4Pf8ArUwSWFS7KSo7d/rWhHGZo0LqMgfnWfPJv3i1BWMr+y4PLx5QLMMbmNVZdLEDZTcAQf8Ad4/WugNmGAQJkKeR6VGuiF12bH9hz168etaqbi/iDkSZgixia4Y7dgbOMdQCCMkkYz3q1G0OEwyr/s9PbpWgfDt22BCzfe6EAqeefQj86nOgTgkuFQAfmQRyCO1TKon71w5b9TKlii2M52+Yq/f5A79hUBRXUAlXAA3DqQepAx3H8q6MeHJCrZKxhhwRjn3xgjg+tSHQo443LSfOvoOBnoSTURrxfuk2V+Uw7eRIwDxyT0HuRjBrQS8VYeVDYP8ASn/2Akyum9QeTnjjPerMOi2/lYacnB5bjGfrx+gpSlG+5T0XoZ0l6APkxuz/AF5FIl2shYSoVIPX8Oo+tTT6NCZWVJyoHGRycA5qdNGjDhppy4Y/d449B24pcyiimU4b4R5bBJzt6Y98/SpDfnjYgwe/AyfyrTj020VFY535OV6gD2GKkNpZbSo35IHpgfpWfuzYN2MR9QJiOUBYE8/4cVTmknDKfLEgJ4VUJ/Mg8V2KaZYMUyQzjI+Qcnv+FV4reCG4dPJYjBGwgZz6k1pGrGN4hFp3icmJblFY7CJMnCjt+fpUbTyOwJ3hmwDu6jnn612pjtmhjR0VTg54PJ+uKzZ7C1aQFl24P8P9BTVRLoCeh+iBYnrz/OkXBHU9ac0Y2cAA0JGQ2MY5r9Lsfhd9RAhjGRg07zWYg9s9aNpUjB6/3qQBgOOKQyQvg5IHNNDAAhgOf0pNpIAbqKVh0ABPFAWsKGAAABAz+dPIUL1waEQnAPUU8sQvuagCMHJHPf0qRQWAIGCTTCSCMjIIoaUKcgE0AKFCyDLd/wCL+lPJAPXFMLBgKdwVoAYGLOeMYpdrEkEAZoYk8YA/2aQSB/lB+bJoeobjiCp5ycikBUZJOTihiQeeSRQWQnrzRpcAyW3YUUpjJyckc0/A9cY60hO49CP8/SgCMIxO3PJqQIB1OCaU4AycZHFAIJzxjNAbIjxuYjrz96nGIKmep/z2pA5j64+Y9aFkJbHTJ+9QJDkACgnsaFYjvwT+VKV+U4IpVjAPAOKTeg2hu4D6A8UhGSCelOYbcj/IphXBweQP4vak7CaYrqVTIxmk3kDDAHikZcnOMYFSMAw56UWsG4gcEqdvNBYsTjBGPxoAQHB5wKjKkAFSACKaC49y7kEdx/KhWZlBwBg0kandkHin4K9cEGjYYxiffp/F+lO2hVB64/yaMgtkdyPrSkAKQ/3RQgAMQwwMcd6FUgk5zg0xVAPy5Iz06UeaQcjkCmLoSrGGIPpSquBgnk/40xJMg9TSAk59RSsMGIYfKcHOKY8fzc52mnld2cgU5DuPU9Pw4pLQNWIkQUY5IpAqqrdjmlCkHAPX86TaDnOQRQGw0Eq3OMGnE7h3HApowTx0pzA4BFGgkMcsMLwcd6cSSvHNKqArz1zS4CueeMUBrYY5LADIB75pUwBwQaayhm74z39e9KECgegFCSQXEbL5HbPFP2hFzjpQWBGewoZmUcYOaL6jA4UjBwf1prkgY7ZoYFiCMCkBCD588U0rgOxlgO1DEk84wf8AOaA2QdopRjOcZ5+lDWguo14lB6HFBAJ6mldgowDtNN3AjjHSpVwYrsVHA3ZpyEsASP8AgNMRQSCGPWnbio96e4xSNoHTOKQOHPTIFRGRmPIFSqAqnOMUWaQAFVR7GghQophwzk5BpXQMw7KaV9QB0Eh6EGhRgAcdfvUqnB5PHbikGQ3IpiY3YS3WnbAB7ijcfyoZlOBjmn0CwLHwWznmhgSxAAxQFbAFNBYZB45o0bGS/LGCcflTcDsDj+VIXCrgnFOU/LkDrUtgMmA29cE+1EcRQDNGWJBwGFDsXYBaYDnIQHsDSICDkZpCqkfMQaAwIyM8Um7A9R7yoADmmCQMOo4qGSMtkMx5NSJDtBwBgUWAcXAA9aYBvbJ4FPKgKC2TSsADg45pJIAMYK7jgYpEZeo5FDlQMZBz/SkxlccYpoEhxYhcg4pnMg4+UdqF64PpSuwUcA0WsA1UCOc88UoUs/X5RTGkMsoyuBj/ADmpXQjAJ4NSAhAVwF780hcBvrTSyqu0g5/vf40KpIOOtU20wbHK5JIAAFLtO0HrnsKQDpjIH+1SmRUUbRlsU9LAIzMTkYBHSkUys/zADH+1TVkcvyvNSAiIDPPP+c1GqAcqDfjPU0sxROB941FvLyZ6AmmkjzSxPAH3atp2AkVyo5NMcuEwDjOaUru6Hgmn+SVH1qdB7CblRMjuKRAZFOcYNIFJXnovv1oaUAgAf8B7UdRDzgcYBpQTuwcYxUMsxXaiqAalDBASQDxQ7j2EYhhgZHNKWZkwAMikCgkNgAGjheDySaGGw6IFfvcjFLtLDAy2aayhju3UqMRzjLVWiESorICOxNOALsMio1YOOcjFTLKqtj0pXGxZlBj5PBFcl4rQPCAuFwfvetdVNIHB2+lcp4rBeEkYPBFY1U3EqLRQ8PELIQev61rSAFuOaxfD7licgbhwR7Y65rXkwzcjJqo7ITY1s46Y9qTBVcnOO1DsSMjrTS5K496d9QQ1mIb2qPcWOenHFK5DHGOCKaWKkgHtSbVxIUMQTuIORmqOogOuMjANW8luPUfpVS+JWMcA4J//AF0knfmG3obunMfskIH3lH3sfX2q2cs2SS3P8VZ+mTEWUQU4AXHvV1SQepB7elbtMjoS7isZ+Ygk/epJEdEwSAR1pk86KVCkgn+GmsBI+WJIUYFFgbEj2LyTkAYqOSUEgKAAc08sSNuMjmoRhiD6GjQNh7LuYZU78c1FIQEwVOT0xTpGKNx94/3vQ00IcHI60yRrKBgdqiKl856ZqVsAcY/z+FMZ1RADzycf40kNohlVgCT1zSECMFsk7eaRizAHnJzn+lLK5XjjnH4e9XqO5TKme63sx4H+RUspIDDOQOKWUiFRg5IP480xZCwJ96q5JX2ndnoxpY0LZ6kYP+RTyrSOP7oFMckFhuIwMVQmQPEsi4Awf5f/AK6iyzKFPCgelWNhWM4OGz1/P2pkS736g8c/T2p3JsyMQkvlDndnO7sKiZCWKqQe9TSSCIMEzkcDvmogSsakMd/ei4nEQQuY2dm5PXHpS7skYAI/z14pzKWXJbgUl0FjbjGAKp3Y0h2GZcEKwJPUDqfwqpPothdKfOsbeTjBLQg4H1x0q5E4NuQqjB7/AJ88jvShjs5ABxzU80kFkveOX1/wJoE2lXDnRbEyhSR+4GQQMAk9a8dbwro07rHdWUb84GB9eDgZr3vW2CaXcop8xyhITPfGRz6+nrXi8TCCXzHOzJ69Du68Dsa56k5OS1OiCVjlvFfwJ8IasY5Z9K8lgu4eSTuJx3PXGPftXGXH7NPhi5Uovm2ShcgqQJAQcnBAHX3r2LXdXEsYSPgbeW/yO3tXJaj4osdIdTczNcuRwFO4geuAMge5rd1+Ve8yHDmZ5tcfs16IC0ely3AZjks8YYDjnDkE8+mfWsi+/Zacz5j1iOIsSWSbCKR1+XapIGOgx+Nd7rvxts9Pspl3CIQn/nmdvtzzk9seteZar+0RPLLJHa2QuiwI+0TPsKA91ABGc+2K5/rNOTvGN/kbRpyS3Oa8SfBkaIsog1RZXiUud33W6gAEAZJPf9K5OXwJNa2z3AukwcsVHJPGfT8On41oeKPiBdahLvmnWEgnCRk85HQk9voBXDap46maAxm48oKBjnPrxwO+etYSqKT2N1TcUtTSlgW0kC+ZkAA7nPQ1XutSEUir5sQXPY/rXIah4lKSbXLb2G4ncMY/nn2rGk8Rs8pKKrZHGcnis+XnktNDWLcVyyZ6PJrMpj+WQPCuRx0PoSf0pINZnuHIUAkk/dJ4A9q8zi166m+UMqMCT04Jz06jqPb8acPEN7ZYLXEDttxgZU9c5wPTp6UpUVcSqNHpi6xctEUZuBn5uen/AOuiLUZZ4zGzYbkhu2fQ1x2j+LJC8crokyKRuTIye2eTjHeukttTg1iUvZNAwZWbZCckYwCSATgjHenGlFPzDnbfNcbB4ivo41R1ZSB0yevQU648UXVqI8q/mEfcTk4zjJz/AErb8P3Gmalc29rdNDB5jCNbn7oBPQucHAJwMngZqz4j0nTtLvXt2uY5miO1njIcKR15AwfqKuVCmlzCdaope6zC/wCEpu0j4Ypu/vAHOPrU3/CaShD5hKAD7wHfH4/yrKne0im3hiQW/P6duaqzyQXF4FXarZzzwMYrnVCEnsW684vc25/F0zTAbgwHQY/U0+LxnIzY3/Pnn/EZqOzsbIyY3RSNjB80+o7Yz0pYvCoNwU+RySArpnBJ4xzwKtYeDXLEt4qrDroXIPHLtMUJQMpPPcjBAPNNufF4uYZHkbaVGQ/RlODgjjqDVWb4XX4xOi7ZOB6KRknhgeoJrnb/AEmfTrl0uR8vON3r0wcil9TUHzR1I+s1Ki3PqGPzQuhXLuN93aJMdr5zkZOSQM89/wAqu67/AMSaayu5brZDI5ZnYD5BgHJPoOp4yK8u+CHiGXVtb0/Srx55wLhAJXOSI8j92Cew44AxgmvRf21LiTwR42bw3YQtJHHZR7X/AOeSyDJIA6kkAAHPGSa9KN1HbU8x6Tt2PPfE/wASUv8AxBqU1rqMmpRySfLeuCGnwACxzzjjA9gOlUYfHgMIXzW4BO3v75zzXlSRSpGx3NDDnAZ/U56DFWBbyxQ5+dQD9/J5/DrivIng025cruz1aePlCKjfRHpw8bAMGMh5xzs5HOeMf1qwPHkQSTdJyv8AFjn6j/8AVXkZluY7sRKzKDwHzyfp+Nal5pVwIC4lOdvt/UVKwqceWWh1/Xptdz0+PxxGXjzNtUAnnuD6n29adN4ztycCULz0b6euOleJPrbW7tHw6LlSHHIaoD4kmRsgLg/3+Mj0GO9ZLCq/Ka/X5JLQ94TxdbF9zvGAQP3ufr1x1/CrE/iq2k2lHVlJHfqMda8Bi8UymJgWBXPOM5X0z7VKPFQikKlWlYfw7yQc9umKmWBu99RrMm1se6nxLGJAfkBHTdhuR6YxzirEfilXOCqAMeuccZ7ivAG8ZsuCy7NhztyOnPQ4xinx+MElOEmlDMP+A5+vf9RS+pcy97Rgsza92x9Br4ngRmXaR7jHI9waeniiFYGAQB/r1+vHFeBQeMQTuUshx/f4x+HUVKfGShV/0kswOR149fwxU/UpNbmv9px+0j6Bh8TRtGWIyhXhsDIPoaQ61E1wCsowVH3R7fSvBj4ukKjbMyxDk88DJ7d6lt/Grsjt9pJVRwf6/lU/VpRS5WV/aMGtj3yPW7abhW3ckBccnv0xmpE1q2lILOAAPvZGK8HTxdcMgZbkFjjrkjH0BGKWLxdcvukEy5Ax3x+lP6pNrcccwp3PeU1e3A3efGFHXkYz+fWnnUIiOJFYsfl5+99Oa8NtvGl0XZY5I33euce461LF47uy/wAvluFP3lyOfbntWf1Wok+5osworrqe3tOgUliFDcD0J9qjkMOCHYe3I/SvFV8dylGCopZScbT68gVJH45nMXKKSD9zfkc45xWaoVb7bG312i1ueyxgRhTgFf6/nVuMRxx73ABJx8xrxhfHsoUq3y4IHBJB9Kt/8LCuHZmcsFPO5iRgn0HQVM8PVv7yNY4ujb4j1xlRlDDBz/Ko8h22lQQD/KvJV+I7xYGZnb+/1AGDnnrViD4mMU3RvIgGe27P4nvS9hVS2KdejJ/FqeqoqKGA5GfWmqN8hPzYxXmMXxJSNQ7Tng9HHf3wc+1SW/xPiVcfamjBJ+bZj6nkdP50OhNdBrEU7vU9PPlhSCDkdD+nIxUhjibC5IBHp2rzVPiREYQRdIXxjc/DDnjHbnt1qzB8SIpC+6WNXXB75+hOaydKcPetoaU60JdTv1hUjOSVI70hzIMcqgP0JrkB8R7Zo0eK4iYFefMB4OTwDkZP4VNH4+tpFw3lgqcdf1yetS00uaxq6kUvd6nSKspLYBOM/l68VLGZBH8+CQP4f0rmk8ZW0jEPIikjIbORiph4qgQAjaRg52cjj64xSd2veQKSfwm+8rrnIVUxjPf2pyFwjMANoH8XU1zieLLcncQ2zPDcY/n1qyfFNoyqXZ15xtwM4/E9KlFqxsAPI2Tj5Tx9av6KGm0TxErgMVjVhxjGSSMfl/SudTxFZSBULOh6/cJHf0zVnTvElnDDq6mVsXCLEvOBwSc49c/mBVwmot83S5vGPMpcvkW0iIiUkkMR26CnRqwGCpyccn+VVbLU7RIQrTxtIRwmfmJJ9KDq0Ei5jlUnP8JH681zxbkveZOyLsjljtXBY4FOL7UKbRyOc/XsaqpeRMGO5cL1P+NWXvLRAhZ0XIGT6H8TSlyoqK1IL2LfHtQAkGsiCJ47hjggAnrjnOCePY1rz6pEp2piTAzuX8uT6VlXOoedcDYoJP8Ad7DoSfr6VUHJxJkrvcsbAGdidpIHp71JbtIgySoyPvev51Vjcs+HkAw2dqn8gf51M0oyB97P9e9XqkK6fU0EmEjHcACQPuk8kf41ZEoaEhgCc8f/AK6yZHeLDbcg8Dnr/wDqqWO9MpC9Ofz9aydO7NU0yaSJ2AwQCPx/KnwQGGLLMAAeaa5Rxw48zH6elK0p2HC+ZgDNOLb90dm2WAdoCkHJ/wAj8KHREHJxkfhmoI5y7ktx/T0qNpCGAI+8c+vvmpcb9QbVuUsm4CSDcBjH8P6VYTCp5gwxBB/2elZc8obBJ5B4WpVkZ06EYGMdqFT+0Ve5difzQ+cAn6flTGjEbB87lAzVeGPedv3c/wB3j9atAkKF5OR+HtzS5pJ8wXGbAQpGA55+72qvLAUfr8uPz96sOhKk5PPb/wCvSCMKcqoYkY69Pelf7UmXdsz7iMFQBkDP401Mg4wOT9fXnkVemjQgR7cYOd3PPrVd4w5B2qcDj/GtFLmRPK0RxhRlhyc1O8ZXAOMH9fYmoyFDhcFRU8kqBhuw+Pei9nylJfzFZ43jIDAfNnJ9PSnxqBy2446bhxRPKJm2nsOmD/k1btwqohA3eveqb094q1yCW1LwkkKMDjI7/hVRiYZm2KTtUHOOvtVyW4CKy9CMkcfzqpbTSTTnzG2Y+tKLbRLROJWY/cxtHDLzuz1H4UyeESKd6klj68euKcZANxyoUZAZc9fx71BHeuwRGU72B7fnQnd7GuqGyRywkFQu4kfgM8Z9sVNE8zu4cLjH8Gf61DNNsJKpuc8c8fjSW8wjiB3g543fpz70SVw5k0XACVKnAH6g/lVe+YB1U4DEf5wae9y5AG8BmGR6mqV7KjwkNIp3jg9+M55xj/69TG/NzWC6aMsK8Uzq5HzE/J7D1q/poZHDtyCdmc9P059BVK2Zby9QKCEX+H1xjj8RXQWdrFtDMoRjzjoR6ZracrJ8xKVmWoJ0eLAGBjHufrRdBYgNqjaeT+NEYWSY9OB/COM+tJMXLOP4AAPx9K5k1zFJuRRa+MKnA2kAjf2+nHNXIbppLYCRlc88jOKyZVjRnhZx8zEv0wM84OTWtYzRR2x+UMhH5fh2q5K3vDtcyrtJIZGwV2tkAcA49DmoI7dZB1Vdp+o559aff3XmXmcfu1459O+ait7d8B3cLFkkbjjB5wBkYzxn6VsmmtxNN/CXVAQGRo2cscbVx1ycfhTzFHuLMqjaOO3ft71Sti6yfKSzDa27qB3/AM81amcM6mNCATnnjnJJHtWck79ykmyeGd2YnIPHO7HHY496sSTICFIAOPbn9KzYbZoG3NtAAwdx6jOc8deaS4DrLn7zgFd+CB0yAMZ/WkqaKu/sl5rhzKQOCMnjH8qdFcs8YJBGeeeKo28bxBnJ4x90/eA9B9KtROXRZCpG44GcYwDwce9RJcrHFuxbWUM2zdg4z93n/wDVRIyxhizlgPaoHkEbLOAnBxnI45II/wDrVWkuzKjiJdrsTHz1Bx1xzxR8RSV0SzPiUBCQ2B3689h7VLb3AKYZSXI6/lwOaqGORCjtt+XA2nAyT3z7dfwqyXZY/lC4PRu350nDmQkkyYyF9yccEfSnjJUdSOPeso6vDAfmkDDgBu59fwFMOuJDMdkgkHVe2fUfQVShJlpKxsNMACF2naeccn2/SsjVAY4eHXrn3J5JGB2/GqF54idnIjPlYb8/8azp9QkuQEJHH8vpW0KTfvGDkrEE6lnHOSp+gojtC5zsG0Hr79sUxVAPylnIzwcgZ5wMkVetikRBbDDHA/8A1V03sveM0uZ8xas43WDCNtJ9fSllM5Hmldwzjd159M1asr0BVJJViT/u9OtXo7VLlhJnYTk46g9fUdT1rlVTl+JGrjZnPypJj7pbd+BpVUkAj5EPH16+1dE1mZnLZBVhjpz16H296JdLWVWO/HsnHT8KuVRNIqzMy1VipEecqeWHXmtS2u1jHlDscdeuT1HrUS2aROVcgIxGGHc9AKfNas8oVolbJwTwPTPGaylJdhxi29SaScyQsMPGMkb8Bhx6CobZHEzsqMDjow4PXknH6CmS2szPsCr5GSQFPfBOfb3qZFuYYACoYDndkfL9e+B1pWSXu9TR6MsSxsikh8HHQAY56+/NVTIAxPkNvjJ7nj8McipRclBkZdQM5yD+NEpnfLgRgk475A7Hnrik217oXuNtpXLNtiSJQvLYIOevGT0FWFhLIo3kHrwQePyqJ45REihs9OT34x3z3oSRIUwSQT16n1zyBim1chPmFMJiuPN2hyQB1/M/hTnc7m3KADg/LzkVFLqMalkwDtx9Mfl1HTFJLcbULIGMfUpjgg85+vt70mr+7JGjSS91GqssboF4RSfYUyS5ijP7yQJj1P5CqCxu7FimN44yenoKQWyNskKEScEsxJwewPPNZRppSJTZcF5Gq7VcEsDjAz2z1r1X/gm6xvfjv8UrkYKRWFmnToWZjwffb09q8akvTbwPsGAF/i6gjPUe/Fey/wDBMOe1g+Ivxhuru5S3nkbTookdwquu2YkjPUg479+9d2GpxdSOtrNP7mmfH8SO1GHm/wBGfRVlc2UMHieO6dhJJr1787D5sC5bGPYYA+lWLa0i1m6jiGppaxxpk7sHJyevH6VWsniuZNSufLCwzX1zMoZeqmRiCeO/X8aju7eyucgxpnHXH5Y4r9ExFWM2lF6HyNGHLCKL03hgLq0Nnb65bmecEsrgBgM4JAz0HPXmuL+L+lweH/C2q20WoQ6oTCxd4cHymzgKTyCRyfXjtVmXSYgzBUBfH3hx/kVyXxUgXS/h7dxwIF3c/Qk4zx3Gc/WuW/K/kezhIP2seZniFvBbu2X3MAv3u598VOViRhGACAR82Rg8dOOwrEjWdJFYSMuDnIPt0qZZwFKszb/wwf1r88r805yttc/RIK6LVywuJtoABHp0+tPLpGjRsu8dRgY9s5rNa4CkEsSxHOP60S3hWLcGJ4/i6AVhKLSXKaxsy9JfiCIDrjouBkd+tMi1QwzI+wsCOV7Z6ZrK+2mVyducnrTre5lXO4BVBPfqO1HIkhXTudENXlwcId391hx+FdN4PvpWv4ywZWLDDJ268jua4m2vGYbQBsY45P8Ak11Hha7liv4fkG0EY25B44z9BSVl7plUScHofSOj6wsFsm7JIH3a15fEBEZVd3yj2FcnptjPPZROCNpAPy5NXIo5YsmUHceBnjNfTYanPkUj5Sok5El1rUk827YyH17/AJ0y+nmutKlAGMjOSe/eqN7FK7rtDAA+vH06VZcsulPhDuI69+nOK9FRk5LmM21FrlPFPFrtHcyMzEBgcd+5Of1rzrUpzHuiCsOTj36c9fxr0rxPpzyXEjbgQcjDj1OcVwWqaRLI75YZJ/L8+OK4cS4xme7hk5WObuAzgDzihyPumoZLmWJAHKuQT93PPpitKTTkRSScbc/d/l09az5bKWR8qCVHQf5FeTPlbO9XQ5tUMabY2MnPbgY/HrUE0kt3IBEoIbqxTgds5I6/Sp49Id2VGwrZ6qOo9/XFblrp0VrD5fzE9PxJHX8K4pSjD4TdJpc0jn18NyyujF1Ayct0/EcVdfSYrYnaQXzyO35VsCNp1K7QqL0PeqxkW3Z2f95ng/1qHVcviRpCN2UogsJOPnOc7W/kBirtvG0+XL7c8Djn8aqOdzk4Gevy9qv2MqyAAkh/cdvWoldooWHS3nkYF8gHAxxn3rVt9CYnbsOCDnd268dO/wDKnw3CKgbaOBz37cEVo292giZ97P0Hpx0yM1g6j7Cd0UH0tFZkChGA/T1oGls0ZCxrvB4xjr7Z6VYupFc5KlSAM5zuxjk5zVI3SJIG3EsDweOhHORSV29AcW0VLjR2mcAhT+Pf0z7GhNKe2wZI1znnr/TirAuobdd6qS4B5zn17Ypr6mhgyU6nPr7ZH1/KtHKTKV18I59ODR+ajABunr+AxV3T7GJMliGIHpyCD1Pt6VXtr9ZDhEOzHKnAOccnPXFa0E4MYA+/j7yjgj69655za+Ibu/dK1yTburqu4qDz+nSoZpC653EKCQeOx64/wqS5lJUrhgc89xgd+nc1As6yj5o15P3V4HfnmrTuvdGlYY17LGF2sxxxj19qBczXKbRuXPROPXjNNS6JuAwVfXHOAcYyKmUQRwjexVixPy9cj9ar3VH3hNpdCkySGQsexwc0ya0dyc5H48fjVzyJpnwgUjHVvx9R1p6W0qbiw2j2OM568e1KKS97saXuZ9rp0rTBdhzj+LitVLKRSFdAVHPtn14NEdyVlUbw20fLjp6c5/pUyNJIxXJyQflX1FS3zNysRJu6IJLRCWAiK7u7A9cdj2BposCFdQQSPx/D2q9GjsFDAEg/wnn+VKFDFzgnJPy+lQ3Jis7FJ7Ioo2KWdfmO3OAO2TTQih28xSSMZOcn2781dnjZVCbSQRzwenPtSpbwTR7Sqh24KDPy/wD66lT5WVrYpG3aNSGI253DH5HmopIRvYDI/wBpc9fy71beN0+cEgKfuNnP4e1NiZVZQW2qRk85HBzyAM810Wv7wdPQotDJjO5iCf5c9qhWxncMVbgkZ7d/rWzOxEX7uONnBx9OvPTH/wCuofKYKzK65xggAAe9QpN+9bQSbZ9/E7FBIyKFcg4II5zSvhTjjk01ZQxI6AfqK/UlqfhfUUgls+/+cUKQckkjj0pq435wevrUgUZ75x+VTbUY9ZAwGcDmoi+Wzg4FJIw4AI6UgBX8/wAKfUCdSCBzkmnkjv0qpIpIPXP+zUiAhcnkY/Ghp2AkLBs7QeaYwKqOM4pWJQD2oDvvwRgUWAbkOMAnj0qYuFHKk4FIULEe4pjjJ5GRUdQ2QqSB8YB68U9lUMeg5/8A10gjAbHQf5NAjDEliMZpgkxxK4xkHBprlVzjnIpmwQknI4NOQkkggDigBI4yB+P8NSLvZsccDmkLKimkRjjJBovqKw+RQVweSKaYwCSAeaYxcMSPX3pS527fxpXHbUASTk9c087SRwQRQDuA9cU4RhTnJPH+NMNh4UgfSmebuYcUJgnHOCetDAYyByKnYBGJZj7U7aF4JFRiQn+HvSYLZO2mgvclbCn2pA4B6cU0IGbuQRSeWQxXJ6UxbChTI1BiB6dcUKoAOOPfvS4w3DcDrQMFIjUegP3ajacMzYqVQCeoI/zmhkXnj60XASKNQ+QevrSuU2+tRvIFPA+UCoixJ74J6Gh6i0Jgw5AOf50rEgZc5GaRF2DpnFOJBODzxQMj3ndhAeaXaSAe4NKNmDtFDMxH3u9AugDcxwenenkuRwOBTQpRTzljSkMeRxxUh1DcUHI60jSEseCAaUMWOSeMdKaUGDjmjQbuwACnIyaeWBOMHHrSJGScnlfSgAE+wNNisIWBHGDkUBSxxz60MgHHvShQg47/AM6Ex2QjFV7nNCqT1OAB/FSMyseOKaCWyNvOKXQBUA2n60vmYYDtQpKr05NDMV/hxxRdC2AFe2c5pJASc46ClBOCTjimM4ZuufwpoGiRVC5PTNIzMD0BpUbI4yKaQS2Ce9F7MY4kEAkDNRhTnOMc06QMADkAZ/zmmxqyEktnNMW44EgHHJpVZQOSQTSN8p69RQcKAW44pXDqK8iuQcYwaVgJB05FRowY8DgmnhwoPfmlfQe4iRhBgcYpQuOp45prtlgeaXezHr2qgEUnfnrgU51LEDOMU1Suec8insAxGFAxU9AG4AOcU1mIXIOCKkkIUHOQfzzUIO9gBkfhRuA8MWA5OT/nikBDDHvQUJwD0B/GgkL0weabVg3GtASMljgU44UEcjFGWK7W4FBUDvkDrS6AHnbRhe4+7R5jZ4Bx/nijeueQCf6UqgqpwAaAECGUfd5pZCYvlz1pDvA445qMRkcs5JNKwEinJ6cUYIOeoAqQsqoAOeKYwO0HOSDT3ADKS3I96a8ils5wccUoUAnI6CmvEpkBFKyuPdD9hZgSAOOlIzLhl7AUEFWIBJBprRhyQeB7GhbiGqQRwcAilUlm4JpXVSNq4xTlUqOCAad0A1BmU+1OMmWIPQGmn7p5OTSBQqYOaTSC6FYqxA24NNSMZHGcHNOQqo6DFOTK0r6AJyx+bISkaMLnAwTShxK/TAWmzXKlsLziqAkKAAkZqILgZAzmhgzKPmIzTlXjkn/GoAYXIwDwc/0qRSm0bieP7v6UvlgKDnNEmSp4FVcVrAzgMMArmmNOd2M7hmoXRi3U8CpEXChcjJoS1GmBQynnAC9qkUgKAeCDTApKbRgZNOJyD3H9Kpi6CSSeZIMqOB+tKMA8nlhmkBBYk8AGlUEjd97P8qlBuLk4BAoIyQSDxS5AVlzgGmNIZADyADQm0Mc7B154ANCykZCj5egpgRSTuyRTo8g9OKdrA9SXeFT5sZNPQAoDjABqHALAc5JqQKQSRxU2sN6okCBSR7fermfFSlrducAZ/rXTqxCkEkGub8UBTaNnOCfvL1HWpqfCxow9CJ8/aQMAcHpjrkn61syMNxzjJNYmisRdEFSMCtlwS3IqIu8UDeo1mCjFNDEjkc0YJyOSR09KaXwRzyOtXa6C41yNwHoKYzDgZAxTnJwWHOahdiGAIznmoevwivqGSHyDx/dqrqJDRdfm7emeeKsDknrwaq3pIhY4HqM0Xdx7mvooIsU4BOOf15/GtIglt3QAY9+lZXh0+ZYIQCACf69605x8ygnI/lXQyLXFjAJOTnihwV/hwfX3pR0Ynnj8/pTHJRgT0ouSKQArZPOPvH9elMICoFHQn+KlcgqehOaY6ksu7qw/LrQkWIVaSQH0X/IprSAIABlifwp5BRuCMH8aYxIYYPA6+lMncjO5QScCmMdgIIPTj61KQCSSSB19/wAKiwHbcSSaBDA52HA5xTAq7T2+tLJIACTxu9KZJInlrlTjOP8A69VYCNzvZm+9x+Q9ajllKqAp71K6AI2c8j+GokVc8AHjp3pgNBIITucVGRkNknqfyp8qFyCPx5qN4fMGACOfXJqkS9BsxLqFU4yaRlREG5cFTx/jUkiIq5yN2arMSM8hgP4eaYNuxGhZ5mBUYxQYiJfl4BBPy/yNKi4PAbA/rSKwJ25ZVB/zmm2Kw9NskZLcEce1QkhuCN24/e/xpXlRUcDbVeS7it4NzYBHfP1zxipvb3gV78pfLpFGSuML+X61n3uopGq7ZMHHzN1z+nNcj4g8fWWm2klxd3MNtbKf9dNIET2GT94n0HNfPvxR/anWyCWvhqNbp5VbbeZ+RccAkdcE8jOM89cVzzrcvw6nRGnzH0Z4l8V2mjaRcyyzwW8KKf3s5OMY7Ac5+nevlnxV8ZtO0qSVkjk1GVSw8xc7C3XgDggnuDxXz94v+Kut+I7ia6vtTluJZCdyxEoMcZXOemRyBgHPTFcRd+J7yeM2kL4iZf8AVjgYHYEc9682UqtSXMdMYxh8R7B4x/aL1W9VYxIltHFkrCmSQOeCee/pXnrfEjUb+QJBLPKTzvkGVXJwccDr/wDXrkrbw+92UZ5Npkb/AFWPfnk/1q/qJXSYRCrRxOMA7OeMH9f681XJb4ndmt4t+6tC9qOsSFX86RnlJG5VJzjtkng1h3fipVRYYYyxXPL4x37Vi3upyRlxG8pU8fL8xPuapJbPPcMCpiLLjPVvcHNaqmO8UlfoM1XxFeysU8x49zY+QAgA5HcdvqOay5VubmX96WZQBhs9P16Gukt9CkIw+0Lj7z4Ax6nPWrVvpFrAuZm818/w/d5/z3raKhHoZyk5+9E5WDTy6lhkkAAdf054qwbd2HCqhKnHsQeCa6SS3sjG6qCoU5yPvfl/hVK9khtyoEKkYHJPznjgjn9KcpXS5ehnZXMOS3MalXZsg84HB69Diq0lriNGABAJP4Zq/cX0Th5Cm4A7cMcZwOffArMuNTSNVQrGqr6vuA9ATjrRBXZ0y5VaJFHi3dhHnJYnr149R6Vf03WZtLk3wytBK4Kl0yNw78+hqpI0kkYZCoGfukgA59OP84pLp0jCuFDFT/F0x69KmolPyZlazOgPigSsxDbYynzMnJPHoO1a9t41lZY4TBCHUrukOS7jA98AAdQe9cFLcmSUyKNytkfN8vOcYxjoPXuKHuklaM7tzrg/KcKfUmrUf5tTSyfxHaS6ksl075AiLehwo9sVPFfQMxYbp/m5LZxn2z1rlba/EnUByMdOnIzyRWnBfLaRD95G8mdoC5PtkZ7ik0kzKVmubsdJA6XM3ywsGYcrkYGB9eK3LXXbrTLYxOJpYmb2Ye2T1wK53Sb62EYmkkOScFUHzbsc8en41t6PrMFvOXnWTyyMjgZA74zwKqNNKXNJ6ClK69DsfDPxC1DT7WOHYZbU8GOXAYDnkEZ/XOcVR8Vva61OTEsqq3JVwAc9OxNVtc1/R76MCwszbqwGZ5HwM+3ODn6iudOquJN4uvM2qPl6EfiBzW+l/dd0Ypt+R6z8EbGK18e+EbNDnzNTidhjh+oGRznB5NfU/izw9ovxR/aD8ef25arLFpMltaQOH+Rvk3YU98Zx15z7V8e+AfHK+E/EOk67HbRX0ljIJhGpwScEYGRxz+dfQXwa+IOn63rOrXiXjLdarcGY2d44Mq+gOCTkdMkngcVcJSTXN06mNSN2/M7++/Zf8F38m6KKWzlIw0kRAJGcgAjBA9hist/2NvCU0h8ua5iUjGOGUe+GBFeq6dqs7L5UkeME8dfzrora6imYA4jkH8LdDj3713OvK3Lc5VSinsfNGtfsV6VakzWmoNGdvI2H5mB68ADOPoM9c1w+ofs7STSPapequSPnEZdgehzkgYHXt6V9p6k/mWnzZVs8YryV4ymroIwFVnP05JOKw9qpy95fgbWsvdPlrX/2NteWVHiu4pgRw0xCevOACOnY9PU1yM/7KHi23OxbVLkryELj15wRkcevFfeerkMkSgMQQMH09zWfbx+XL2zn613J0mvegrmLU0/iPz91T9mnxtYCRv7InkQ/d8sHJxjjqcge+KwLv4J+KdLZpDpFxEFI8xfLOxSRjlicZz6EYPFfpK8fmguvLZ7fyxSNbxTxZaBGKnHI9B+vNNexaXND7iW6n8x+Xd74B1+Bvn06dVAwcxnaeoHJBBBPcVlv4c1KzlME1u0cjxnay52fTOMAiv1Ej0KwvdZsxNZROA+Nuwbify7963bn4deGp3mLaJaBgAN/ljd6dQKydDD8z0f3kupV+yz8lRpF3a2igxmNufnfkrkcA4BGR6VCltcLcKWj3L3II564GOufbFfqvcfAzwddx5fRrdBjA8sY+vQ5rEvf2X/Al7AYTpgjjOdmAPlOQSR3H6UnhsO/tNDdeqo7XPzKVGO+RshCOFY9zkYweRQhmRSnmOCDnAJH4Hsa/RTU/wBjzwZeWxiWIRRLyERB1PUk5BJJ9COK52+/Yd8PFd1teSwLtGxFJwCep5JOT69T0BFYPA0rfH+Bs8XUsvdPhCSe5BBD7SP7pxj6YrJ8Tald2VlE0DmMsc59wT0z/KvtzWP2FkhspTYam0UagmJXHcEk5JycH3596+QPGXhxkjvrIS75LSRwHh4BZGII5+hrOWFjSXxXNY13VW1mcjH4gvH08EysSGY7z8re/I7c1D/wk9/Cv+ucqeNzE7uoHQnoPXFPsrOW4sYwADbLld5OGOTySO/PeqbaeyLMgUYU/fOORz7Vy+xX2kdF2kW5PF9/bxkxlo+D8/cnIzjP88GlXx5qD790jBWH3xjcOeBxjgfzqmdDmkRAHVgTnaMkjPQZxXWeHvgzrfiN1gg8sGQnEIJZgMA5AAxk4Awfbqa2hhvae7FGcq3s17zMb/hPdQgCpHufA6uQ2T9DnH+RUh+JOpRMIi24cB+m08Z4GCR+ddlrH7MvjjQ7ASvorTIGyzrkZHGCPb3wMd68y8SeHr3w7qH2e8jERZAyvnKsMdiOpB4+vtV1MFOnH346EU8RGfws3pviXdzFZCIwQQNgB6e5z6d/0q3B8RLq4AUqgIfhM4BHY5H+cVxV7pd3ZNCLu2lt965HnRlMjGcjjnrT7S2ImUAHg9UzkdTkHHpXK6KT95GyqOT5rndQeM7sOxMSb2H8T8fTp0PqehpkHxFDsxeKMKVJ2OSOe2D/AJzWBcYt03jc2VHfjqBzk9T1rD1DPmY8vnfncc9MDjHpQoJ3aKlOR3Q+JKuv7yEsFYYxjJI6H6CpT8Rbctt2ZLd8/KT6eo+teeRYiZTIxG7nHr279KqzcyZGFyPwqfZJh7WSPU4PiTaFFWRSAvXfjjjAAAznr14NWIfH9kkrgcR552uD6EEYPI/DPtXksMoVvf8AQU5pFTd85ZunU/pQ6MS1Wmup7FD4+01w4WcnOe/YdCcgcH3FTxeNYJDgXLruyflI24xxxnPf0ryOz8y3cK0fI59d444znGBXR2oQOqx4WYjjGfrjjpx9KwnTS93e5rDETt8R6DbeM4yu1b7exxtwDjHbk81LH4xZsot62QcMjOMocE5x154rhILUtEJCQxUbj/Dj8c1MbdbtBKRtLdUb0yQDnGTRGnSleNg9vVjb3vxO+n8aXEcUSm6YRjptOWOOfqT/ADq1b+NriGCQtOFDnq36g5PUnNebCwSQEEK+AM7wCe46nqce/SnW4SS2jBVkBZoyuDwByDjOPx71lOjSitjaONrw+0z09PHV0hO6dtuOE7j39as2nxDv4CSjAiT9eCevavK085Qfm2bePXIJPHtS/Z3ERVdysSPmV8cnnrWcsNRl01NVj60PtbHsB+Jt7DIBsjClfvNycEcjHSmw/E+5dQrKJFBzt7Z6fnXkUNvKZix3Fz/eJO3t1J70gjnMoczuEP8ABvI57Z5wf8Kj6rQb5ZLUFmNf4r7nsn/CyJXUKyBSM/Nn+mKki+JbAn/RwwAwecfj/wDWrxqZpV2MkzKsecgP97pzj19KSznnZSpnfKr3Jzx3PPNWsBRd5GzzOtFHtMfxMQTRgwsqk89AR14HvViP4kRBGRJG5XG184AJ+uOfavE4L+5kQ/PvVR8p9uevHP1qVNRumZBFjA53fr0HapqYGm12JWaVV8R7jB8S4FKhzJHCv91ywP4Dp+FPf4hWrgAs7AHIZunv3zXhceo3bkg+X8h56jn1HOacmtXc6OHiXfjhB97+ePyrm+oQv7rOmGaTjfmWp70nxLiiYr9oZQV4345/OpI/iPE6hjdsxBO3aO/fPA4+vFeBHU7l2BMROOu3j9Ov5UDW7iVV2wnhiMY6Hnp9fer+oU11F/bE0/hPoW2+I0ZztuwzgnjA3e4weP6VOPiDmRledfmxtyAGGeuO1fPT61Mr4EUi4GdxGR9M+v0py+InLn5JFYfhkd8Hv6Uv7Oi3zRkaf2u/hlHX1Po2Hx1BJKp86IY5+bv1zn0q9F44glJw6ouOUyMk+xyK+ZV11IXDukijj5VyTyM4wP15oXxCXZv3jZYA7MHcQDg/lxWSy29+WRazhJe9E+nV8aiPgiNXC8ZcDJz6dfwp0vjp0RWZVkI5+Vto9sV8xtr6ROqoWUsfm2/wjH9farC+LQbgJFdTKScyNjhQDwATjtzwDULLG+p1RziFvhPpS38cJMAWXGR6jj8+pq/H4sthGGSQsGz90Dg+hyRXzCnimZZCBelkz1BHHHcjnJqe18Zzsp2XLSgj7zHH8xnj9ah5XNP3WCzmnfZn0jN4riXDFZQ+B6be+eTToPFUEsRDFldj2Axjt3r5s/4TiVZXZbpmG372/Ixg84xyKtQ+Obxo0AuSMH7x5I7jp/8AqqJZbUj8LNf7YpP4j6MGvWsjrhyHU+nX8fT/AApBrlqzlDkY/jxkH6Y5/Ovn638fXplVfMVwRw4IB757VKfH1/hQGXnORk5A7c+tCy+smX/atCy1PoFNdtUmAVskA54P9cU9vEkJ/dxyBmb0ByB39q+fx8Q7sFAqL+86bsn5hxxz/SpU+IN4pXciNIW+Z0OMDvjFTLL6y941jmtB/Cz3watBcybAclsjqMgAZzz2pyXtp5oTzF3L/Fn+RxivCT8SLiPbmJSQT0PXPTrTk+JxRMmErgc85P4/TvWf1Kv0RrHNMO/ike7z3ttGuDIiKMnbkZz15FUZLu2lUSK5wRwydQOvGPWvHG+KAWVQ0bN6sAPTkc+lOX4mwKG82KVBk8YznjPAGeKPq1eH2S3j6En7sz1mbUVUyOUZiRgDPAz68cmlsrpAzA7Ycr26fqa8ui+KNi7CJlccZxjP/wBbipl+J+mMwBaXPIICHj3yRiqjh632olrGUVrzo9WfUEZNykKEPsS2Ow/xrKudQLfIpAQnpgZxnj9a4OH4l6XIzLHIQQpPI4P5c/pVpPH+lE/69d2fp+AzjvWfspuXLy6DWJpTtaWh32lB4ZGcKcAYIXGefr3960Wv1MqgEkkA9sfnnrXnTePbGYcXKq467jwO2Occ/SnxeOLRpCi3S7x1DkDJ9s1E6E09jdV6dviTPRHvQCMMcDk45+g461PJc+UgYbmXPbqfavOF8Y2glAF6iv1xvGfw5q4njFYNoN4hDjgEjOfbnNZOnKHxJlxrU+51sdsJ53ebIQnO1sA+3ftnFT3l3BbQFA4c9HTIzjpz7Vy7eMhIqo8sIYjlu49yM1WbXEKqxdCCc9j+NJc0uhftV8N0bqgzSlUAGQOc8fXJqWK3kCuvzHI53jAyPQd6xofEqQfuQFJc/wAXT681KmtqVYMBtZT8uRjkH8MVcU1fTQpy0NgzC1jXaoLA8++ORyDSmWW7iEq9DwQeO59Rg/UVkw64oUqNp2np/d49e1TQeIRsfEa/ifyqfhXNY1dre6aTyCNgZCHbIBHU8+mPbimXN6MhUJ56ZwfwyOnH41hS6jLO5bcQWY8ZwPwGaFuHLDDcDJ3Z6nGKmMkyObXY3VgmbaVwucYbvnBPUDvmp5bgWWASGyo4z0POcD+dYw1G6S34crtGOvP+NUfM8xSHlK7euc59+K1ik/jY/aabGheajFO6bcdzvB/IUWutpBG4ADbj3/UfSs/Zbqm5XLDj1zx0qb7PbJKGfcQf4e/6U3yLroZ3kye61yacFVDbS2Src4Pb8AKhEt3KNwJI5HoMVo21tbTozb/LVQDs68Zxxn06fjUrTRQqUQny2/n+NZcyv7qK1fU517eUnezNgH/PvzUtvp5kfc+T/vVsy3iBWHlIHP8AH26+lTp5XlbnCcgkbjj8ya3dWy2KUPMyf7PSOUHaTz+X60p0gxqwIJOMnpnHtzWylwjgMowxHLOeOcDgZ6VPJkPIqqrAAZ5wR1OcgdKhVGrconBHLi0MqqFLMM4qxHbgMqRljjtjP41ryyWy87VWMnlV4I9MH39utLDPbxgOBvGeu0D8v5UnVlflDl0IIrWO3jbzwwcKDyeOTjPsc/8A6qmjZ5onVSRngd+OpJA49qcb6CcFZUbnq2ODyce5p5JjSNYcFQQd/Tnrg4FQtXsWnyvuSwvLFEWZmKZwNwy3bnr0qreTzRThgx+YAkYwOvT26VMxniibcQzE8dSR15Ix0qEiVgwkR23D9c+3pQ2l0KbIY5ZSdkRkyT747nGMetaNtG7y5lmI2rxnoPXmqpuSGVpFYjHO3A+hAqaGXz4wQWUkgdBnOOeD25qbWJ1v2JpLYKJGS4YK2cZIAzngYx0PrjnHWmpaBYR5rLgj2PHIyM/jUhs3LJyHRD0Ix7HvSRQNFI4MCmM4HyDdnqcn+vvTukuWJta6KwiUPsVmkjBHzrjPr2qXc0cWWZUbdy3XHHGfftV4pE/yvhSwOF7+/GKq3WkxMwCttyMccE/4kVN9SbyRWnkkXId9oz+XPfAqNWBAAZWIBAznI9+ePpVuHQxFbgNNuYMeVPbt161VuNI2PuR95B71d076jTTa0J5I7eNAWZSwxnnr+FTJeGIxqNrBsdMn8KhtrEmRSUUoM7t5zz0xVuW0jeNo1ARWHpjt6Vip67lNtjPNYruVxuU+mOeeQDTo7kSnayEuOvA+hqIaRLctxOzKTkr298DPr+FTHTrmIsUlDNn7pAGOvoOa1dvtMTcmiu9ibiF2kJWZxg5Hy9eMDtxxnmvIfEUd74F8awazBPLFyAQpIQ4IIDAHBI9e1ex/YZ3Rx9oZVJ9D1BOQPQfQ1jeM/B1vq+lN5szeaMY6YzjGcHv+NaQavyy2Z52Nw0cTS5ZL0PrX4TfFy08feEbO7dRHcBQJYw4IDc46Z6jsee1dXd6yEk/dsT6CvgH4FfEhvh/4mfTL1m+wSN5RVASSwJwWI5OB/P0r7h0+EX2nw3ENzHKjg7SDnI+vrX0WCquP7uT1R8LUioS5bbGkNULNlnIDfwnmuE+NerP/AMIsIQ4XdIn3DzjJBI45z0NdWLBlLLvBwc9en515n8bGEVlZxeYH3n1+7jkH8ecg168lywcr9zswK568Ty64KmIM7Mdpz1x9MmojOIkxkA4J/wD1VFGvmEiQ7wp4fpnIPUUpntoVUZBAz056dj+FfBSVpPU+/s0iOaQhdz/vAAAFXqfbn86dLuMOwx43AY6c8ZI/D9aYblIlG1DGM9MD9MfWpDcyu+xowMg49sDuf/rVle6KtyoQF0ACoAQBnsO4wOO1Sec6lC0gQdSMZJPoDVM+ZLGQW3buM7PvDOMZ7DvmptscQTe+5R95OB2wCO4xnt1otf4hJXkLJqUxmQRx4IBxkjJwcZI7Cuv8K3s8d9bbnbBYJt7ZJBPHpXERzxNKdhUcYOccjPIyeldh4Z1FILlM5dgfy/DvnpVuKl0MartFs+wfCtzby6Jb4UFgqja3XGMfSlvwhLEoETHHvz0rh/Bery3FmuMq2BgHjAx0I/Cu0WBrlC0indn6D8K+jwzagj4+pDUrR2O9nGGCcYb+dN1cxWmnvvbJABA78Z9KSW9l0xNoPBP8XTvXn/ivxg8qtGpwVOPk79ep/wAK7JVeV8sjajScn6HP+KtSU3LlVDNnHy/jk9K861m9dZX+8jZ656CtHVtabD7yCx3AD06jP4Vzd7OJsAPnJI+teHWqKU3I+kow5RI5EEgaRif89KYHDMUQYVSfmXHNEEJK4ckHPGenXHeoJYZIZdoG4HPT/GvKlNynzNnocsUWUV0CsSCM+vX2qV0IJGec53fj3qDaWTbIRuxj8KivIpRGcS4GOmeox0PFZJ3kuZ7jSTkSXM2UKoxwRzxx+FUQ7q7Arv4H16859qsWoYw4yMnHXrj05qFwIp9zELkfn6Vs2hu9+WI+NhEwyg3Y7fT8eKsJqKKmCOvGR1rNuCPNAGVXP3s9evH1P1qJFKSNkhQOq5H5+1RLlGkkmdDZXoIwBhQB97v9TVrzfnwCdnt15rBinVSMt94j+fariSkOBCxIPJHY/wCFYSV/IE7+8aDzPIzKSXIxtOfT1/DtULWrTHeCMgfnSbiVG3CZHTd+VJK8qsCCFbPGcGqaasWnb3gWIou1yGIPelmvYipQxrvz1U4APsKrtPKrEF9wJ5bGOaz7jE0oGDtIPzdweoIx0rSEeb3gumy3FqIWVgF5GPw/HvW1Y3kkcewvtRjk+v8AjzXO2xRWQM/Ix378deavLmFywkJDDB6Z+tZzim9ETo0dCwd0DBmEajPzHk8A568iqE025ssSu0YP047Z6Glsr6KNWDYYsOMnt0qe6tYpYsA4I47fMfX1rK6vylXsit9mQypl9oODgH16c1IzIpwMuBkcYOc9MkU2MJaJiQMcH1HrTAkCTbkJRQD9c44/X0qFv7wlq+495/IHP07kU+Gd5VC7yoP948Z/Oq0kuQgXJGTyKdbwq+OcEn+vX0qpq65r6lN6F2ElZQhMchP971HPY/8A1qtrOduUyGY8twO3Ue1VBMkFsdqq3QbmwSfXOKkN4ohUCEYOep6+o5rNtslrmsWBKNisrbtvXbg89OPpQiShclmPP3cjg/zHaqKTALIvlspGCQT0+g9aiaSS2YbFO1ifqOPpWseWKLVmzSaZ3+WSVlYnBbHbtjHY1OQ6Z+Us5bAwMcYGT1OBWPHKSAkgwD/FySPrWgbkRogR/mxk8fKcjOen8qzlZ28yG7vlJGUqSZHJ3AjZ057YNSKILdU2hju9ORj3PpVGWQyeWWdQ3I5+79eRT3vimEDByVHzr0z3H0//AFVLbXwgk0y68IlB2syjBOzgDryemaYyoJGwqsWxgevFQrqUYi3FnLA/dVByD6dqHnMc5DRAMDgc/Nz3Psc/hUqXNfQFc+9wwVclhjn5ajYAEFSRRKhP5UYwSG7Gv1c/DB65YE5BxTlwAckAg01sKwA5pdqs2W6mgABJf7oGakKAA5yOKasgVqR5ATj73NJoWw8YQ5B5NCuGbIGcE03IZcgcmkGCxCjoPxo6jJS5Iz0pC+AQCTn9Kd6EYx/WmBiBzjKn86TsApY8c96cuSDmmZG705pDMQwQdc+lT1AlIcjOckUiqNvJzTEIBwAwz608oCCSAccUwtYGJJIx2oYj7x4JoCqAAc80gYYwTnFACKAvJ5x6d6kZwuQuc1GoBFKTuB65/wAKpgOKFmyODj86QLtHTvS7CE5+7QXBI96kBWf5cdyfpQpLED1HehVbBbjrSkgEY70Ceo5IypJOMdv1pVQHPOTj+KmhyRtwvFRPcmFiFXJpO4XJGUKcDv8A54pWAO7qOKgVi/zEnmpQ2CAcgg/pRqMUOF6k8Ck80sG9AKeY1ZDjnJppCHIwMmncBEcOMjr+tGdz54IPX1pGAB+XApqAo2SD+VKyuBKVz2wBQSQPYmm7yxyOPrSM7M+3APH+PtQ1YAdSc9MilCqgPBAFNYOx/wBon+tKcgZPIzRqkLQehJbqKa5Kk8cHiol5JAbn+6amUHJJOeaGh6WERSecUPljyBmnu5A69KjYksAuMGktRMGBYfdJ9e9KzMBnkf71Cg4OcjJNIxYSBuvFBIgGTzSqQvvmkbOfQg0mCQOuKdyxzB8npgfzpiErnd3/AIv8acS7D73f6UhUFsH1oQrDt4Jxnvx/+uhmKH5QOf8APFIoC84xj2pwIAz94ZNMENUF/vDBxipUdUXGM4FRkgtnpxTdgJwCelTqMc0xLABRgUHceT3pIoiowMsaHJVsDg/4c0WQA4ZlOewpygbSCeaarlzkDvTXBkJzkAULQB5YYwM4FKjgHnoaaCFOBwc/lSKxVvmx1pt3EhZGJxjJHWgKHUZxStJx2FNbGeOM0hixoAD6UMqOQSMnpS7QVPvTShCjmktRMQgoflCkj8KUqCvQHvSMQDyOlOYlTjb3qrDEUhVIxkUbix28YpWwxIwM0juFIyOR2oYDnQAZ4ABqIMxP3smnqCw6dD3pGUhs5AyaEAMrMTn5QBSrggnpxSBRjDHjNOD4AA4OaXQBJFKhTjmmbSMbRkmnFgGyx6mlEpz8uMGncHoIASh3ZIpHQkHDdutJIxkOMn/P0qSOMKMdhSAZEFUEdTUoUhTt5z0ppKIc4BJGKV2BTrjJovqA05B+ZhyOAKa2GzSgKp49fWnAhOOCTU7AMIB29sfrTgwUAnnNIwBx9aGRtvYU1qA1Zw74AwpP50qkEZGaWNQoJYjH86YGBPoMVWlwvceTlQehzSKgJJ6jNK4IUgccUilUwuck/nU21ARAZOQDjNOKgjjOTSjKoScZzTTdxR8cZP40XAQr3yQ1IxJbkHFCSiQF/ug9BUgKseeSaGG4wEHFIys7AHhacQATgdKRW25YnmhWHbQWGMohOMGmxoh4xjH96iWRiOGIoVAAectiluhD2UfUU0uE6U1tyrjAI/u03duPTAFNALMSyqvXBpxYbVQDJzmguXYcc4pVIJzzmlaw7DSpJxkE5odgoKsox3pUUqQw5Gfy9801ijHIJzmi6EKZkckrz6UhdiMDqaBhcZA4qWPb17kd6oWrZGpVOpyfpSrISMgdTTZim/jqR/DToWCqcHLE96ndD2Ag9TyQaGYAgbe1DFEBLHOf7vamyPuACgkmhaD1HvKVHCjgUIzsTnGKbGhLHccgU5mIbjqf5UXEPIIGR6U9MsMkmokYEck8D/JpyyZBwOM/j9arqBOwAUHoSeK53xUxSxZgp+Xnp7EZroI4yyknrmsTxMh+xSYPIHNTO3KxpXOZ0RQLnnkYx8x7VszEOWHasLRnBmBHHPWt+UbSflB4/WsYO0RvchdgG4BpoYEkcEk0Ny340EYBIGcVb2DYZIQO+RUUhOfU1LIDt9ckVE6gkmpuKxGMg96gvgDC5P8AdP8A9arDOAeMA4qpecwMeTgfepatlJmloErx6coA3ZP0+n5VoxgyMc5ArJ0NyLFURjmtuOMhBlhz7V1W0M7tjwqqQRgU1l5+XOSelBIIUDOf84pGkKhs5HFKwaiyvGHxgAY/Wod4eQZyRipFgMmTg4PtTWAjUgKSScfSkkDGyOSmFHOfxqN1B+Uk5xUrN5abupYYqFyS+f4sZppCd0OOFBzg+9QqN7HAGB/nNSMS4wF4NMdfJGAAARVLYQwqTzgn6UyTCOOMnHFAznGe9NcESAnLEcU9gI5nOOP/AB6mMTt55J/lipZyCuSOBUckwWMbR8xP40IWxCQSu0hun+c0jzAAKNw3cClVWZcs2Dj+GkkUKFIG44/KtBNplUGQSNn5QP4fWhwocscgkY/zxUnDEtg/N/dpJQI25/iP8R4oYEIDFQv8JOP/ANdNVASfmDEdRViYCL5zg4+mMetct4o8TpphIXliDt29Tx69gKlysgs7k2t+IbTRozvBmlyT5SduvJPYfrXkHjj4nW+l3Mvm3GZpFJjtkcHYuMhiAcrk9z29q4j4l/tBaX4PSSC2lGpaoJCJSH3JFwTg4+8wOMgHjua+WPFXxBvfEF7JcPg+YxMk3Ku45+9g4IJOcdBwO1ckp3udEabujtPin8SrzXnlhvr+W5i8wFYFGFj6kHgckcj8e1eN65qwvC5EjQxEhtin7/ucHvTNS18FH+bdMVGF96zrDTjkTXDFocexOOema5VNyj2R2RSjsPtoZL5jgGOALyzdT3JA9auKItPQnncOQe4+tMv9SitlKLtUEfKWAz7Z7D3rn7/UBMgWMhmyRtz04PQ4o1kuWKCTSNO91ZXwiSqNx5XPbsPrWRNHLctJ84cA5HJx3zxiqaowD7sksx6YLY7Y45+tXbe3cvukXPP7sdDj3/lVqPItNzPVIiWyLNlQWbHODgDpnvVqJXRDsJYHgn8/ar62+YA82IYgT8vAOMZB+n4VQm1MEeTZxqS56tgrjuc/yrVS0cYrUb0tEthII0Rp5CyE8rkZ6dgelU7/AFfToZMQiSU5xjgAAepz61n3k0sShmk88sQm4Y46nPYYHvWZDYTakdhY+XtyeO/bA9T+NOKduaTsJO/Ql1HxDdyXLeQgVFH/ACzwC3tk9CM+1UI7e71V9zxlWYAncQW475HHHrXR2vh2C3CiXe7Ek7Mg9PXj/CrkixWahIbdVbjKqQAox0/pUppdNRNSbObt/D0qxGSYbEDEbSR8y4yD680t15NjEojVGHfcOM9setbF0wmXJyFYbcMeDxjqapmVLZhDFbGUqoOeHCjIGCSc9DnirUW/i6dik7PmMi4klEUZSMyFivoO/OM028t0Hy5MgK8BQDx1weOv1q9dTymWQLbM7kDDMcY7cA8VRd55ItwUK6kj5iAM+gOOfpWysugO76leNEaFg5Axx3yB7YGc9qmi06MqsURLZGMoM44JyTj+feoWLRgFjuYg/hnHFTWsxhmQlSrbhtU/L3GSMdcVLUl6Fxjf4h76ZNaysTE5jQff6j6cU1rh0dSFDSYOM++B0PTtXV6VdsGbeTKSMbH/APrelUdW0UtJhTIiAknHVvcZ7D3rFTu+UuULr3dSjb3VxGymEiGbHZuhHp6HNWbSe5nZUkd5Mk9XJ79cnnmsNrl7STydyM6jJZwWZhwOxGOPbqas2+pTNKHMgQk4CnCgknAIOKtprzOflV+1joBp7yluH25/1SnIz1B+tbmjWFsibr55UYnIYELgfQjnn9BWFZazcROqhxtB5OAe2SOBitRL0XzF5kZlzj5+PoQMZqVKSful8ql7wsEM8WpEWs43KScqeXUZwMd/WtjQfE97pWsx3W5re6QErIhAI7HgjGPbmufltGjffFu46YByQDzz609oXlTekbhwernPPXjPU10XbsZJRuz6l+EX7Vk9kE07xQJ52VsRakke/cuSQsgHoOAccAc19W+HPF2i+LNLF9o95BfJn5oUILxnngr1H41+WFtqtxYXX3hw3O7gE9wcdAa9t+FnxgtvDEkCRRNb3DEN9qTGxVz0LDnGOOBjHWmpOLMqlOy5oo+/r+Z5LNmLgqRjb17fpXm0j79TQhgBux69+taHh/xlba5Z/u7gRXJjyEdxiQYyCp/iGOTxmucvp2FyWGUBb7iDjnpg/wD1q2h70kZJOx3OrAEIrA4K87KzY0d2fcc7SD0wamm1MXsMMTId6JgfzPT0pkZLOdnzdP6/0rvj/e3OZpg5RAS+Dk/w+tKGG3kY70p4RiCQWB/wNNKgRnrn6Z/yKWwmmkV42VdTtThcB179s8n612rISrt0dj6dPUmuG3BNRtSeR5qdB1wRxXdzqTGrchiM/wCNQ9CHYjDEHgDZnj6+tOl3RIAoDEj73v8AWmphIwqjrnj39ac6mTkEdB/Wk1Zji0kRGNyu3jB6/wAzTnyrc/MuM5/CpJAUTCDdkfrTEUPGM4PJ+VR0OKE1YG2Vr9Q1rI0ZIYL97+HNfk/8QrVF1vxJHEcMLm6YqhwBlicg+/X2zX6yTqUspDwvylh+APGPevyn+ICiPxT4m3oUMl3dMI+AcFmwMH1HGelZSehpSWp5xpSAW8KrnOzng9OuM1mysW1K4t2Icbh8vT35/CtHSQ5MBYkFSc+nqBx6dKgvSIrpzIrBsEgDnj/CslL8Trbu+UvaTG0kqiONFjLLkAZGMnHGPrX058A5EXU7ZgwjIUMX4+VskDk8ZIOPpXzDoKuJVIygGGGH6kHODjnp2+oNfRPwSkQarbD5ssylUwdpToSe3B/ma9DDt35exxYlJpH1f4tkZ/DEzqCrCMD2xgkn88V+fv7ScqWvjDQ5IdhVS0rIg+XdvBye3II6V98+KtRWHwk7JkblIHsckZ5/P2r4A/aSul/4SHSrgIqsrSFl6k8ockdOehHHau3FSvS5TmwyfMzZ/aTt4F0Dwe8UWxWXBbA9Op9Scg14tp1qgYFjuCDdwO+efavbf2iDt8G+A0dR5ePr/CuM+pHI+leM2kHnShnKlV/hDjHPYgV5Fe0WtT06b02sX51VY2DbXUrgtn0GQQPyrBvoiz7iQyAnB2cqMkjnHI+tbYhPASTpntyvOBnNZd2HgDfMWKnlvb6CuZKy901l/eOg8I+H7fU4Gd0UlBwWzkE5JIH4Cua8VaVHpmqyRRMPKKqVyeegyDk+vP0Ndr8PZT9klkDbnYkDd1AxXL+NEL6kryqzsyr+86ZAyMAZxxitkrw9DNJIii8PFtEN27x+WSANqZfPvgdM8Ek03wt4WbXvEdtphYRvMwj5z82SB8vHUda6CNUk8IDytnmsPMKpgIBnoPfuatfCV3/4Wfow3kyRzcQqNwY8EAehIBJ+mO9RLZSSFJ2iz0qD9lm4sLfz1v1mCHje5G0njgBeT6cU+z/Zy1ZGEEVwr553pn5RjuSDz3/TivpeLSjbRYmV0LYYpyFBI6DqcfXvViWxgW5jjDsFbAPl8D8z15rR8rXvKxy88vijqfMMnwH8QW0rW6xQud3LIS4x68gcn9DWdd/BzxFaTTJ9iI24YDgfL25ySSeeBk19b6jp01lF9pjuVaRTzj5W3HPAweePyptpbvdW8kcuTIzZD8kepzz3qIuGvu7mic7e9I+OZfhvrau0cdk4cHKqyHj15x1AqIeANbRBv0y5ZMH7iEjHuQOD7da+yhpomZmk8tCMhecDHbGe3860p9A0+OP99aRyNIQSincCPUnPb0qFTpN+8g9pUgu58Nv4M1OBgkun3EQwp2SDaSMnpnBJ/Gq/9hXgjdVsbjcpP3xgD3z/AJNfcNxo9lIVeKzhCopOzBz7H61mz+G7DUYY5hbRphs+Vg4z6gjv9fzrT2VFoI1pSZ8UnRrqBCvkyI4ORvB59cAgdqabKdSwcMpA5LcHPXpX22fCOkX+jyW72MclyWxvcA7eSSRkdcYwf6Vn/wDCqNIS6C3VrCGHBzGpAz0AIAPNRKhSt7u4vbSvqfGy2E8S7zbOUAB3BSeODnAOcfhSC0FqwVo1yTna2eO+ce/pX2pcfBTR9WQwwLCqMQR03DaMnryAB6cnpzWI3wN0K42yCFVkVscSNv8A973A7cipWHg/e5hxxE+x8gwqkzEKfMkB+bb06Z7U4gpcIBGQnOH4wTnGM9iK+qbj4GaZPdi1EbgquQ3Zx3Jznp+OOnNF9+z1pDQsrCdHXgNxtwOTgBRz71Lw8Zvc2VXTmkj5YaIOTtUEHrjk8epqN2RkG4HaeCRjpg8g4zX0Uv7PkFxMIY5lQKc7QmGx3BIA5I7nvTH/AGbYrdy1tPHbwg5ZN5cgkdOeuTyaI4ZJb2B12uh89xMohTGduMA9c+h5pxjMhITqAM9/qa9+1H9ma7Sy+0w3sLYwGyCFAzwAMZ/Q+lYs37Pt/JHsW7hDEbWdkKZJ4wAOcY6Hj6Conh7/AAy2Gql/iR43KCoBPBI+7z9RTAisu1huTp15Hr9K9a1P9n7XrYpHGoljJERCkP8AN0GT6evBNUP+FF+JLNSJbdn3H938gIcHr0PGOmDyaqGHmlzdAniKcXy9Tzho8IhMZXGQByeOgye5PvQ1sCjhV3S5xt+79c59DXfXfwf8Q6ZcGOSwYScn5/lBAIyckgd+gJ9RWenw012GOQtpl0gJzudMkDPJx1x+HTmp9hUfwor21NdTjjBHEysuBjjOOemT0p7WqLA5aI/Kccg5+tdHJ4G1ZHKtp1wyseCiE598DpUM/hHUCgM9pNagkqrEDOeh4J7dKSozvzF+1jY5gWEDAsq/MWXJQfLjngjufxxU0ltEThowyEcepPcAdgK2ZfD1yZAvklMHAPQt9MdfwqJ9Du9ryG1l8tDjITjPIx69afJJO4vaK3KmZB022CcxM2T69PcfWki01ZHQLI6xkfe4JPJ46enFag0yUhE8h5Cf4cH8vwpHsXgn3YMakY79cHp2yPWslCpH4kUuUyGsQ7ZjV1AbBB69+Rj3+nrTDZmKMAPKsgH3sk5POD0/nWuqFVLeb8wPrzgdx9KbDbmNGyD1PbqP54FOPOtw5lcz3gnfyxHIWJyM7j0wTkD8PamwW86DAmdUC4z0zjknrWpMjkKQNgAJ3dufQVGYJFjTjLAlj7jn9KFzJPm6j0bKJNy6xuJW2qcfQep9eae4u0IKSgkAZX19+ePwNXyjEMFXAGCNoA+bqcfWmRjEbEOHYZ+VeGznnisnKfw2KM2aO8VcIyOWBJ5IHXntUglvY1ZjGrnj7xyc98cgYxVzyyUDqSxBx06HsM0FGSMKzg4Gce5J68U+d8vvIneRnfa76EvvXYrHjo30wev/AOqnDUbyJizwlePvDIyT19s1aclmWNvlCMSM9jyDjipZIVJZdmFyCPfHTP8AOtVUv0C8pMzRqlzJv8y1lL8Ybg5HpwaZP4gm2oZrJggYRh0xgjjBJzwfXrWmSVMqBQCq547jqCKbviRSy7igAz69uPpQ2vitsaNNddDOGtSHcXt5Qem5T29cY/8A14ok1rc+NpOAMq+Tkd+P/r1ogKB5YQ7WO4d9ox9f5YppVCxQqMY5yB1x0rKM05bbiblHrsVG1tIyZCAXKj+LBIHv1/ClXW1VZJEcxHOWbOBz1zzjJqwY45bgBYo/u8Njr9Tjp7U828IJ3QJEAPu44we+OmM1tKMF8QKpP7LK1p4ie5DN5soULk+YQeOCQME5NTjxJcKkRS/kCsMIhkwA3QDnpUUVjDDI/wC4U5x2Pf07U37DbXMy7YghJwzY64BIPAqUqd/dWhXtqkftF2LxZf4l2anchSv3GfIB56ZBI57j0qX/AIS3UbeQBr6Rs/xbznjrx0OOPTrWS2mJGWUKY8EgYOfoeaWbT0iuEcJKUZTgqQVB75GO4xTcKUXsaRxNf7Tf3mxF431RJM/bGXOflGDk89cjNTwfEPV4ogDeBgDhmUYJbtjBwPpjmudTR4jCRlhyCr7hvBznp/nilj0iOZlKlixyc+wJIyQBkD9KzlSoS96xUcXiG/jZ0x+JmvhEnWZJMdUlQL34+6Rjv68VPa/FjXbdiWmglHOcx478AYPGPYZ9a4q80WRJZJDOUZgqlcDHGcD9afaaYxZlklwpHReoPqPwpLC0LfCi1mOJT1kd5B8Y9aeEC5ht2YDPyMVB5OMg5I+uT9KmX4zag0pjezj+cH5vMLtkn0wBjFecXOm3Eaf8fManGCDnnnGQT2/CpZNOvVmDholQqfvHnPY8DpipeEw6fNbc3hmeJty3PSbf4x3hHNjGpYHPzk4OeCOAOnXrVxfjS++Hfanaxx1GF/QZrykQXQkVgyOx+8OB+p4qFrC8aRxtXJYHqOnPU44xUrAUJe9Y1/tbEK+p7LF8draJCXsbh8EqSpH4EAnn8TU0Xxz0q5SNvs9wI2P+ucAY9iAc5z7Y968UW1vxCQsKyOAf4xtHoc85H8qg+zSs/QuisccHGcknnGOB0rJZfQbHHOcRc95j+NmkyvsZJSASchCRjgZwSDz7A1JF8XtFllC+c+4njchGR1445rwQCS3BdVbBJ7lh07Dmog8sMvzws5/v4JC8ZGcA4/HFX/ZtGS3N4Z1iF72h9G2/xV0liGW6YpjIbHOOnHYj6VoD4q6IzLDFexvMpwUDhXA75U4PGc5r5fe7E8chVAUYgNsyAec4+lLLKW2AxGRMYHB+U49eeOO9c/8AZkJy3sjRZ3VfQ+oj4+0ediBfxnI/iOMY7kdalHjTTCGMd/Eyf3t/yg56V8rJeRD9wseApPy7O5702GRJyIW3IUyduDtznHA6dqzeVR5n7xbz6d/h2Pra18XWhQn7YnJ6g44B69uPer48TW5U7Z0IHPUfiSK+PpLtwPL++ccFhgbcHIBwfxqWLVRZwpDDKY+cDDkYPQ+1R/Y7b+I2WfNvm5D69l8QRlVdpk/4E/XPpmiHWjMVk+0bQx/gfB/P3r5GXV7xo2lXUrlASMYnfpwDyDzk9wBxVqHxHqMHmCK/uIW4DYmLEjseeAffrQ8okvtFxz+H2oH1wusBjl5EO7j1yR0z9KfFr0rOqiRNqngZ549e5FfJsHivV1nQJqc7jGdsh3EnkAZI4x2x+NSR+O/EFtvP9qu0gIj5Cll9MkjOcc1i8pq6+9c3jntKX2T67XxFIsh+RckD7xOM9CcZ7/WnxeJJYHZTGrrkk9uDzgY9/WvkgfETxKwXGqSGUH94zhCD6cY/lirjfFHW4iStyuXPOM59hx2/zmoWV1UrXLjntFdD6uPidWkz9mDY6bTjB5z2qOXxGjPzASSMffxjvwcV8vQfFvX1g8xzb7wOmCMnnqckjJq1H8Y/EKgnyIJgem/IAPc8Dp+PasJZXXb5t/mdSzvD23sfTv8AwkW5AxTAAAH17+lL/bMDzICrKCvVeefbmvmtfjPqbz/JZIRn5d7nAPXOQMY9iBVsfHG7DfNp6qQeHEhAz3BGPX0pLLq6b0Kjm2Gl9ux9KRavaRghN3T075/yakGsWbqytKd+DwUPPb0xzXzjb/HmeOQK9kAwXO5DkFs8Ak4I/I1N/wAL5MMRdtPkYnj5CHIxjOBkfmazWXV0/hNlmuGS96R9HWurW8Y4IH+ef8ipk12J5SmFIzn5hj9e1fO0Xx1sz8v2SdmGMqoGeQDjOcDGa0D8ftKgdkkt7jK4+6m7tnOB1H4jmplgsQvigNZlh7/GfQEV/CxZCAFz9KfJd2pidDIi46kkDGeleF2fxy0RQAWnhYkgI8JyeegOMZPX6VO/xl8PXDZ+1HzcnK+WVIA6k5GOD71h9UqX21H/AGhQb5ZTNrxd4UtJ/E9kLfYJbqVYdu4AEuSBn3A5+lfa+i+GX8CeGNItLiZ7nzYn278dFJUgADsf5Yr8+dQ+J+mW+qWF7F+/aCeOdQcKCVIOCSeARxketfXUnjnxF440nwhq1noV0f7ZureysrO2nE0tz5z7iBnaqgIHdskBQjEkYr18J7SNblqLZafI+QzGtRjUc4yuv1PUbSNIrWee5cqCQAxc9Oc14z8U/EFv4i1n7PYlpIrYD5+VBbngHgkYPJ6V63+2dfWPwk0vwTbJYS6dY6k01tNeNIvliRFVkR26Atzg9DtYYyefkebx7pcs0pXUoXVmORvBOSOB1yM+hANfVZjhK9HBwxEF7s72+Ts/yLyWpSqSc5Ss130Opi3gMhVN4ODg9u2eM1Uulu9n7uJQC3KnHTnOcjHWsCPxVApC+fGiZLbuhJPGPp6VcXxOrKuJ0Kgd8Ak88/57V+e2cZbH3LrRa91o1SySnLq24r6Y2/57cVZKhE2qxLBc7j/InGKwz4jVUB89QM84wfp/+s1K3iFJ1UKw46nA/AdSKai21poCq3W5qXE8QjbaQoIDem7k9CP881SVi6EPMJNwI68ADHBz68c1GdTUEMMblAxz2zz78/XpUf26KVfMcKrMeUAwBwOQOeDSkPmckOKhpD8uQDkLjt16CtvQrmeC5Hy7HB4Y9Dzx71kJfxMpUAnaMjc/HpgZHFT2V/FDkxqVUHl2I6miNW3xIipBtH0d4A1xmt9zN83HTp9K9QtvEa7syMFGP4ulfKHh3x/c6Q4WMR3BUcNkYx6HHfnqfeuph+KczzPJNZ4LHna+V6Hpxxz9c10xxah8R5c8HNy2PV/GHiorGwhKAjJPPbHXgmvJ9X10Sht24kHnaDjPP51la94yN+v7uFomJPft3JPf/Oa5KfXbpB8wkJU/Lz+WDXS8RCcea+p1UaUo+7ymrd3RlDuwBUn8qoT6goCxthMAj/E1mHVJgEHGSQW3fdA74GcmonvQIT5kZYNjOO445xnnmuLmjN7nfTVuhqm7CqAX3nHXsR60kmqgBXIZcfwrzz+fpWYJYwqAEbccKx7c4GPUcUq3TSBgsPmrgfQfWseWOpopJGk+tQnzByHAA3kHk9AOe9RDVDPIAGLY9un6YFNS6MUW8J5qg/T37CrZuoZk+6EYjheOv/1qxaXYfNde6zJlnnZm2kgZx82Ru65AIGc0rwTT/P8AOjqRjcfr7djVyS3jnJ5Ge/IyKlSB0cNn5QfWm7p7FKVnuUzaXAkXMny7cdTkHnJ4H5VItoUV2mcuGByPbtwBnNXxL2VQpI5NQSRES8qdxxlu/GetF3bYenwiW7QEqdrDBwQQRxzgjtV1Xgjxg5PXms6S5tlBVnB6529KjN/bIwBYNxg7+h/SlLV7FXUUjZZhKjAYAYe/+FCoVZBIAcEetY8mtxKqohBJPToBUia1AZDtchh/ePv9Kdm+g+ZLqaVzLuI4Bx+fb8ayriSRiGRTk8cHrnuR0wKla4iuFUiXBQjnIx3puwSQN+/BjPG9eM/rzk0QsvekQ3d+6VhDKEVnDhPROv1wOOKui7SP5XYu2CN7Dg85A474qssQRlYyhyvyjnoB2x1oMEpDfuxICMgnH6j0pNpouLZMl/IS0iIxRByvf8MmtOLU2IKNIFZeg4zjGc/SsKVHGRJhWPJTr14yD24qSOIklgxDAbeeOnSm6cZLm6lN2R041CNiUf8AeHjPv096eY4sbgoZgcg+/pXJiURyghw2BnOex/oKu22oOcbACc4+Y9xzxj2rF09PdEmrG0VZFzwOD8o55z0ORUc0rRfL5fDHkr26nms+O7miZ/mJ/wBnt39qJruaR15wpB+bqAeuCMcU1BtrQLtGihdpVAGc9V9KuBJVYjaBlfun/Oa5xNSmQsNrAnncT37gAc/jUkWo3chyCpxjl3Pbk9MnjpzVSh73NYfu3943glyZGdsYGPx6+tJcNI0ZcPGwA6B+eOAMVzl9qF2wZRIoGRnALNjPUf4VG11OrKFUgjOP9rjJ460407e8S2r+6dNGjuQrEkjk7fbk4xUyMZk3eZnbx1O7jpx6VzkOtXZLKYsAg8E/pn3FWbfWXJP+jgbTner9/Tp1rJxbQX+1c3JFdwoxkA9W5AJHIx6imrBJEAxYEHn36kVmxa2iRtuU7j7/ANMUxvEUUTHcRuxjqe34cUlF22NEzat3KLuUEyZOF9uxzikWdldmZclgevrz6cVmQeJUMQJRFUnbhjnI5xk46kf4UkviCIIAdijJHf8AUms4xk5D+JH6JrM2SMAgj604sH/hI4/zmmBCgPJOfwoAIAwTX6i0fhGopcoCNvb/ADilBDKcg5/pSecHYccAfrTkywJ6HNMY4lBx6dKFlDHH3e2KjkjDsc8GnIhRs+n+RQ9gJAwdto5wKeFB56GmEls4wPanHH3eRg1DYDWzgMGzgU8EbctxmmtksMDilEZJ6ihagISC2O+adtcbiOcil2AHHrSMQF2DAo2CyFG9QMrjH96m+ZufGMU9W3cHBwKcQZBjGDQgtYYqEgk45p5QY9MmmlGjAJI60izEnB+tAnqPcAYAPP0qNnYMQNpOKkBDEEjFIEA7cgUaIYituxngUGMkZ3DgU4FiCuMCmmMgcHgULUByglfvYNKQVTHFMVcADrmniM8ZI/8ArULUBCVB+bkn+7R5QYdKYybM4OcUoJVevQdqAHkFCDgECk3Agk4zmkyAwOc96cwVuCoHNDYAJTgYA/z701AWU9Dg/jSqpb0IBoOBnH+e9LYBGQA53AUu4Ko9KYyB2+Y9eKCoU46+9Fri2JSQp5xUYAZ+Mc/nTvLBxkgZH8VCIA54z70xgWAIGORTSNpPBzSsvBOOtKCGXvx60AIpwDxgE0rNk/Lx/SkXKHkAmmZLMR0qXqwBoi38R59P8KfsKZ7/AFpylgvGBimOGLcEf1ovoKw4ORxjGP71MZiT0JBNOa4QHGck0iMdme+aFoitBXUYHAGP85pFjBYEGlcBuo70hIAIzxQtUS1ceNpWkYqjZznj/IppGDzzmkKAjB65/wAigNUOLhyD6GlALDgDg0hR8Z6AUigoeuTijQLjtgA5waQKrDgHrSM6kYOSM9KViQeOARTtYN2G7acgE8U1SSSWxk0gYYzjoaASxwe9HUOo6RgrEcYwKA4yQMYIoMZGc4xTQocGiwxXAC5oO0NnBp3CdB1NDAFBnmi4riMA3IHINIuSxGcDFOUgg7RgimMx3HipuGw4RMpyxpWJVPU0zzBKcc8U8qADzTtYasNCgt2GTQysnGf+BU0KSRz1pzEq4ABK/wCe9VqwTBSQTjnj8zSspbHHIP8AnNKSSCAOtNCljye1SAFyqketNClwDnPFPbagAIzTGYqpCtgUbgLxnByOKVFwpIFJGSfvdhT9wXqe1LcW5GEBPzKKeoAQYXHFDqWOSaaR0IOOaaSQbBtBOetIxQjjk/jTQWLHgk4pxUktzg5oBCOpfnJFKAFx/eoQMp+btQJdjbiRgD/9VHUELsCDI4qLBeVjz8vt1p5lLjJySelSIBg7uuKBkagA56mgswJz0oOJGyoPWnlgR1yBRbQBASq8U0KAMgBaUsARk5pCfUEUAAYMMEkAUgUnJ7AUMoYnB60FQoIPJoehKY4qcEnkmohCpJwMGpsHORTSSBgjmnsitxmQgKheaXkEDByacFLtn0oJ3DgjINFxJDZS2dueKVDlcHGDTNhR9zMCTTwCq564qXcYpAA+lNRjub7v1pJHYHgDrRxkjjpRa4AQWIBOAtIhUDaeeaV2CL1yc0HaBuYYHShLQB24lsHOKQkK2cbjTVZWfPQUu0BsntRbUABZh6AUKyDJIFNmI2nnnFAAKZANTow2FyCTgnk9adcxsItqvgE00BYxkGopQ8rjDEKKu1wHRQGMZL/NmpWChACC2KaqEEDOQP4qDGVcZxyfvUt2FrAwWPl169KcCHXn7p/uimlfMfLHIzxT3RUQhiNv61IDfNDSYVehp+0AkkEHGKZG6KOBxSSXDscBRgincCQIoYZJwKlgkSQ/KKhVwIyvQkd6khURqCABkUICw2R1AxmsLxEGW0kLcjqK2IssT61l+IFL2jgjJxwPpmpnazGtzkNJOblSSDz8wFbkpIPBGMVzukyhL3blgMnH0ropiA3J5IzWdNcqBu5ECOSelBJUYP1oYDkc8VHt3ZBwOaq6bKCQE9TwDUMhAIBXOe1SlQWyOTTCTkknmm1dC6kEqjcBnnp/k1HdArCe4x/jUpChznPIqvdkFDtHGPvf4mptsJaF3w2SbM8ZO45Pr+FbkalieoSsHw2QYHGcHcfwPWt4SeWgj3Zro6EoQHc+RjA4okyw+9wOfxpsRLAgGnMoGATzjtSDcGLKhOSCahWPZhiclh0/PinM7O5UYximhCz49aq4xXBZduRwc03YNhJI3Y/OkyNzAgAimyJlQOAx/lRuASAIevIH4VHIfMOSVx/WkaMKeMkE0MoA2qeRn8P0p7EDSSoOOG7VGVMag5BNSOC64Tsf4qYwIwGByDmqAgYZJLH3ximsRuDAHcanbGSSc4pkZIBPAyf4qeyFYjY4A64JqOeQKnZuMBadMSZQOnXj1qOQiNt2ASRj/CiwOwxQqsBnPP05qGcBnPAxj+Rqy7xxr83Bzn/GuV8U+I7fS4C0k6RIqtLK7uFCIBySScY+tS5KC94drlfxN4lTTopGckrjCpj73oAPr3r4k+PH7St1rGpTeH9Dv2W4jZorqewYh4j0MYccMc9QORVT9pb9o26129k0bwrfSQTXcHlG9jf5bWAk8oAf9Y/QHnAyeuK8M0BYPD9pPLeo1zct0JH3m9T3B9Tnr1rjjes+eWkV+J0KLXu9ySGKfy/Ovf3Yf95tYFd3oMetY2ramqr+7BGT91sZ/IUzWtcn1W88x3ZiwxliTgDpxk1Vit8SecxDEbdu7k+5/ChwU5a7HRy8vuiaXp5Mr3V0QNxyqdAOpyBjPPvT9Qvg7EB+hOEU9Bng1HfXgUN5smC42qrcjoM9O4rn5bgylizFVXHzdRx29eaLKV+yKT5VyyV7kl9dSSIQgDHOBznJ59RxRDaBt4Q4kABPfnGeahjiVpGBBPp6ZPPatfTrRplLquwAAFjxkVqnyrYyum+USw02QybmUlyMDIyFXnIH+eKnNyiN0WRkPpwfx71G+oGOMovABITaeev0qFYHuXOzCqRz2/mKxa15pF3i/dI7i9nv5RtKvhcbGzgZOSQf6H1qNwVJAVYnAz83HOeeB2Aq3PPFaW4ggiBlbIL5AwCcngdfrUa6W90u85kbICrnGORznIzn8vatYqyt0E9V5lWOzjuZEk8wyQMMjrjHsQcGtaziEUHlxsfLJ4VQN3PfNT2VoYlJKqG6b/0/StAaeLeSSV3GSRj1wetRNfZ7DV7lGWNIzhUK5/H8CfWoJI5JYT90HOc4+bGe9akltKXceWRD2fj5uATgZz3qa2sJgAY4iSQBu3Vnexolze93OWlgaRiJI96LnJz34xx+vSqz2b+cxU7FAwVH9a7GTw67xSeYAhIwex79wOuahj0uCFEDln2DB24Gevcih1tfdZUaa+0jlJolBwMsQNo2jH0yTVCW3DAjy9zoT055IGSByCa7ae0t4kZPkwSMIcZ9ecfqaxZ5LO2LqkwA/u8Hv/SiFRNjnS/l3MGLT43YttwGJz/Oo0s0ikw6M7lsjr+HfitWaUSSBQy7Qf7461HI8k0Em0hnUfe6dffBqnKTkivdkveWpFYTS2U5ZdoTByrY4IySeBmugtNVhvIWXyY8sp2vgZ9Acn0rmFtzKpRSxBH3T/Fkc888Vat7Y26F3YxLgfdwcDJFYVFKMua+oJKL90l1LQ1gs0CxibeecckHoTz04rnJraOKdVCsuOdrdiO4+ldvagXACqwYtyOfmweMnjpV7VfCcV1EuwFiwIJUjjjnk1vTqP7TMWtfd6Hn9tqLrGzOwYIOwIzj0xWzpGuSljuRWDtgeg68881QvtJe3ZY9rKVJCopByec5NZkchWbaSygHI24w3UYPHAFXJK3ukp6nosOoW00W0OY5SSfkGP0rRsnjuRGsiq6g/fXHPqR2FcLp+oLNHIPmDqcbX5+hB/Sr9pNJaXCzI7BiCNiEEZPXIzjgGnSlyvyFKKa5bam7f2UDzeaobaTkI+ArD1yBzU0VicGW1fyyAMhDnI+lVoNZPlRw3EXGBhurfQe1Nj1FNMuTJuXyn5+/8o6Yz6HtiuptS94ySeh9C/CP4g2urQw6BrV48WoeSBa3TELg8kYPYgcZJOetesaR4mnstRgtNVIknjbAn4G884JJwBxxwMmvjZNVglxN/q515jfjP69B6GvVPBnjK01G0s4L1/NZlH3X3bSpwCSTkH1H4ii1n7pm43ufYN/bJdpBe2KrFPGoY7eNynOQePTkdKSxnFyAF5Y9QeCTzkZFcdofiYCK1LTM6Nwrj5t4PGD/AI9q6O1AguS8RAjk+Yeme+PrXbGbaONxsaztgsBhD/dHX6CliZsEFT146cjNRwyLNLvZQDk5H8+P1qZgh3A5IVc/Qd632sS1cpO5W/tSSN+9enb867kElclcLj7rDr79K4aSIyX1mxJ5lQA5xg5AFd0zFhj5mAGP8ms3Z20M27saUJkygABH3vSmSg5DfMpJ+7j071IpDh1wRz973+lLGG8tmY52n9KadwYNIwhDAc5xmmMwYKFK88nHGT3zSyOAoYAFCMe4pI40UgqMLn+Lnr3qFZISZHcxqbeZVJOFY56cYNflb8VQifELxaq42i9l478Dr64JyMe1fqjIRKbhSSQykDb3yCMV+WXxhUR/FXxY6g/PeTllwMkhj1I+uPoKykrI6IPVHk+jXDqVEo4BwR93A6YOeTz+dR38pF6QyFlJIXbjOPcU7R2AhjQZ+UgYPzE8E5yPSorhVN6zLKD87kjAyfUeuAT2rOKTfvHU3b3i9p8hCnaqqVJ+ucdOnHFe/fBtQ+owkSsYyrKrdDtwMkDvzmvAtNXc8bFAGztbcMY9T71798FVK6hCzRAIpK4bjC+nTjgHFd2Gd2efX1PpjxSWbwjOAAJBEecZGAM818KftBkR6lZSHBAWVMOM7mLgnHoQK+7/ABNEJfCrQ7j8yDOPTBJNfDf7SCpBf6a/lbV3vkD+JsZOB2Byuf8A69d9dpU3Exo/EbH7QKLL4B8DypiFj5pJ7MQQFwT06nHHqcV4ramWJ5MwDO31AB+vHX3xXsXx0jI+GHgtmX5kkYYU8ZwcAcdOleQqHLuFZTKoUDcc568HI7V5FeKUu56NNto05SkUY2qysB83pgjP0zWLeT73lVZWXI28A9O4/HpxWkkryI4KM5A69z68HtWLOqyudrtKMk784wcnoMAVzNWNLt7Hf+AJxKkwjKIiKQu4fxYBxxXIeMww1JG6bcD1I5P/ANf610Pw5kBE+0lVJJP1xjP14rA8bErqMSj96BGpPOecnjI6gV0Kyp+Zle7NbTYVl8IsHHmeYrxq+cY5wCAPQ8VL8Np0sPiPoZ2M580YdGwwIOQc8AY5qrpZabwlhSyrGHymc5G4ngcDpxmnfDyMWPj7RZZMSlrgdT8vQkjp3H6jvWUrcu4Nbn39Lqaak3nXM6s7L0VCu44PA4OMnnr3qxpKrP8AuZUBC8DcRgEknqe4FYtrZteFTGAu1S2OuBjJIxV2edLt4/KjEanhUz0AxnknueapWsc7VzU1CGKe4QHDoVY85wvoT9emaa00MtlGke6OYkfcB6c9PUUumO2oySBwI1KZKsRjg9CeOKIXKXgiO3zTydpyAOMDP/1qi34ENyS5rDbeGOclZSTMg755GTyeORVuCyN0yuzMuDgBSMAA9MAd6t3lvLbtIzRLt4GRnA9MZ5qO2dHcwsGLBSxxxz15PTH86JL3QTd/e1CVYIdyvIyuSFX1b16DgZq3ZW8Bs5HhcpJGp3HHHfgADknpVbTFWJ57qe38yMkL5r9U+g9TTtRnghjJif5WPyqueW6CiPuorlUve2sZkl/cwXMm6IsARjA7nAAGake5uJbv54WKEEszxjDNyc57AHpSRRthyjyfMMDIzxnk9P1qzDJIWdLiZ2CkfLwVC4yBwMkn0qHqykhZraO7tnKOwZVAYAHB5J5PT2qCzvPIc+dAWVRyuccY45xyc1qaWbQicXDkP0XYO+OAffP4YqNClleFtolyODjcM9cemQe9UuWRHLKHXcyjcveXbyOJLGXPyq4OcdhyOvrUt9balJIpe5WRFwqhcbQOp6dec+tPvribVb77XLsLynPb5Tnknt+PWtCwubaGzkjeNQxOd2Omc5x9TVJ8voUv5ZFQwyQWqzQeWJGbay4w2DnJPtjNJHflSqeUkhkB+fAIAxwc4omtZZ1wm91HUp19h9PU1WaxuXkMTMBu+9kfoBx+dPSwNtW5dWS6ferN5ig4YZJwOOvHB7n6VWnlLam3y7CCMuBk89hngcVpWHh+VAAIzvJ+/wCoz04qO8ilVmhkQJNGSC3XB59vSo5R8zb5S7pM4DJEJERMnKMBjPJA9M479s1YaeS4vpRIIlOONmCFAzkA9+vWstICbZ/lDSKD64+p9qqaMwjjkMqn5QVGOBu9ScZIHpSfNyi0nfmNW8jS6tMFUbk7d3JHJ4yfatWDVUsPCU2nyaLHcJKSDdMR8zZ7DHYYGeenbNZJsGktUkEiqj52sxx0JBJGOMkfWnLNLcwJGJnVowQqnBAHJJAP4/zo53oRaNS0exmQeGLJ5mea3RmkH/PMHI7DA6gf0qUeGdE0ue4V4AsmzaowV3EjkcdQOvv3zVtZ5LC7jnlkEpBBCEYGM8g4/wA81Pqmsz6zqT3s6KvmDCqnCquOgGcgd+ck1spuxPIk1qYlp4L0bf5l1bxMn+rG9B949844Aqtqfw58OTXjyRWy3CYAZ+oZumcfT0rqra9luVCzxNLEqELuQAJ1IyQOmfXNVjb3VleSAQARSAMEYdByM/z5OOKFN/ZKdoPmkcfH8J9A1MSRxWXlPkAIBgEZPIIwQTxxnpWfqPwX0O0JmSygFwmFOwAhhnsGBGc9/wBa9XhkUQtttFV2BPmLlWUDOQABjk9zWDGsj3y7tzs2cLke5AHFHPJRG9VzN7HBp8A9N1Symmjto1kRlUR5wGJzgYUAcY7cHuaz4f2e7K5ufKWMRmLP7oA7CcnIBHOc9gcGvbLe0v4ZHlt2e1mhRoz84Y4IwQMA5J6f1qitrf2cykuVdFPl8YCcnnp1zzzk0XcV7rHCXNFnil/+z1pUV9JZz+arQnacphieozgY46dOvrWXqP7O1tHbu0UymM/89xlwc444Axjjr39q+gdL1dI7iWKXyru4l3M00rnO45JY8DPP05x1pbmJLdpfM/0mRUDAMBhmJPUY5x1puol0LhrHsfNh/ZsSOLzDMYyB8roAv4FerfgRUSfsz3G4kXUJIGCQB19cZr6Rt7Y3BzOgKscjIIGfQEcYFVrqKBHjWPMbA5kLAkEegx3pXT6ErmvufN9x+zXqaWSvFdxzCLjbgqWJOM8k4qrL+zX4hkgSYRxDCkgM5zjnnkY6juc+gr6ovIY5IY0t5DwQzBTkZ7E+9R3iyiREViWbDY69uT+eam8bbFqbu4xex8fS/AnX0bPks7Ajc6oW2Z6ZIA4PtzVW7+D3iCOWT/Qi6p0dcrx24I/+vX2VaqPMHmSxxoTklxzj249eM1ptMjrcy/ZlFoDtV0wWUkDgA9SfXtVP2fw2JU5391nwjqHww161tvPaxbyTg5TDHBwAT7ZrMfwPqhZY1s597AHAA3demD1z7ZNffsDxmNoZLJAY23bSgY5HYkjt19M1DFpOlSXB86JVkY/N8nJPXrgnn61NqVnoS5VL7nwNJ4P1OGNvNsmjAUjbsKnaM8Dj1PtiqV14d1GMRH7DMkbE4fySAcdSDjnFfffiPwvoesXKNDbxK6qBwMqAMnjryfU1V/4Q/SmQGWGE8fdcA8E5wB6e3rUxhTuaOpNLfU+Cn0K8bEi2s+EP/PM5/LAI/Sov7MuQFRUGUGdvJyDgk5PXHYV94w/DXQr3VIpPIgdgCQzjaFXnA68d8Z6Vp3Pwe8LXumSTOkBCPzDgZJJwCD1b8sUuSm3y3CNaa6H57PYyQyYYEIFOPXPqe/Jpv2cwOXljMeB95un1HrX3VffA/Rpi6w2EUbEEjysLtGMkDg8H359659P2f9Kum2C2dHAwqK5C57gkcgD261HsIv7RTrON/dPjea3nUjgkeuOoPb3ojgdLgM7AZzhePTPQV9g3v7N3h+zfdKXZAPmDOY8H0AB5Hv1rE1X9nXQpFH2ac2wZhiIHOwdySRzn3Oe1P2EFLl5i1WsuaSPlcRnLA4T6449Tj2p6xKEDNI2ASSqZCtkfxY4xxnFfTkP7NFtPGo+0I0TH5cgM7AEg5AHyj8Se5rM1L9lm5OoCG31JcNJxujGAvuAOfc/jWM8G2nyyNlXikpRWh81MCdqKGZMnnHGegBzz7j6UskUmI1kAViSDxtAP0r6Y1H9k7UYTGRdRGNgdqRqcsuep4wpP1rnbv9mvWHllRFVskgPGMrj6ADJ9QO9aLCNcrutPMhV1JvQ8LjtxErMGJyfr36AGk8rzOCG6evQ5zkD1/MV7Le/syeIbSCPZbOpGATvbDY9eCVzVGf8AZ+8QsGCRghiQEVzwfTfjGT749KX1ecX5DWIgzygwlkORgnHXjI/KmtsjcqpB3ADjn34Nem3XwL8S2oCPZzjeNwi4LMDwcZPBFUJvhD4hjnKDTZHYk7UwcnA55xgfXgelS6E+YFWh3OCRBDH93auCCuBwOp6UsoMqhRjC9PfHAxjtiuzu/hd4gtZQktk1tMQDtILHHtgc/h3rNn8Ca1awMJ7ZzEoyWCMNvqTkYHT1qVh6vNsNV6bObRZwSrCPBOF25PHvTi8zg4kOB1VOh4HXJzxWtL4cvDEhigeQYwz8f45pX8OXqDmMNGRkKTl+h44B/PinyVad+aI1WpPqZDx+ZgfKyjn5wDzjjHYe9RypGCi+VHt4PygdSDz0rVbS7kLk28iDGQSmQR069/wqm9hKZGdY2kccbE5475A9KXsptcxo5U77lR2Qy/u4UZCcHCYIOOcnvzzSW6RxxRq0Ck72wvPpnr74q0YXC7pFKkn5Sc8gZ6cfn3qVrCQTbGQhSAV3YxuHXHfOD1qX7RR95EqUW/dKLxW8pGYEOzgZz1xyD6ikns7WVQohAXJwijbxnnHH64q1PAQyqFJKnHIIywPTNEkSJIS5ZSc5b1PP61lzVLLoxyldGedMt1hkRFXaQOwO3HYY9qiOixR7XWZ97D5w2OD+XpWq6oIMj5cD7uQAc98896SOJACF+dh6dj9T+dWqkrb6jST8jMbSIFABeVAyjMu4ZX146YB9KVdIikVi0hYhgc+vHX8RWgIlaUxbCU2ks3oMHGABzk8DFEqGIggKVOFO4/gKSrNNmllFcxmPoJjD4kGAMj69eozx7djQujyRthmG5VB5z0Oc4GOTx6itYKSpAxIOndePUcnv+lIyZkKqDyPUZx/+uh1G/duZLX3omNLocqyeZG6bcAnnkt3GPb6/Sg6RcRW6ypgE4yufX2rajgIYrxvI5XIIHTkc0qB4pVYYO05K+wH1q1V5UuXoaKKfxHPx6XdFGV8yYO4bugOOCO4Bp7Wl1EP9WBux93HX2z2FbjFmUP2AxjPPtn8KZFGmA3AIB4XnPbgnnvSlW12M3b7Jjyrcs+8WMpBUfvABgYPBznt6VGVuVilZI23N8x3A7fTA4x0HaujKeWNpLAE/u8ArzyPTuaayvGArsybWz8xHHHQg9qarcq5rFcraVzCiM7TGFY3+dchyvQdsnHBpHupG3gW5JAB2smCe2M9cfSt1hNN5UisXWVQOwHU8+3506OUPISyhnyB26c+1X7e6UpIcVZmFLdGADdvU5H3QSV4xmrEckbLH8u9Tzv6/yrVlkWRyx28E/LxnPOOcdKZC6eZvaAYPG/YBjOcDOOOa5/ac3w7hypPV3MOWWFlML4eRhjc+cg5ODnH/AOqvvr9iXxPeap8c/hHYOy+RbnUHCYOAFsZUGASdo+c9MZPXOa+L9sU2B5avtIz0HFfZ/wDwTr0Lzf2hPDlxNG1xJb6ReTx7PnFvnCAvgfLkNjn+8o6muLE3nUp8rtJv/hzhx16dLm395LTzaPTP+CxevtB4X+G+iKyOLm9urxoW7mNY0U/T98wr82pZQhKptEp/uZwGBOc8frX6C/8ABX2S01Dxp8KNOP8Arkgv3l4zlGeDaPzjf86+B9Q0+B90sYdWDZk2d+o49/zr9exvs6PD2EjJay5n/wCTMdKpzzfL000/ExPtxKMFmLoxJPJPPQDJ+meKki1S4jyUkkZ17s59Ouc/hUradagKrI6oDkYxwc+h5waSWxgRQm9kJJO4f54FfmtRUW1oeiqlT7Lf3iRa1eRxlo7qYMB2c8A8464P41PD4o1mB/MGqSxIoJGZGcEd8g8dOlUhokJilxPJtA+oYHIIORTZdOE0aIblkiAHy4yT6VLjSknGw1XrfzP7zbTx54hiMirqUuFAONgAPpzj61LB8RvEMEeBqkgLeqK2BjoSQc9/pXOrob27Fjego3AGwgn8SaZJpM4zJvjZQP3a85xgZBHQc9DzURwuHt7y0HHGYhP42dXD8U/ECsu6Zgjn7uwYH1wcD61ZHxc8RK8YjlgMZJ5IPYdDk9OvNcQ1nO1s2513dNinjbngH3xT/wCzLiENJsCkg8Z/Ljpnj0pPC4eWvKjoWOxUfhmz0Cx+NeviFGP2OZuS2wFQeeADn8zzWlafHzW4p2L21muBnYhbcRz3JOD+XWvK5ra7WOIxKZOhKLgAA9Qfp/Sklhu7SN2EDyKwwduCyqASCOMsc8frUvA4aX2S/wC1MYtec9ih/aP1S6TF1o6hlJ+5KcADpnjn9PxqUftAXcqBm08MMbhJ5xx14HIyPrXiSG6jiYPGwJjGcHccY9eecfkaktbqeBCVi2qDkADuSM5HYfhUPL6CWxos2xX2pHty/Hp5WiP2GTzRyCHDKp75JAyOlWrX47WjS7JbG5BYEjdjt16E14Ub6RJA2OGB45B4xgj6H2oi1IrCwZgSuck/exzzjHes1ltBX0Oj+2q6R9DxfHHTHRWaORVHTaC2fyFadj8W9MvAZELbGGCcYxxjkHkcV8yrfD7KrKGyTkLnB/D3NXYtcliT7+GAHD/yJxmo/s2kvhZUc7rrofVlr8Q7aaNkR9zKP7hOB2x2p9x4vhVBIyY9+cc+x6V8zab45vbclVk3YHOSMY7DOM5x+VXLr4lXFxBtJ2nABCOG4zgZJHJpvLad9tDZZ5V+0rH0HB49skk8x3VWAIyQTj9fStGP4kaXPGh+126gYB/eDofX0J96+VbrxJLIyo06lc5K5GPbnv8AnVCbUJY23nlnY5i3cZPOf/11k8ohKXNGVjWOfTk/hPr4+MtLnRmS8g2jIz54zn6e305pV8Z6YwWQahCVBOf3g9cADkZPtXxyXN1Llpgzrg7yfmHoAeuB/Wp4bycmIBpVwv3mYnP15649axlkyv8AGUs/5X70L/M+whq9jKu0zQFmBMakjee3GfSlN1AjZaRNowDz3PUfWvjyPUbq2kBt5riIE/wyEHHfBz61PFrWpxbZfttwkzEGTe5Pr0GSM+/Oay/sicX7srm0c+pyfNKJ9dk2kzH96vH489h15ppMByQ+1/T/AOsK+SpPFmu+WcaveBWc4APBx3BAB/lU0HjzXrR1UatKzDILcAsPQnHXPfrUPKayT5ZG6z2jb4GfXMVugZgJRwCexB9vTNOSzQLkz8qPuk9P1r5Jt/ib4mjlDf2vcBCMfKAePxBOf0rQT4u+JxGhm1FJZy2RuTaoA9QMZP44xSWVV4vvc1WdUGtrM+p49PVyuycPn+Ik/wAuvNNaCR5twkIDD7zYwQOeo9K+Zbf44eKIiqvJarI+7LJEVI7gck8fhV0/HzXbaXm1hnLAEYcoM+h4PH5Vk8srt7DjnOHb3tc+kRPdKAVYYzn5ucgf0NSNdy3EeGhXg89R+HX68183wftC6uqB30uMsDj/AFxOfx2jFWh+0HemXjSRkgf8tsdTyBkc4rN5fXj7vKdMc3wzfxWPor+0Aww8K4Bz8vXr0zSreRI5ZbYNgjBz3xjgdvwrwFf2hHilzcaXKUU87JlPPBBA44x1/lV6P9pCwYsg066ibIG13GCT6Eccd8gCs/qOJgvhN45phpfb/E9yTUQm9vKYc5xnPtU9vq8Easrq7A5+nt7/AKV4lB+0HpRO37JdkNgszbWAGM8EH+VXV+PWhMiJIZkYZ/5Z8e3Pv+NZVMNX/l1NI5hhv519561PqaYyEOAPTrTPtiSW+5R5We49eD29a8wHxz8OSRjFy0in+4ucHPQ9MVdHxh8PSHEl7Cjk+gQZ7DBA5PpxUzw9aMV7prDGUpS+JWPRoby3UEkMzkZx36dfpSnUkdepQEdSuRk9uOelcHD8V/DBVhPqtnbvjA82QJz6nJ9e1Wl+Ivh94Q6anaFQOZGmG09sjPb6ZpKlVj8UWUsTSb+JHXhVcjeVmjz/AAdSSfXOKnYhDlgUBJ6EdOAM59z2rmk8X6Z5DBb63KLht6yAjH4Gpj4hsHhJaYYUf3+R355qGpX5bGixEGvdaNlEkaONnfLAE8d89P0pl3F5hQMi5Ucc9ckYOf0qvY6ta3aRGNhLEFwSp3fKAR+f1qyLy2ZTIjAs3PUcgccf/Wq1GV+WSKVaL+RWlt3Zlw2cjPy8+n8qsyW8ssXzA8jHXt05B6k0huY2KlSxUH6k8GpILqBiSWDSDjHGcnPShvX3lsNVT9NUYZIPTNKSFPA4NMCsM5GcnNCygkbup9sevtX6A0fiogYB+xNSohlP40wlTJ8oOMUqMTkc8CgViR4SOhPSk2FEI5JNOLEkjgDH8VIIyCWZ/wDgVTrcY8EEDJwPanHAB96UMhXpmo9pLZAHFJpMd0hQ2GxtxzStJtI4ApshJXOKXBAwOQOtAgMhdgdpoRQ2B0ANPV1cYGAT/nrTWIJAyP8AdppWAUjcoxwKVUbH0NNBIc554pxkGMDpSaBMRSytzyabk8njmlZC7YHU0nlkknIznGMUASKCT16ClERc9eKREIHIBwMUxiVA7c0D2JnAXGCKSFzgk4zUbtHIOAMgU0E5znqaEhEhAYn0NLtIPJyKYgAXJ6AfxVKpDDnvRsLoMAAPJxk/doCggj1p7ICBxjBpoJBxg5ouhgqYAxgkU4qSOgOKa4Y4xgYpAXBxxjFAAS6jjgU5ScnIzQGAPPOP0pSwAPt0pXAaWBPHJzSBAGzjJFPyrY7DFIQVHcj/ADzRYAIMhySBSBH3dM04PsJyMjFONwu0c9KT0FqQvCQAM5FJ5JxjJOKWWcEjkEimiQMvA4oV2G44AYAz708HGSAevNRkkkjuaFHzdetN6DHBgTkckUu9yDhc5PH+cUwghvlx1/OniTB5GOKW4DGiG7lcYpzPsAGcD+lLkMxOMZNRtEJCRnj6U29AFLsx5Abnlf6inqgAHA5FMChT97k0u1xySOtJMBSCeSeTSDCqTnLUsb7m5B560rOgYDHb+H/PSm0hbjULMDuPJFKQmOQCMUK4UknApMiQnGAQaQdBUUqGxgZpFUgHOcAUrDtjgf59KHcEdMYp3uGrG8H2pzMEI4pFUYyMUhAKndRsFgbDjBGAaWMBV5IximsCx9DShQQT0XFMNRQSSSc4FBYA5PSk2EHIPWlkICkH0pWCwpAIHWkwWPJzk00gEYHSnH5QM80aC3GOCF2jgg0kSOrEnqf6Uof5gRkA0rK45DAelNbiFC4fmngEnnA9KYiFTkk8ikYBmHzHg/pSuWOkIbGOcCmkAOevSkyC3U4NOCnceMnFG4uo0gseeTSbSB93GTUkm0DqMimhiByCRUpu4bsa7eUFwDSgHbyxJNOeMsOmABTSpLYHVau6B6igYbLc09EUkls/So2JCnoeabIrFQc81FgsS5UAnk+lRmVWfAB6c1ColL4yABUiQKinnkirsDvYkI2jA70iqDvDYJxSbQwzk9MUAADnvS0He4u4rkE4GP1/Khm3HOSCaNuSeTjNBABHAqbu4CqhjUsMHNNDEtyOtK7nIHQUI4Ck1XUSQO4JAHJP8VODBhtxgtRuRRnoaaZkQBjnn+KpbGOmIjwRimFcAncR7VGWDPkA4NSo6kdAMj/PNLUBjZL5J7U92JGMU2RyzD1FAck8A5qlcBwXA9aY2D90YxQZCCeDUUjO33TgE0tbiTRM2JME9Ka45IHOKUIQoYkHHJpIwAxJOT+VMYq4AI6gn/GiZlXGMZ70K6nOCCv9aRmDt8q8/lUtsSGu+2MbUyM04yB1Abt1NKyBSMnqP1qNwC2FIIqrXFrcerHJBx8tIyFzk4wO1JuIwCB19KUqEwTnmhodtRdoGMjIxigkKoAJxjFMaRjnPTHC01FJXnpn8qSSG9B4AJOD0pyJuGSxAx938/ao0IVjzmmyTNKNq8DPbvRZi2LDXCA4UDIqMzl2Cgc1Bt3N0BAHNGCjHbt5oskO7LKuI3PPQU2QNcSc4VcfrUJwwChWx3qWQbY8Dg46U7K4kKyGMAhsgf3aVQxfccgn+VRhCzckYUU9SGPUkUmh3uPUgnI7f3vWpC5VSDzTEKMSAc5NOCoXUgcD+GktQJBMFG1c5P6Vna2SbOXIBYqfp0OK0VGSwwBj+dUNYQyWsm35jtPH4UppWGtWcNpwJuhjGc87sZGfeuhkI4yDzXN2YJuuAMBvvL1610soHP0rKnrEb3IWxgjHB6e9MLE5x6/pSyEBSO+aCCwHuaq1hPQQkKccYJqBmJY9sf1qYknkk4xUMmSf7vpUMaZG6lXByOlR3BPlEfKART2YlsHHXGP61FcOAmQOR7UrO40ybw242TfwYbkf5Fbm3Oc9qwfDwLG4GSU3cfXHNdAmRjuBxXYr2M7kqARRlmHXp2qNZS7ZUFVJp0xDuoByopjl2IVDwKW4MUbgcKep6/0poYoMelAGHYY5HftmmsxxjuTTsJ2BVyzuQduDUZYSyM3KjoPensCwI5qPJywzgD+9QO4rR+XjkkY/Ko5GKkjAwRUjDCFsE5H3qhLmVgTg0IljWJAGB0qNgZGJY8AZqaRi33epNQSyBECHgk8mquFgZFMZHJBpgJcnB3DFLO6nCoOn8X+FMYAHgU1qBE24y4PHBqKRWWRX42qCffPY+9TGEMzEk5P8Pbis/Vr9LO3ctw2OGb9AB70OSQWbZm6zrBt2JZAQBj3r4z/av+N8gupPC+lyxzRzLi64GY8YIQgHkEk/XGOleyfGn4vweBfDV7qRO+aOKRYk/vSY+UdcnJPb3r877zU73WdSvdTvGW41S+laeeXk7SewGc4A4HtXl1JuvLkjstzqpRs+aRJapCkUtzKQ1yScs/QY4GPTH8qyNQ1B76QwW8jSHBz6rzgnJ4NGrxq6rDExKtgt0wTznj3qoltHbgozlUA5Yds8nAxXdTg2vI1b5X6l6C3W1do1y5bA6fnzUU85tWyRjI24YdOpz6g/0q2UjgtvPWULEuCq5G4njA/XpWJqiy3jmUoPMJz1PAxjFNQ5pcthOd7FXUblrtjg7sD7q4x1xxnrVSKGSWPCxmZ88BR1PT8hW1aaUZm8qNBI7DHf5R6D3rbsdK/seRiVQFV5c4OB7e/tWsaag3oT7R394zLbRkijLTOskpX8B04qpNNKkyhXYqoxj15PGAPpWu1016rkKEiU9cAE56H61TmhSCBniYL/ADyc89KlJ8zE39qK1K7RiF0DL+8P8C8EAjOTx601pJJvLjROrYO3OB9aVIfPXI3NIzcEdh3NbNnpDwqBJGSjHd84KlsdPwpOmrD5lcp2/hwyqXdAluOc7uSfY84FaaxQxKqxg4AH4fj3xVs2015AYlJEanhAePXB45q9pmiSTMWMIEQUEooyTzUTg2lG5cZcrM4QJMuy2TdITyyglACfXoTWxpvha6uYCXjUY6O/YZOcYHI+ldbbXum6Qhl+yCDGPvIM7egHP8xjNc7r3jUWqt9lSNWI3cf3ckEdvzHNYyXI+XdmyTn5E0uj2mmEpO7XYRdyh8AZz0IzwMfjWffeKLKxbJKRrgYSMFvw4z+uK5e81XUdVlZo3fLnA28Dt78/zqWw+EWv+Jn228VzMrdXiBUDvy54Gc+1R7GVT3tjSKUfd6kWq+O7ZFIiy+fvvwBn1x1rlLjxpNfKA6iNGPoQxHbPJ5rvl+AGqQN5dyYrUIACk8hYjHoQMH3yaq23wjT7S0bTec4bDcgAc8ngdB+PHrWtOhBPe5Lcux51LeXMpYGWWMyDG7HOPY44+oOa0NP0uW7WKVgZCWIwp/D0z716wnwaubc+bBtukHSMHLjntkAYHqTmuh0D4dvBFN5tv5eeSgT5847nBrS1OK5ooiMZx+Z5VaeALud1mWIyQKOTF/CSCMkEV1ukeDZDbRRfY1uQBhXQEkc89R/M161oPgWZEZLaIsso+YTDkLz1OMY6/nXaaX4Ji09MLAXZuyYAHHUcYFc1SrFr0OuFKU37x4RJ8OxGBL/Z7xyZ+aIIWKjsTjPXvioJ/hraXcWIh9nmLfdwFUcH2zmvpibw4Y4yZFijAJIVFyQPTOOaxp/Bkd9J9wxJnnAIYj2GMVyOvzLc6lhj5guPAo0iYsJALhl6A5VlGcDOOo607ZLbBo3hLqw5cH+VfSN/4E0+2si4XIAyEmAJLcjOCK4LWfBdsbW4uD+5YgmO2GGJPY+30/lShUUnuQ6FvmeKarYxNblxDsRs/NjByK4248PGeFZEQgq/BUDI4Izk/qK9qv8AwU66dApycjzDweG6kY9KdD4NMlg/kxIx25xsOT9DjH/1q7qU4anJUoO65T5/SSKEsdhCg4DtyM88ggdK2LNVnl+VycAe2Dx0ro9b8HxGKRsruJLBCSMnpxjjFcxHbTabcABSzIwPHcZzn8Kc4RcfdRCd5PmWxoyWzsn+s3AH7vf3Oa2NL0i21OMxGVxd7SfnwUwBzgY6jjv3rPUjUE/dbUcHJ4zmr+lXKWlxGcbsNhkz6/0ohW5Pi6BKKkuxgvJc6aShiZeTkOTlO/HHftVvRtc+x3UUtur7QwDb+d475we1XfFugz3IN7Z/vsk5IP8AD2yBzXFx3NxbzlYvl7Yycg+oB4H411PRc3RnOldeZ9Z/DXx28EKW93OywnJEOd2cDO5AefcgdTzxmve/CGupfxval1leIZUrzuQjORg9s18B6N4mliezjnmkhhjwI5sjMJPJPHbPfJ/Kvob4R/EE28iRTziWaFGEcxPBGc4J7jpjP5mnTqao46lNpH03DOTlCCzoevcj3FaSM0ih0AKsMfN1x7DFY9vcQ6jb21/bt8sigso6dOhx1OatQyCGd1yGjkHy88jsR9K9NPm+E52lFEt24F1atkgiVSNvbkYOa7aM5K84xmuEvZf3lvuG0h1Odvv/AEru4j58fmHCkHHy/TqDRayOWTvJjioG0AnJbg+n4USqGQBWB9e34UjBkdh94nn3+maV2BlLHHT7v4fSpV0Ve6GFAYmWPkEcf/XzUgkDLtCnAH059MU5CEDAOM/TvUc8j4wCRgfe/n9am/M+Uu2hESCJFyQpBzj0wa/Lb44xfZ/jB4qUYYtdOwwOinOM/jn69a/UohmDKARlfvfgcg1+W/7QKh/jR4pjYtGZ7l2ymQOowM9sY/L603BNGkHa0TxrRx9nSBNuJASPm6ZycjA65/lU91EFnfAK5cZx0GQc5HqTVfRGLu4jYzZcgbcAKPQe1PufNfUHRi0hU5zg7UXjp6/WuS127HQlr7xb0+JlA8zsQw6Doen41718JL1hfwtsV2kGPk9Dg5OemCOvv714PZzkTMJCrgjG3+907V7V8JFefUYZAAikqD78nAHqQOcV2YdKTOOslryn05r2olvDTyDDrt3Bvbkjj64GBXxZ+0oweSwZ8DEjbRnk/Iob8iBX2lqGnm58OKXc7goOFHUAcgj3zXxv+0aHs1tlZQx89wWHqFBGD2HOfwFdtdJU+YwoStLlsTfGchfhN4LLOXKylN7dcYJwR+Az74ryK0tYwAseCAc7lXkdD1zzzXrfxUJl+CnhK4cDa0pBDph9+TkAdVJGfyxXkdsoiTagMbFcbHc5zwAQfavPr25lys9Ci7ovyF1hJXgqPQ5J4wQc+maxHKJcPDH8gIBLHnHUHAx9K22jE0IUszKFGDk5Bx3PesjUYyJoGhaR4xwd3ynrggdMgetcdzV6M7P4cxoRMnmghCRuGOcDORjp949fSub8aKkU6COIpujUFeuB2BOTk8c81u/DxnYOjZUM2B24wOpz6/yrG8ZOZbqJQweMozMUPGT0Hp261qlaPMZLflLmi7Lnw6Q7hQFIIGCeAD1zx+NQ+EYIU8ZaUsrFAbkFZOhHHAJz35qfQQZPD0wSNe67c5GSMjJxjGKz9AuJH1y1ZVWW6aU7VxwCAeQD0P8AKiSUkiZStGUux986elxcQ2sUs4CIo2/TGcccVftbMOoZX+YN0x29zUEIi/si2GVMxjXK8+gwQenQc/WpLG/jitpIlQ+eXG2bJG0DkgDGDn17UrJLuc6lf4dDaOnzqZYY9hkdeExnAIySSO/NUrPSXjMnlyBJEP3cHB9ge9aw1Wa40wm2aW12kGcKR8xBwCc9hkdP51FFeR2CRNduP3hONoyD3J47Z/Gk5XWxnHm5h32hLaAQB22AnCZJ6f4VRvJmdJGVmjizkPnJcdlI681cLpJH5qsjRyZIIznnpinW9rE99HZyxI8CD5n3jg/XpwDnNNWt7xpLRrlFnu7e6s4beMkSZzcJyAkgJwAf4sDnI9SO1WmNuxUGTMSjAIHOe5x2Bqvp8WlMZjdwz20Mm4hogWbIB2gDIGCcDPYc4NUbKwkt5RIJC1ux5XgEjnBPHQUNpfCS7zfu6XL1ldzXYl8pQyDO7qPUADI69DimQXMtv58UkaOyZUljxjrke4H4UxLhI9QuEsriQ5y23HI7EnjGamvbY7YxMfLcD5u3HQHnvQlGXvFqz9297Dre2MrtK8OICpO5EO7gcZIPfv0xUtpcRLbSbA0W1NoBzlQc8DA7jv0ogaQRF2l4OYwgz05wSfQ9TUVwXt5lCp5iP1XnBODgZA4FRe3vdgvZOMtCXRYrQQtE7FZVO7LN/D6Y7/lWvqaaZPpim3do7gKcr5eN5GenqPfj9Kx7C2jjuJIrwtGSRwEHyg5IJ9gPzqvqkAM0xtJHaNSVV3wjOvIBIwcE+gzj1ovJS30ZLjf1Lmnaw+l2hCbGYowIY5LDoevIFRz3ZnELhgFIIGOd3PU8cEHjHpWTY6VPJOzXBCJztPByOeuf61vWmnR7POQriMbvUdzggf40Na+8acztsaWjX8JuzBLcm2slBJmZCxJA6YAJ56cA49KisZLae6uVlZkJ3GOXABbrnJPQEH2NV7GMXcJBAErEElT3weMkY6dqz57F5i8M4KlWyV9SDnB7fhQldctyVyx97cnGmXoBVjwwP7wcDA789B9aoTWZhBKTAuOuzO3rznpWxa+InV3i8k3CsPKEeCATyAT3OD2HB702KzE26J0KxuCSvHJ5HTt6c1SbYOCXvdynJBP9k2JHk43+gY9D680+0WOWLLRPF5YyeMbuMjOM4H61NJG9nb7IGG4E4RugPTt6VHax3CxuZWBlfksejH14qUnfYbikxBeL9pzFCZUwAS4IzwQAM88VfNpEbJGc7GJHlpnOeCeTjAAx0pbbTpxGvlx+czKTvXkJ2JOenWr2reH9Tg062mYL5RXcBkbtoyMkHoOuB1/OrUriaRnTTIwVBI7uB83Qr9PWtGz1S0nMqTgzTsAh4IDjnGT6Djg1lnUo0VglspkK/wAQxk+57D6Vq6MsDP512hiRl7ZIJ7E8Zwfals+YmW3LvcgvFu7PSG2XS+Y5+b5iOc5AGMcdfpWajXb2SEJukyScevTjv/hXVaVrWiLq80ep2119kOfKa3RHZiOw3MAoPPPJHpXI3JmW+lEQymcxpx7nBxxgVT1XmJKy5TetpZbTS44pEK7iTLMwJIOeAPU+5/Cq2p3qXSxqQxRD5kmByOoGPc+vaoItUuZtNEInCqpzx9489BQI2EvmllR1PIzubocjGOc1m27DguWPLEbpenxSXTyB23btzK5xxngHjnOKl1iJp5y4LMwOd7YHX2HaobGB4ZpriRWZ5DgMQSMjHPXj6AVC8bQ6h5fnNMHPytINo5PXA6AH60NNlQlCScTWt5TcWw5XzCfug9vYVQW2NxcfZrtX3rkL2wBnpkc5PerVzoZFzIyszRLyCn55wBx/So7zTb64vWuxM02QBuJGcjpjnP8ASm1oJav3XoJayPZXMKy4RWBymMjjOCD3/wDr1rI9pNIJYyBgEZYY/A9x9KpSW1xcJmfaHC+/H446/Sq9yLy3MfkAOo425ycYx0x16VMk38OhcVysLyC3n1FkjyxI+Z06enGajhvDCBbR+YXjPcbgODkVLZMI33zLvJOfl9feoZ4Le2vFf5mjOSRnv6evHvTaZady/HC16BHJKIivTGODnqT2wPrRa6gGu/sxt442XIMpPL988/pT9UtLaQW/2S53TMPMY9lHIAwB16VSOmvBqIWeQNLnJyckfU5oZkndvyNCdIsqHiVS5OSMZc9Oue1RXEKW5BnDBCP7hyvt/npV5PD9y06KsglK8ryfx7cf5xV26tJdRszLcSQiaMBRGRhn5xgDqT39Ku10Q27nG2Fo8l+ECEAjkMSB7ZxWq8Tq4WFiEhbHOMk4yccehp05lsZ2V1CgcswxnPTFX7fVUFqTFbCfB5UpyT7YHX3qLLXQqLbj7rISbt5FZVTylHzZyMk5xk4PSqnnzwXR2TDzmJyOmfTPoMVox3hv1/eWqWZ64DnHbrnnNVprK1UySs7MzN1yc57EcdAfWnFK3LItzbsOTSb2/nVrsF9uMA4APfviotW0e3F/KhVEEX8QI69xkccYqyLyYWrK0xuLhiMs+WxkdB7VBZ2E5Ji2RlTz6EnPoeMVV/5dBSVvi1K1paRRxPsHIGe/vwPrV9NH26d55uMzKeNpG888Yz2FNBaSZlcBUzguPX+WPetK2uLS4jKRxeawOOAQo989T/Wrb5US05+70KNk95c3jLNIbkkEln6k9OT71WuJTBqH2cIPlGPlBwCM5H14qxfSLHdkwwskSrgnJBY89M9O351X02ylmvwIAd7c7SfmGOSeMjjvUbJ6WC6uo3ua8lxeDSmgjtv9Yc78HI5yMe5/lWZMEtrUmaEB24PGe556frWpf3V/p85aSdtpUnLoMkEEZAxjNU7F4Ht2EsKsuCTk9fQZ/XilLS3MSm0/dMuUW18ySeQAVBCqyAHJ4PPp9KtRadAIopRbCORWPz9SByMAnsaltrc3G2PylkdckfQk4x+VW7lb22sFRYx5LlQx28jknrjtnNNK/U0ei1WplavplvqbQ3DNFwWAQAbueScYzg9/Wr+jaJ4dQMdSh2Ipx5qxB8jBwAp7k4BPYU5NEh+z703jAzk8dOc+1VmsXvZYx55KAdOPk9eaanNJcrE0orbVmFe+F9Lm1IFrKJlc8NsAbbnHPA6DFaVx4G8O3tlJKmmWsflkZZECv3wAQMnPXHStey0uC8uj+/Q7O+QTnnAA60+40OWWRFDqwjz93PB69h1qlOcpbi5OSPvHDS/DHQL2dHNiC6twoyPyA5BB7jH408fA3wlMZGk08wtgBUCrjIGCSSCcjuc5Nd3bWwifESlJlU5xgknk5JPQAdqAkkrF5ndSB8qY49/pVOpOMtxxhG/NI8uh+BHhiF2DWgIViQ2BgD6Yx6Dn9axdZ/Z88OX94JhZeQwUjaj4Vj1yQO/vjpXtFyk4h2lGCn72BkHnjNVL6yk8tZJY2Xpj5DgDjr/nmn7ST+Ye6vh0seGSfsxaVdyJ5F09shJJ3AMqnqCAACe45NS6x+yBpVtYCU6hOWYgmPYrgk8Fs4yoODxzn2r2RpQGVfK3AnPPHI6kDFbtgyvZkyWzgNzuyDnr19MUvaSi1zJfcWmn1ufNzfsf27Wkl/8AaUWNeJHiA3EHoMEHOOuARXKr+y3eu4YXYAwdsuAN3XsBx6d6+v7E2caGKRn8tOq9QvcYFQ6hodo2lvdW0zgknamc9eCcGm6kWrNa+hLU15I+PLr9l3U4UxbzwSFc5PPAx3KjJ+mKxLr9nPXbeLYo8x2OQmeT9AQP6e5r7Z0q0SxhEs8mVXruHGSDgYAPP8qjv5ItTmaQoGLHJ/8ArHHGay9yXxIpOUfdufDA+AHiNpDEtm2+MENuYcY55I45/H60l38B/E+nwL5mkyxAgHc2CAMnnIPP09O1fddt4YFwPOjSMRIMjjIyB0OOSfrWdIly0gV0i3KQcHOevQZGeelW4U4vmirkxqTs9bHwhdfBvxFavCsthcrLKMhPJJTudwJA2gj1OCR71np8LfEEqu8Fhc3SEMUZICVI5OC3HOOg5J96/RC3luoo5EnsonQncycHnrk/SoI7GDziy20QMh4+QcH1H4cUnGlb4dS4zqtbn52DwDrMa/PZytuHH7s/Ln1HbHTnPvVM+FdSWBXe0nmt8fM5T5VIPHKjHXjGa/Ru68O2VvcgG1Vy3JwASfqaR/CmhyQh2sUDK2RwMA8gEYHJ/wAeal06Le1ridWqup+b6WM87NIql9rbTgHAPcZx1zSvol35Mn+hy7FGS+MgDI9OST9DX6Nah4B0jUrQxpYbZSQfMxnjBzgdMfhWdceA/DdzZS2Ys41U/KwSNQCcHknHzEZxQ6NJST6BCrVPzwbT7kPIohYhVwOBxnPOCOlQmGd3VI7eQlcbhsIxkc89PyNfoFN8DPDE9urNaK5JJxsCgDOBgAAkk9zWPffs++GLhAtvarb3DcKVATg9Q2AM/jUSw8JPfQ39vJo+F1tzJETtIIBGMZ/Qd6RYSsbr5RJDfgT+PFfVXxE/Z4tPC9tFclY0a4yFYcLuHBzjOT7jHFeYQfDM3F35ZYBFJUnfhcfkT+nfmsXhlTtKL0KhO9+ZHltvGXnjKDAAw/UnHUcetfoH/wAE49Og0X41S28TStLJ4dmeTcflLefAM499g688V4N4e/Z7g1bypN6EggBvMPykcHOBlsD8K+q/2BvAVtpnxz8eXM90819oul2VpAquQpSdpXkZhxk7olxxgZNeJi4NTp1b6KSX3tGVeq5wjTi9W1+Du/wR4x/wVY1cP+0n4Ts0Lb7Tw+JTtXP35px/Jf5V8eXEsryfIigDOdwI/H6ZzX3X+238NJPip+13qP2O48v+y/DdpDLuOR5zSSuq4wcDYVJHUk8V4Rqv7Mer2czh5GMkmc+SA2wdeenc9M+vNfq2b+9luEop6qN7euv6k0WqMpcq63/zPnyZHaNgJcyFucoOBx26c81VETsw+XKsTg4A79wK9zuf2X/E7SsUh80RniTzEHA9R1GRzjk1A37OPiRUGyGNTtP3iRz1Bzt/pXwMsNPl93U6I4iNR9jxO2tTGGWQsqjIG4H1PY/TmpREYGTCjLEf5Jr0i/8Agxr9sxaSwbfGSN4ckZyc4AGTn3Gay734V+IbY7RZSLsG4MQVGQc4BxjPt3FH1ap21NnXgcQYzzzvGT97+g71G0KsrK5ZmXkckZ6cEA11zeANUEqsbSeMgH5PLPJ7EHGKjuvB2s2rrmzusxj51aM8ZI564rOWHqq3kKNamk9TlggKNGhUEDr3YYpLfLAtkjaeR6nBwc44rbl8L6lGjFLKRjncy4CMvtjr78DpVZtD1GJGZrRtgPD8gEemMZH4ih4eceg1WhvFlCKGSR3+ZSO5X1xnNDK0NwDu3knjGetXm0u/icj7G4Ix8x4Cgjg554pJbWRJcBHkkB42Rk4PrkDgVHJNyvY1jKLW9jOUhoW3SmNUOBnJz2xz1zTljeJVaJ1VyeCRwOo5P9Ktm2lQDCMWYEEH5SD07j1/OmLasu1SmSc4bsceg6/jQ1JvZiUorqQTEvI2HEuTwSBgD0BwDTCgM3zxxsgPGEB579R09qsCxnQkxpiLzMDA3Y4zz6cfQUMiRSbJJCpYcMRjknAHbFW07WiyVy69hkYimkYsFRT/ABuPlz1IGOajaG0nUloI9vo4JBHfv061aSIJIm7HBJ5HoCBnioltgpZicgcZz356DGeciuVTnfluavlSKxs7XaD5IIzzj17Up022kJ/dsoIIOz5cj646+9WWtg6jfyoP3enTnIqckkKpcqB7jP4VSq1NI3Eoxb94x5NHtBFvZXjGP9W3zKBkY9yc03+yI14iuZNpBz8nfOT6Y/KtPy3yQznCqec+5wMY6n8aZ9nDAbgd+fvZP3fXHQ8iuiNSUupi4qLM1dFheTH2iXzduNqgY9ST3zjrUq6YquH+2MhA24I468c5HNaCxxI4Ur5hBPL/AF5HbrTYoDyNgK8n7wOe/TrR7Sbb8hcqM+XS5TEVEyB1H8Wc/wCTT4tOnjOGeFQRk/vMvgnjjGB+dX3VTJsJbhOh4JwRwT1/CjYgZiAqqw54OSBg46+tTKtNrmijXliluZq6Pfxt9+D5mOWL7e2O/r+lRi11AAIIxn6jOM9sGtAKEQqzllOT1JPrxT5LUmXLABinO7g45xz3pwryklKS3Jdu5Q8i8yIZIFyATtbnA6Ej34/CoXs7qcnzLQyeXg7hnao7Eke9Xyio6EjcCcB8k4IHP4dqc5d5XbDYGB8pPoevtWyqSTYSikzKuN6OStlI7BRhgCMnJ43EYGPrTZpJhCXaGSJyoC/ISM4GASM7ue4rZZ3Kx8hGzwmcdjk9O1SKDI4y5CgZ3E5A7cZ96z9vZ7DcHoYyqVidyjK0Z+bYcrnjnkZ9+lI1xDJtB3qyngoBknB4Jx056VrJJkKQcDec5HLcYpZPOd0CojxMeAwJO7HHsAAOfWr9upMhxldR3MOSdAxWUFQoIG/qOnTJzk1JHMhRsrtbAxnjHbGO9ae0O+WjVljbI+TjPr60021tcHD2abmbG1QVy2c7jzxnmtPapfEVy6mYFiuSoimVXDFSGHTGcg5HH196nljj8uRmc7mC7SuDz079varc728czKbdEPJPscgYJPTI706WwgdIz9m+VRwcn8x6/jTVWMmDjfUzXhKtueNQZAcpsHJx1znB700WzKcMSxKBo93G31GK0PscDyxl4nAjyAwPT6HtSJbW0jnCTGP/AGyDgZOTkAdO/Wk5JvbQr3vhizKW3Lu8wiXAI3MRkZ96W5mBfc6xszYxuAyB0wD9T0960Z9Bs5biOQyTRkAguh49MhTxTJNLiDlWn2nnBCgnA6HHIzSUoNkPni97FOOIGW3dUEag5HG0g+xB6VNFLcwCQwXVxEjbSW8xsEj8f/196kGlCFAUuPOLEH50x69ulIdPviGjEtsxJ+6xxkZGDknj6c1SVNvZCVSp3Ygubop5/wBpmjYggGGQo/HIJwckDt6Zq2nibWLYhbfVr6NQN3+vZ2bpjkk449MCqv8AZl8Y48yxyEMd20gEnHvyOv0Ip7aZcho2W4iEaggjq2cDByP5UWpPojojXrL7TLi+LvEqKzrr16SzD70hbt7ggAe2KvJ8SPFSsqnxBdsqDncEPGDgg7Tnmudt7LUY3YtGFbHKPJkDjjBAPJ4+lLcW18ixhbdnByCwcKwAx+YB9qh0qUn8KNHi8R8XN+J/RB5wVvu9aUqjnI2kYpqx7gRjvSmIAADn/dq9Dy1qNaJcDPUGlRg2OCcikMZTGcmnFRHhiSAaYWJQFVhkHce9JITnGRjFRglicnHNBDDr169KT1GPWUBRkA805ZODgZINMdNxx8uBTkjCr14qRbi5O7DDGBSgFQQMBaUEAFqQtt5Pem9w6jVITbgc0u9gwAxyKQqS2QSKerBB2Iz/AJFK7uFxAxUEbepoZgDxgg0rODzjvR8u3HfFPce4MWVQAQCO9OO4LlhyD601gc8HGDSiTJPHTrSAUOJW65pwUbuwxTfMRX4xkmlBDcbsf5709wuxVjBDHAOaY0YAHP8AwGpFQjo1DAEHs1IBighSCd2afvAU4HIFIsSgkrndigoMACi+oCmTaeCPegsS4OOn8qXAA+bAH0oVFDEk4NFkgGtIqjpTEcMD9aknkCnB601CpIIAP9KNgGkBWALHBFKGGBgYPv2pWw3A6g0FtynAIx6UmLcCCMGkaYDA/iJpwUAe5pgQBeRyaasxtAMupySDioxCScb+amGFbgEjFCElwcAChoCJbIMdxYlqlXahK54xRIwIJ6c9qaihQCBxSVwTHqAG60dGOSCc0BgqndnimtKGUYJPH6U2gBQT7c04EEHJGCajBLLgZx7d6DHkjI/+tQJjQAx6k5/h9KlK4XjJzSBAvYHjFOEi459KWgIZHJuYqy807mQjHFAkAz0yKYzMSSFxQmFyVVAXk/T/AOvTTHn7vGRikUkAduad5gQcZ6U9bjEZAExnrTY0IOWGMj/JpQwbrn/69I0oUHGSaV9ABXJIzjrSk8kgAg0yNgWwD1FOcAEDrn07UJWFcNpC9R1oVMfNxjNIATweBmnMAqc4JpppBqKZAoBOCDTWIkbABH50KFKA9c0bipJG7BosDFYlQAAeKVVULuYHJzTXDjBBP0X0pA5Kjdnk1IwaQjNIpLH1pQ5IPGaPM3gZxxT6CvqIFBHBoG7ccrnP8VLvIGFIB/SgMQckEf7VGwbilOMkimgpuAHJJprRl+GJalRPLB2DBp2GOACjJ4P0pWU5Izio2ZwcADFKXCYyCaVxdB/lBe2cU1iSOmAP4aDO3YHOKRZTtHyKSaLhbUecsBjAzSZBOP8AJpgLSA8c/wD6+MYpwQkj5h9KnZh0DaQSTgDFIFJI4A4pSF2c9KYQQDg81aGSM+eO5pjMQOc4o2gnk5PSlDZYjtihIVhoQkccKTT1UFMbsHHSnBSBk9DTd4TsanUYgXaxJP8A+qkcq2BkYoJDscEYHXimSIpPUmgTRIFBOc80gQLn3oRSEPOaaXAbBPSncGwEYK55JJ+7SrGGPIpQCvfBoJLMBj/9dTqwtcjkkYS8DOfalcMVPAABpQAScbTz25pzSKqtkc0wtoMVACM9SelSRgljxjFRgB3yGJXHP1qQqd3B60tWgQxiGYgHJoACLj0NOWIJu25yev8AKkJEZ+bkUrWHuIyuy53cHpQFyADjFEkhK7VOM1GqMqcnkVdhdCQIFJGRTUYo4OOMflTApL54OTUrnC7R3FIER+aZX2kkL/WnqVQnuQabsCkAt3+9QWYBsAA/zo0TGOMwwxOeT9f6U1ST94fKD/Wm7AmC3LCnE72AOcCk1oD2FB3scAED+VIzgtjj86aXCAquSTSQKI8sRlv88ULcWxKY22n5SBUYTDEjkCkmu2kwoUilLMQoxgChXuNokWMk5A4xSGPOWwKjd5VClcqAfwNR/vnynHXn8aGmJkwclskDFMeRpW5TBp6kxqE6mnLHvdjyBSsFhChHck/3adGNinPApHJJx60wsWIULx/Sq1GPJAIAXoaeAFO7kMAabgRgFm5FPUtJjpyalC1RJGSVyvy/WqupEpbv2XaRx9DnFXCAgHzdO1VdRZWtJg2PmUj6cYzRLYZ59akC8IYj5XP48nnFdLICFBxnIrmYRi9xnktgV0jNmJe5NY00pRKZEwBODx/nvTCMqegNOYqD1PNMx83UD/aqt3y9g6CyE4J55421DKCp6A+/pUjZZT3P5VHK3zAjHNJqwXViEsWc7RkikfaoJIwcH86eoCnnrj9KilJZWbjp3/Hmk9UJB4dIWS5XvmujXbkDoSRXOeHIyk1y5wRn/wCvW+jsQXzg44rqWyESOw8zAGc0cRkk+uKRQNuWbHH+cUqoHLHt2pWF1EDFQcHk02SU4Hy9+aUKSTj736UwLhDnqOtFiQVnLDAAXHLU1VXe2akILAdAp7UwgscDOKYDZZNygZIpgjIUZ+UH+dKisV+Y5xSSsHXK54otYAZSucdRUG3bzncalbLHdkD/AOvUTkgYHJNNXuPSxEwAJHbNJISQDkY7ZpxJDhTgnn8PTmoWBcEHnFXYWxXuboQxsMg8V5j488TvbRud5VVXcTnHHPJPYCux8T6tFaxupcABST+H+NfJn7QvxJGk2T2kRZp7lSp253AdOxH6kcc815uIrNe7Hdm1NJs8H+OvxGfxZ4lnsopnaztjjZv3LM2fvnB6D+Y6V5deKmm2rSSXAWV1wPKzk+w789KuLaC4nfLEOOvTPvgelZer266jrKabbGV/KK4fGd2MDjHJPpW1Cg4RXdnTOcV8OyGaPpxvI5ZZRhSpbD54HoDir1jpYuZ2YAKv+z29xmt27sgotrG1+9tJmJHzKBkEdPp17VvaH4Znh0ZdaCHY5YW9vsIZwMgPjHIznpnPXNerCi5dLI5JVUvU4W+0x5jFHCOUJyB3z649KuxeE5L1dsKHJPLcfKOnBPf2ru7HwiLGGBpU8qdnLEtnlfQfQ+vr6VrTWa2ts8pO1Bxn1OCRnHJreNONJORk6ra5Tz680eLSmMalY+MlYzk4Hv1yawL1jcz4BZYh9evv7mui1GF9Rkb5WjXP1I/Enmn6N4Pu9RkQbUEMQyznKg98Djknr/WudU5VGaRavucjbwT3RW2gADFjhm6Y7n/69aq+FrtgNjrKEXEhQEgfUnkV3o8J22jW0U8kZaQsxZjkBE9hn6+/4VlazepptrIbVljtPNw0z8NIxyQFHUgjpxkYpyUYLzRs+aXwmBbaPb6VGs0jo0uRhFHAzkZ5H+c1ZnvFZkkGJnPAX0H41nyLPq0rbMxxA8v2PPT+o+ldDoPh4vCzSSRoN2A2Az447Z4HXnr7Vzvmqe9si0o0/NkVvE7SJNLH5KtwFU9B65I6++K1o/EFpp8EzxwM9yV/dt3Zj1ye34ZB9qqalZxWxMLbtwIAYngd8cDnP4Umm6Be+ItTWz0+F7m52D5E4UDOCxJ6Ad+59Kb0tYIwcvekjn7y6n1KVoyTmTqOT+Zz3re8N/BbW/FDRyuFggc8iXK8Zxnpn8BnPtXu3gP4IWmiZl1Mi7u3ULJ08sD0Axk8/h9cV6lFo1rbBfKjSNQv4KPbPFcU6kYS5up69Gg2trHlnhT4IaXosYJh88x8jIBUMDkEDHUV2h8PRWsbFmMYfJ2pgAseTgAYrqY7fylYJ825fvN+PQU+3sF3ky4kIAxnOQe5FefOu5s7o0VH3jjE8FQ3r+dcqrRehALOPfIqO88J6HH97ToV7ZAwTjtgda7pLJp1IiUlQT8x4x2yMip4fDsQ/wBZEGYn75UH69RWTqSSXK7Gypp/Eeav4OFy2+zjMEUY4ZXzngZAXr+tWrHwhLbSsGUTeYOOoIzzk9hjpXpkejxW8O2IDf6Y/n7Vbh0yJcAou89eMc9ay9s37sdSVTV/dON0/wANQQQKDvdl9D1/SrcthFb4Cx7cjHy5PvzXTNaGOXCqAM5G3361BNZNIzYBLH2AFYuWhqoKJyN7aFSANzFh97054Ax/nFUL2yMWMyFSoOeeOOa6m9tRHIi4Lbv7vQfWsfVbCW7KIq/u8457565/CuVSasaqKbOPvLI6pIdw8yPPHXA781zV1owj1GW3+Y4G4dO/YY7A/jXrD6dFp9i0YQZC4BUY57VzV3oyiN50H7xTlmbqfUVam4/IpK99DzCTTRLbh5FAaMldzfeDc8+3BxUVrpDywy4IG0gfLkcY4rqbrSN80mzq2SOARUljphFkxKZO7Hy9zj9a6aFWyOWpTTueHeJvDzwatKHCeWcHOOQCTkEdufQ1zF74biuATPkL/Djv2IxXuuvaMn2jzSAzMfuEd/x9TXFTeHJIJXjZPNDMFDEcrx174HavVpVUjgqUL35TxS7s30mdigYc9TjkdyAKrG4FwEmQFmB57ZGcV6f4i8NwmK42gbwflfHf29s/nXmxjltbidWUIQPw9MjPWrlFSXNFHLyuL5ZbGpp+oyQ7gcGNhhoz90jpj1rkvE2mzQ3JliQCJ2689B27ckVsR2z53BnMakMNhzx3H19qvSKLrTWh/wBZG55OOVJ6c9setbQ0SjJ3MZxs1ocPpc8ts7kuxRsBt3OPSvRvhtqssyT2aTKs0OCJm/hycDPGCCP5VwWtaVOHbaDvQLuUD2ILfQil8OaxPpd7Hc2zlDHJiRDhVdSMHjpgH6dKqKknzdDKaTXKfffwq8RGTR4LYlZAw/gOctknPHQke5zXpMchOeCOnbr9K+Uvhz4si0m40XXYdiaVfbPNiQ79jEcYIPTPPOcde9fVWjajFqNhHcLkl1+u0g9j1r1qVRSPJqRs/Imup1DwPglfMX8OfSvQGG1flHzKBkKOg7YrzuXDAIVI2yA9Oneu/tJSEAcYk2/xdzjmtJJpmDirk7j96pIUAfxD+RpMIPvYOTk0eYGBwGOB1xj8aImDMzEkgjP0rNq5Fk2LMAsORw3bFRhS2c8AVJdBmi+Qng+lMnbZBgBmz1bFO4N6iMSgLDBIBPfrzX5fftG2oi+PHia1jBkRZVkDdyXUHGM8YAH51+oEil0AwF6fd69O9fmP+0xFPbfHzxA4OdzRkOnGDt6E/QfTioatbU2g7HhugTgKZETYgc4wSRjHH4kfrTrpA99IQAJDyEyfQA8E4x3+pzUWkTCGWZFDARew5OTkY7U++JS/Epy4zjgA4Hp61z2u2dT6FuyctkfKGK5VzyAc4IIyCT6V7F8KLpbfUIdsZ+V9xBB4IGcj0Jxj6GvFraGUg8CIhiQq98nn/H617F8Md1lc2sgkZ2Q/ebAO7GBkDryR7V00LRl6nNWtyuVtj60e9LaBIhkzuh6d+gOa+N/2kd0sNvDGVKm5WIcHGNpIwT0yR+tfXERMegHcQw2n5vQkHHOMZr5C/aULLBbyBy3+kJx2yUPJ7k8V6eJS9kclF3kM+I0hb4EeErnl3SZG5OecHdz7k9a8lhnEJaQMzl/lAY9M4OQM1658Q4kPwC0N14RHQgZ6fNxx64PT0ryFYfMmgZycAfe4AJHQjvx0rya6Wnojvo6RZoMqlP8AWuyFd2Ogz6+9YuoSPHuVV/dE4L988HOM8VslFMZ2bgeB3PGTjqKxtSUyNGWZpE6EAdDyefcj8KwNmvtHW/D6d7qW4KFY9vO3GPlweRxyc5/Os3x4Al5a7U2xCLI2AbVOSOB61a+HTxLNJiNgCx+ZevQAZ5/GqPjnDS2xI34D4PIOCxGCMdsCtk/cMr++WvDjSv4fkByG3tgr2GB79c5qn4eSSLxZpjbYzm4A/e8Ic5GPXJ7e+Ku+HUlbQZ0iZQ6lgpQZJG3JznjOCeaoeGUW28UaerSGQBlY+qjBOPqDg5FZy2TLatF82x96aLcSPp1s8xWRlRcqvKqQBwMdv6VYBumCsYkjYf3hkDuRx9etQ+GrYnSIlA3yBVBXseDkjI7V0l0S+lxB4pI0iwPmTAOeOCf51T0SVtTkdl8Oxny6k9tp7BgEST7205J56Yxnnjrn2q1awPqTQKyA24XALkfL6kE9OKSKK2dpSwCo65jU8kAEg4yOT+taERhgtGaB0K5wM9ge/ufas3blJtKT5hLi/thCLGCA74znKZ7joR6n2pthOJI3+TaEIC/Tt0ptzdW8l3BJaD98wKys42D049TmoZoZ44S0bKXzuYcfN7Y9BnpStcL2nsXYYLmZ4iJA1sWOV/vEEjk46DoPeruq3UUUX2OAb5Dz5jYA4wDgdj6fSquji+sESa5sWW0JO1jCVjk7kBsYJ56A96gmdWmhulYyRyAuYkGAhzgKBnoOvNaSVlykxfNeRNb225JHTAmcYZAcLjsOnetJIZ9avkYkPIMtIxwM4HU54wB2rLeeWKKNliaOQkgc5yRyT6gD8M1BaXM8zuu4np82Op684469qzV+xS917bm3d2hiuJpvIKKBiPAIUtjqPYelUZgwWJvNbzeoTOc9vTp9K0NMvHaVFuHFwyAkh8gbvQ57Y9OKo3+qiTXDIbVULAAImdijBwBnkgcd6behpeMr9zQ02Jrzz3upzFOxBZXxg8nA4xnP6UsdrK29jGm4sBtHzFjzhQADyPSqZhF4RIW2MpGVHAxz1P5cU+28QLbDzGieEq3ykA7u49M8g9vxpLbuJ3XvD7i+eOeJRpquqjym+ctl84GQOuPQcYFUGaYTRIrfu2YkoDhRgH2zx29a1PtQWR1gkEYYf604JBIOcEdDziopNPbS7qeOX5miPP6fmaL3K5uZe9pcrWrrBqhjknZIFTOMZG4+/rgfyqG4nn+3sI2EsZQhWbIVep3EAZz7ZqxdXiai3mxIWeUnG4fcA4z/AJ5xSW9uLZdl0oLOfmwSegxwTUpMm1m49CGxln090mtXMciEjzk6knIJ5HcVojUS9u7lTHITgHZ78kk8kn8qry20Fval4rpldzgqn8IB6e+fX3qIC5v2jhjjAEY4OPmkPvg/rxT26kx95cpft5EuHB8sggdF5OO/40XmoMt0UkhWRT353IvbAI69+age6lhYIrtFLFwFQ9OfUd/ekuNPulkeJ3SUluSp3c49ccmiMrMesk9TRtp7mW2lWKZo7ORhLJGmGJwDtHqSBnjNNudTOwje7s5PmB/yA/8ArDiqGlgwXqRSAKCx9evT860NWuIft3lC2USQDy5GHRm98ZyR0449avTXmIjJv3fzGXBSKCO5hZDcMDuiIO0dQBn3GD+NRx3NxLYlV27QMkH+E9ce+fetHXVgbSLe9gPlKp3NzyTzxgdSCO3TFZ0EMssAdcyIx5bAIB6ZPXGPU81LTdi1fWMtCNL2FZgZomldeQcAAsecEY4Ge9aOn6ppslje/bLd4p2GIfs0YO4Y4DMTkDPU+h9qptaRRTozvG8jcEKTweRyQOmfpTmujoqNG1ut3Ox3D0HbJ46VTTaGlG75mZ7RvCxDZQjtyCKvWRhhaMl2G7IZsDA4J4+v4VC8DyRPcvMZWBALvjk9SMDsO3tVyyiN/aSZEbA8bmyDwR0x2FK9ykl9kmm1S0JMaSiEqcK2OAen55/CrI0S/u4hPHbm+lQAhIcuzc45A5znoB1rBl0mJkM0cxBUgsoHBB4GMitrRvGuseG4zJpl29hcNGY5JhGGdUIIIBwcEjIyOfSq+BKUtSEotlaLxHI+11XdBJjB67ge59R7GrsF4bSZJWYEswbbjjB4PHYe1Ydrp8bQRIGWKNB+7HIwAMCpobWWd38twi4OOf4eecYzg1L1+EuOj5TX1S7d755TcNLbt+8Y4HzMScYH/wBenWqRixa6klEZUkOMAleuCOeePpzWSIr6QIiIPLAxuYDnknv9amukhisCJFMpY4EWMA8HJJ+vanZq0iLc0mTWUcN1KC1yiRhfun155PpxVpIImQmHbKoJIfrx3I781m6Zp8W2UAHOAFC8c9scdqms7SeB3mSaIMhwRv578Yxn69qd9xqNmTW9wtpcmXywWHBR0JUjkAnA7VTVYZbqRwqtHu75XJJJP0FSXV3LFFhZA8jHnjGM5yePepo4RFbxSFlfcQwTI/Mjrx70tGty1FfZ2JdS1BL+J57ItZPGQv7uQrxwODnJyOKh015RPvN0Y3QHvkhcepNMvrqOeWMiEoM/vGUfeboB6Crv9lWDbCZGzICW44XHQe+e/wClCWpktJMTUIFaCGQ3G9N2SG6Ed8nrUEd2thGVifYSecdQDyB6HI6mo9Vs4oJIljJ2yflxwM56CnXOjTQ2aTISYyeG6k9sAegxQ7pGiST91E1zNczQR3LopRVwuUBCD2PfOSas293amD5gryAjCdAc8E/njiorq8kn0fyxtQxg59D16/yGKg8MyJBGzTAsgJzu7cfyokmoozcryNS0tQ8r7SBt6c9c9hmhdD1O7eV4JlgyOcPjbjk5I9AOnUniqlperq12SrMgydqqmCg5IHAwT+pq0+omyeWzjiLwZ/1zjDsepHBIAOT1p69hX18jPvoru3bCOJYQCFYp06gkDHXNadtpl3ptm16j7Qqkn5xkADJyOvSlkjimiDxGQ7WH3uAM54Apt6bm0RIrm4WWBhlbfg46jJwM/gSaqySHGTl8Wg238S3RhZpkgYf7cYOBz2Hf60W+u21l5ksUW9yeMDb6nJOOO3FZ40qO5WVVdYhnlmfgd8e2anttLlNploxsBwvPQeg7msmlfcuNruVivq+oXeqXwvJpZZJJmGXdy2QDjBJ64FaIs4W0lSzfPjKqeemR+FZdvFb2V9suZZEj57b8d+ABx6VdZYroArH5aSEdSQMepz0B71Ts37pMXytyM2zjku5X/etGOm5TjPPAJ+nWt6y1C5MkkYSO4ijY7UzkHA5J+nWoZIbZXxHIREuRleeegA9jVfTb4adeSQ+Qzhhg5xt+pP6VN00OOi940JdWW8GwxMqKctnnef8A63SoLnVIEfbHa7Qy/wBwn1GSMfpT4UaK5WRol8pmPrx7AY6VNrsckkuYLdI2jUsViI547k9OP8mrdl7sSU7XluzHhs4BdwvHK8JQ8O3Vh347HHp0rcYK9tJCrMofPOeufU8cmsOK5dHid4WyvAXYSf5fpWg+tPPI0U1t5aZwNyFXbHU4PAxQ7gm2FnBPCkhe5KgE9s544FVbh7lmxv3sCcZOOOxxiluy6wNMmHB525+79agsbgzyEbmYHLZI5x6f56UpLTmkEZX+Esx3F7tIkYbQexP546Z/KtvT/F0ulptv4H1CEjBC4B/ljn8qw76JlZVEpG3+7/L1pl3NdJbsY1jKj1GSfx+nYUlHVGjkki+l/ba1qTyDTzZxMM7B8wHPAJAH8hk81sXOr21ukMLWzEDOW8vqMHAHHA+tc5oOozJfGQqqqAMbeg69u/4mtm6103MgjtbNVlB3TTudzv1PPoMfpWjXMyIrlfmZUxg1K68wRhAxPyr06Y5NR2dpArMsdwI1AP3jwcHoO5Oa1tSvn1dYvNjBMS7QqJtGOSeO9UYtPhjmWXblMYLL/LH8qWjKbkU9Q0m6RtxlZgTuCGT7p9QB0rb0GGCK3mmumCooHLc4PPAAGSfSmXslhLGJIIXicEAJzjHOST3NZ0s6cIUbYOdxBA+vI/lUtp/CJ6fEzZngljhlntboiMgeXGpxnnnj1NYs6Xcd207N5shGCGPPsOR2qedIyI2UnkH5Vf1xgmqlvbGKQIrmQdScg4yc4+vNPpqNzSXuouTa3NOwV40VAOgBHPfP0qxawST2geNonbJ4LZbH8hVJ9IuJZ3KyqCx+VAQW98immxutNupIBc4cDnZj5T7EdaT934WTFt+7InsJZZ5MGILtJz15P41qHzmRljhTcR0V8beeuM9awbKeW1uHDSswxwNv9euTV17e6vboyWQJQ5LY4GO/NK15e9oNOKXmXFu7u3SaFYiqsPmbJ+bPvVWGNElZWt2Qkfw9fqKmt7W6cI5ZI9h+4c8H370ye4uopd2wAEAFscn8TT5f5Ruba5bEUtvPHcGQMygsMcdO4qe8ha5DSb5MA8cck45PAqw1+Ls7ZYMsqjGzJ+YDHJzVOe/vILdsBkK9MckDkDHHXFLV/CNKK+Lc8v8AiXPNgtIZblwMF3yVUDoB7+v4V59o6q17sljDxE/QkY/pXWfEDVL+RSrkpEp/1ewAsSSdzHHvjHQVyOghrq7jOFKhucjIx0xV11aK5i1JNHt/hVLWzsv3MMSkKuE6dupP5V6b+yBqmi+Fvi/8SZdT1KGxvNWttONn9rlCCZIhOJNhOA20umQDxuB71574SsIGskWWNjJtBO4c9OAPoKdcaNbTain2i1EhRiYjLGCVIBBIJGQecZGOPauJ0FUirdGnr5HJUU3yyg7NO+u21v1Ok8ai31/4+eP/ABNa3UF9p93Ja2dlPA4ZJBDbokgBxg4lEgyCc468Vda1QxqXCOxB46DIz6g1Xs7fTrXT44hEkDRKAuE24APUADmm3GpokW2Mh8Dr6c9h717mJxksUocytyRUV6JJL8i0ptuUnv2JLu+tIVWKOIB0GS/BBbtge3rTbSzhvJWkneNMDJDOPmz3z6D86o2dsbu4MhAGDkK/cVPaz6ct06XrhBtyvBIGM8YH5d685dTWyt7pPqUGhRXD4MEoVfn6Mv1HHX3/ABqFRpCwb1tYmdcmL5ATnkZ6ccd/Q0y5sdOnk3htkR7AE565z6VNcww26RPCoZ8H+AhcDpQ211EnLXQge20/CSSWlv5nY+WCVBHQEjPv+NRf2RokrRlrC1jKg/8ALFQ7H3OOaclysswDoSVGflXIPXj2xVx5jb2GVjKu2eNnXPHcc8U16kScuxy2q+G9CnmRlsLZ2AzteMHnkDOR2HOM4q4Ph7oerRyk6bbz8ANKbcFs9sE8gjt6Vet4lCFntGOCMtjnHpg1uWHiGO3bYtrth6lV7egJ9Kbm9NSbXfNY86vvgz4e1CTY2nxRspIZljGScdGOMnjgVnn4C+HpYz5lm4IGFDAYH0BHP16V61c6gBdG4Ks6sc4AA49Mdqt3OuWyW0hihme4XBJ2D5VPp6nn8K052n7rNErr3j5/uv2cPDl08ySwSFBn54wFGcccAY/l61gt+zFozJ5drbyykYAbfkqexIORxx9a9/bxKqRun2Mtg9McEepOOvtVrTdTnlul8i2KFlyvckd8DFDrO/vIGkz5yn/ZLaFC5witywRAWJ9xjGKo3P7JE102+OYCPqYvLUsTx3xhcc5GDk45GK+rNS1XUkUW9zaeWG+Y7vv45x/k81QnurmGEAJxjrnOB6Yp+0Wnuk8srfEfJN5+yXe2s5ijXezt8ox85/8AHsZHr0IqG5/Y81u3IZZE8uI89ACexJJyTntivre2ivLl49kID9AXPP456V09lo5mgYXNxAkQAZnLjZgfzI9Khyi38KKjzJnwPe/sseIXDTEwAgD597A57gDGDk8DNYd5+zfrtrG5eMFEG7BkIOT2Hy4+nPJr9CfENtptlpkcsd5bu7ybVgDhncEE5wB8oHHYda454TJcpkhtx+b1PHBoapyWqNHOUep8Jv8AAbxIzMU0m62MvGyFiGHY7sHj6VUPwR8WosrtpMqxZ5YjlR2zx05zzg1+iNtqMNqI1kso5BGdq7xlB1GcEduuOlSPpQ1O2diiRxtJx8gy/UZHoOtTGNL+UnnqP7R+cS/CHxJMkYXSpyCMCRMOhAwSSVOF/Eiqsvw112zZwLGSYg5zgjBHYHoR7g4Nfoi3hjTrQyK0cHmNkYMYb64PYVHH4Y0+ZPMkjjYr2ZAcAcAgH/ClOFOz0LVSaa5nc/OF/CF/av8A6TBJArbiVeM5JznIJxnP0qs/hq9WBDIjedIp27ANqe5yM59vav0cf4aaTds8j2QVJCSZpYwWznsSMj6DGKqz/CXQ5EXdaqu1gDhASw6ck8+/HfvURpU7b2B1pM/Nx9MuypcRj7OjcyqM4boCT1Gad/Zs9u22RRGoGR5gOT1xzX6O2/wt8NB2jliiMgGAPLGMgEkn3xVaT9n7wRqFzLN5MdwJT+8Z4FVASMZAwSDnn69abo0muW5SrSXTc/OkWM7jYQvXnGeBnsePSozZurhZcCQHtx/Psa++db/Zq8Mq5SGMqmTtlRNjMoHQgEce+O1c/Z/svaVLKWkd1BOMAq/A5AAAB4HTJ5p/Vope7O5XtZP3pI+J5YzG4EqmJxkHOMd/boe1EMokjdYoiI26oCOpxjOTj34r7duP2T/DcLKitKsgJYJzsPOTkA85984ridQ/ZiSeXy7dzLtOPmxj3AAH65zUPCR5fi1NIYpy+JWPlORJfORVAzG+f+BdMZ+lSxPKgTeCWAJLeoz3/wAa+ol/ZGYRq0l0sY2klYYGYJ6EsSRkn1HqKyrj9krVJrhFsm8wSggl8gIMckEnBJPqRwabwil719BLERjI+bo4nUlSS4Cj5s5J/SiOIF2mB+cHpgk4wQTk8dv1r6VT9i/W3g2xXaB1O0vKcb/XYCBwB6kA+prG1n9kTxLotus0LiW3BMeZCBJnn+EA5Ax14zWTwk2ua+xXtor5ngUcaNIroAzkEHkYxjv1707YWIDcMo/iOfXGMcV6nqHwD8Q2rYFtKEA6mHarnuRnGR2yKzrn4LeIba3eaSxmiVBxhC2TzggAcj37VCw04+9Yv20Ps/iefLCjREMwyqn5R/EeD69BzVaG3ENzsyVZlJ2jp9feu3m+FfiKJXc6bcoIwN26BvlGOM4GRntVaX4c6+gEhsZpTgYQRkEj8QOR6ZpexqR03uWq8HY5aMDncx2jI34+tRIEkZgB5aDHzMeD6dK37zwlewqyyRSRE/eRwAUPvzx9PWs240e4to1dYZEUAD5gRuPpgjPPrSWHqKV7A6sJPcqyQmPcEXJxn64HSoo4EiiZmBDOo3bcnGRkDPTP9a1ptDvVjYvAw3gnPIJGOMYHeq8kDwAR7pIeN3I+g7/zxWVSnUb91FxqQXUqQoWVxHGxVAOO5J4HXsBRJHLNGrsvAPA7fUVYeF0YtuxuXjaRk9ckDHJ5pUtHeYAoQW4z6DPHXn8qhwqxfuottNe69ylgsQVI+YdP65pEMg2Es24Zx2HQHHWrjxGMywgZcNtLAEnpn9KR1AO7JYKD83+yc+gq1Gco+8rEp8nu7n9ASu6vj5tuKSViq5TJOalLEqPU0wYIO44Ge9dpxEYnlY4ZCRnNTrIJOuVxTBMpXgggmhnBGMEGjYXQlZACcEcmmk7RnOcd6rlXVvkJGeKnWAqVJYHNLqMIhnPGAac0q7AAc/7tPwEBGM4poQNggCmBGQzHAPGfy4qQBhtHcmnBQS27jinBgATg0mKxGEZj15FSYAHpTGZyeOMmgJI+AcALQhrQdtCgHHakAGeBxmnKhC9M80rOFXJAqQGocDnHPNKygnrUbyCU4Vhx7VIqEHHfFCQtxDEucZGCKRGCk81JsCkUPAikjAJqugxsTghsn/PvT5G+XoCaYFGAQDyaCCX55H8qlCQxyWOFOCP8mnKHJJHQU9E3HGArCl2BMKuQB/Oh2Qxwj3AnJ6VE6uv0qRiQh54NRKCxOQQBQA1QQxODkjvUhDMMjGOuP500MQPcVIikjgHGKAIwAHOQxwamD7l4GcU11IBAPOKjZXQ+ho0YCuWLDI609FOeckY/yKjYuPvcj29KVmO0bQ1FgHs23+GkBzkY2jH8X8qQqwX7uQOnzUrxhsH0/WgBAgYHr7/X8qQIQDg8U5PlPOOfapAqEjgcUPQCFUDDLHIpFCg8cU9iy9Op/WmuGDf7NBOwjKykkgYxTgSRjGcg9qa5OBjginBSnXHJoH1B92D24prBSxxgnHFBJPuv96jaBjJwQaFoSKqEkZwePypzOE5wcUmQFGOBz+NMEbMRnJ20aMu1g3Mw5bj+9TlBJzxTQrEZ4wKXcMgZ4PWgTJRGGGcgDNMKIOBTGZgcdeaVBgElaWoxx2qKGIxu6c/nTVAOMHqac0Z5bFGoCEq/4U0Ha2CMAn/JqVmQLjkimSDb8w7GjYA+UYH6UuDuBz17UxHIyegNPVwQB6mm9hbiNliBnHeh2AXGMmmBf4v/AEKphbjG7IOanoMjRCRwMj9KRty5GBSllVue3A/CmFg5G3HFUiXYFbGMjJFPDAnucmmRktjdgipCQgB45oKEZ8DjHH60oJJyBjAoVAAcDkjvSsRGPm5GMUbiY0kk4HHNNyAcHksKUSgvwAAB+VDKpOc80WQIcW2jjk4pgQtzilLEnJHSjJZiAu3ipSYxV+QDnqaWR1VCWHzCmEbT+FDqGQ8AnNDQtRhcMPlyMinYcg4weKVQSQStDKeORgGnYGCjaBkE5oY7R0OTTiCAe4phAduW5FDuD0EAbIz0pzqWGAcUjqSQR2PNMVinXkmjcESBm2cDjNIACcDk0vzgHgdKVSQpJA4FGrQMY7BScnr/AJFNC7l9BTyDJ3OAf89qRWABUdjijoDHHEa8YJA+tNVy4yV5pMBiPRacW2DI5HaiyYIGIU9Plpr4ICjOKHkVFxtyf8+1Ij7jjkYpKyQO9iQEFRjGMVG7MGBGM4p0SgsxYjg/4+1I8yyM2COOlHULDSzJnim7TP8AM49qcEZl5JH+9TlcgYJ4FGoIRkwDSuQoyeP896azM03ykHHWkZDK+cfLSd7g7CBc5IOOaJGKjgU9VGwjGBTC2FVh2oVh20FIBOfX1oLgYwMAUjEqvJ49KQqHYcdKqxA9WCtgKCTyadIyIeWGaiZ94KqQCDyf5CoHiJf5yWAP5UOKZZaLxKQ3yn/GmzShTgAZJ/SoFtAxB5qRiEkAC5460WFYkWPf8wwCBTWcBeuSDxTbi4Aj2gAkjHFLkIFBXLNilqMUuSOhyP8AZ/lSkM33flBH3qU5c7QOcZ/+tSElD93p+lGlwCSIIDlixP6/pTSz8AEjNNadg+WBKg+lPUiQ5IwTQtA3GYAwCSeadG4cEnPSnCMgEjHP/wBelUAFsnAH50aMFcb96TkcCp1ZEOc5J/OoioLcdAKeka7jkZ96V1YL6kkZDsS3IxUGoOPJYKMsR3HerQWOFQD8uR9f5VBeEeS2D0BpN6BbU87ZAl44ORhyD+fQV0bKWjU5GcVz1yR9vdcZ2v69xXQAAwoc5yM1nT+EqWjImJ3H6/hSZBPTOTQXJb0wMUjqAvoMU3oLcHUg9c4qJsgHJzyanfhc9KgcFskcLWdm2F7EDEqQ3HH8qbIC4foRjj+tPYhjhh09v601zgk449/6UO1w6kGiM4u5F3fuz+vWukhJCkBeAep7VzeiAjU5A33cHj05ro3nAARBw3WuxWsiG3clRQ0ec9BT1BU845FRmMgdth/WkKkvnPApDuIHO584oAXHzYwf50ojEZyCCGOajOFc5+bFPRhqDAuc4Pv6UjOI1AXOP/r04khOeAaaVLH7oIxihIkaQSnXrTFXB4qSUEEHlQaZgHODmkVoRyNjOTz6UzG1F3ZJNSAYOCM/0qORxIAM4IFWSRuRuJwQT79qpXt4LeIkjnaT/OrbMpXPTk1xPjDW1tYZB5ojAzyfQjjFZ1JqCKSuzzv4o+N4dOs55pDuVRiJQM5YZwfzr4O8feKz4q8WandK7zmOVosl8qxJyMc4weBkenavZP2gviGIZpLSCcx3JDRKo5KqQcnj7pAIIPXkV826TZySXsu4BYwG6HJZs8E/TvXnUF7Wp7TodvLaIakRYWpZSGuGG5ymc85OCR6elbvw58NgRHVJ1BuWJEYfO4cggj8fWsyO0FzeiK4AmjUZlfHBPoex46/lXofhnSjbaSLpyy+dIBAvYx4HOOgwe4696+joU+VOVzhqyv7oxtENhbvbyRlnuyfMlwQzdcnP5/8A666bUtQSwW2jJFvbWkHkqMhQi9lH1Nc7eeI0stSkN2RciBgkbIcrleSSB1H9a47WPGcuuapErRCYiQhY0BwTzwACTnt9OapV+b3epi6TupHoFnrJvXjwjSWwUcICd7DIBAPbPB9qXXEiN4bVHypQNJtBwp5BAPTPt1qDwzfrpGnHfCC7jJ45QZJABOOnf3pDrlvj7YIS8WclOCxJOO+B+dbz5YlLS+hFp2gWlqs8rnYpCgI/zDAzkAkdT71JqfjCBNPhtv3CxW/AaEbGc84yTwx9xXF+K/HMusXC28StaWkJ8zYwAd2zjkg8gDjH41zF/q4NoqgNI0ZJC56E9T715tWu9eU6KNJfaOi8R+J/OkwjuxZcrCSdu4ZA7DNc8j3evXFul3KxRGB2tkIvPIHpWdbWdzqE/ns21IznPORzkY9q0be9MjC3Cfuyfz/xz71yxvJ+9udbfL8B1MMLLL5NnAJWycL0Bx6E+1dNDp87WLoUUSFQepGMAYyR1IrB0KzW8226hnkkIC7c5Bx0HrxXpeh+GbvVJ0gUMSuBK+OmeMZxjPFdTnyx94yhGdR8sTmNA8HX3iK/W3CuyqwDXD5OCeoXPU9MenXtX0F4C8A2XhKxkitbby3l+aV3IZ3bqcnAJA9O1anhTwtZaJZIVjVWI5z3Pr9a3kdXDeWC5zjoffivGrYlyb5T6Ghh2kuYabVEjIPJP+eaWS2adyAC+B07dO9aFvpoaNTcA/7q9fxrWs9IDbfkZB229B9a4pJs9NKxjWOnBXLEM7AcBvu/UA9a0LTRQ8pZlJJPHp9DXQQaQI2V1jGR3xVyHTCkfAI7/XmodhXRjRWAjXbsBXjp696S5iCrhVJYfw/yFbkluLaPLHtx3z9Bio7XTGlZ5JFIbGRu6dPp+dYSldhay5jHtbXemXGGBP1xzx06VcW0Mh6Y4x+HPtWqliuGyBzU8UKKu0jjFZK6vyiijEuNMOFP3VU87c89KRrESEcEZH8NdK8YSJVUAg8GqFxbi2bJ+Ze31/wqb3Ku2czf6bGsqkqc/wCf5VUeyiMzAABIx6d+prpprPgSNjc4Py+grMa0Ro3bGSWP0PbFQ42RpFXZy2o2q3UwCruwSO/aqq6chtXUpywK9Bn0zk+ldLdWghd1PA2np+NQJaGG3Ulcgg9ee3NSoq/MDR47NZJaaleW4Dt5bny/XHPHviteHSEFtxERkfhnpn6+9S+JtLY3SSQJiRpDzn+HBzn2zW3osSXlhGdpWRQQ49Dn+owauImkzz/XdCVhGWTdk7ffPauUfS3F5KhAQhjwfToK9g1fR2aIhc5BHPfI559q5C90YjUHcKdsqfebOAeRnJGetbqb+yHKrHjviPQfsUkjhmdSTlT257cdOeK8v8T+HzHcPOgHy4G0cYx34r6Q1bTPNgYiMtKg2988ZzxXlOu6KYpZdqrJG559s/0r0aVZr4jzqtK7Z5EhMEDZAUA9Ofp+dToDEgMY4YcoSfTv1rT1fSHSRjgqV/HP0quQLiKIJGS46EL3GODz3rrptuXkcNRJLlkzI8R2ZeOG4EiuhUjKEkHJAII6Z9K5G4e3t45rabdubpPHjcAQcgggg/09K7PWVMSyRN+5hf8AeL9cjIH41zN/HHIJAcMw/wBW2BwCOc10cz10OVxT9TtPhF4mFvayaLPIZ7QnMOQCFUAHI/ljGe9fVnwZ8VSxRjTLgmOONiVdhnIJJAJPOcdPTpXwdoF9cWmrWsqFohE+6QZALKPTvySK+sfhB4qi1C4ikklTypyIZJBwUOAVJyeDnI/lXRTlaR59eKt7p9NamSsltMMkO33ffPBr0Tyg5aTKuQM/nmvHbLW11PR2APl3UEuGHsDkEeoOM817FAhESDGXKg/59q9Tojym7EkbJINwHGR+HtkUoYEhc4UVEqmN2yAN4zt96duKKoGfm/HB7jFZtXFFtkv32Aw2FFRSZeQZTaGGNp+vHaniRzKNpwSejfSmMoEjbshs/lSSsJrzIpsqwChtx6sDjHpg1+aH7VhA+PGsITwqoREpxuDAZJ9cEY9ufWv0ymXaEBG7J575Ffmd+19DI3x81SQFIhtRWU45G0kjp3OCPxpNJo0i0muv/DHz3ZBY7hlbL+XzkfxHPYA9/Sp9UVROVBIJIy+zp64HrTLWJG1G5mQeWm8nbyAOcEAHqSeasajGVu5PlJYsAMY2gDpwSK5+ZM7eiH6dI8ssaFsgK/ybchhwAcn8/wAa9h+GUnn3do7HdwR9eD29j29q8gsWcyIuQGPGMY9T+derfDfLXsPlsFCsPTqThs4781vSac+U5q6bj7p9XacDH4d2P8+UO7pyee1fIn7SyBtNsG67ZlBAGeMPj6c5r6306YHw8zHYUAyFOQSMDOecjrXyj+0U0cNtDCi7oxcouOf9o8n0AI6k8mvTrq1NnFRfvoz/ABqrj4B6W0rIsqyRghB3+XHXp615RZBVRHyM/wC2chu46dK9U8Slrn9ni1BUqwuI/kYhiclcEN3wCB/+qvI7NI5WTpuxndkjgHgfX6da8iq21E9KnezNp4zFbs4bAkGePXPUVgzxs3yEjeB83z8k9O/ArduWlxbwkiMqcfJycYzzn1rCvJYjMyqro5J3Nng49TWKehukjp/AIWGclFZSpBb16dAao+N1iW+iUM33Wbd7lj17EcVZ8AuInOQZHUfLySOSD0zjgd/eq/j9zHNaNnmRXGPQZGPrW60h7xk37xY8OlZdFleNQpIbG7ozAc9MnBNZ2lSBtdtASUk8zAYJ0ORljk4OACaueFESTSZsDByTJs7HkAj0OOfes2wJOuWMQ3FPOEbM6gH5gQT7gAk+9ZPWI2m4s+/PDdm8UVkskx3CJQ3Hc9CCfXrz6128umIlurveNK5cOq785OOhx2Hp61y+ixz32mWzl1KrEpkdwUdyBySMcH24HtVqC6KfP5e4hgF3P90e2O5pttJHDGKk3zGne6Z9sk3oFj2KFIGRkc5I68mohak5Kwx7S2djcgD2AxyKdHqVzbxSKqqZmjIVD97cRjPPoDn61NprG1EVuSr7gN2eSVHXnqKz2ZTkmuWJWe2nZ0QwBIVU+W2MZOAckE9OvTvVidQIWJcKwGduRkdhj3NP1y6MupIuSnIzEBwoBxjP51HPMi3YUoApOPl74GQabf8ALsCbfxG34m8Wz6l4d0TR1vQ9lpgPmIkJ3NI2T875JYj5umAN3IJFU5JbW3too7co7uQT13KOefTHH+FUobNIkDN96QHgHOBk+3X61PFpQtclyUjBAVyDlR1wfXnPFDdktTRpfFFWuXTIr20u2CIcZzk8c4wM9z+NZ1rcCJ3VotxUjnsec4GPQcVes2tri7VPtD/Ygx3O42M3OMgHoT6VHq2kpb61MIJl8gAYTIYrxkZPrg9BTSstznUpSk42KcJkfz7iVCvnOf3a5xGAcYGelTuVvZSVcAKMZxzg9gR0q9IJ4bNo4igRRz/ePXj8ayre7urKSR5YFZY1GEAJBPYcdvftVN390tXg9ieC4dZTEigxqQMcjgAcHnn603UhPdT74miRWzu8vOxMY4GTnj8frVKa+kvLhrhv3UQHKIny8gjjA5HNXIbZ5LNVX5ATgM2flA6nH+c1K0l2NW1NdwtLWfTY45ZEMtuzf6w8gkYIGM5xUy6qlzLIyIFjUH5EBI7gckZ4qzo6I2piC7lZ7QAiOSXgYxySuSFzjGOapyXS2WpTxLHugZmETjg7ckbiCOMjB55ptKV/Ixi2rxkRSRPZvb/wpKQY1xnI7n+fJrVvbeAlfKRipwAWOMk5JOPTpyayNQu7ZbiLdI7EjAXOdnPAPpVprhniZcnKgfe549Pemnf4Q28yO2jkmunU7VQHaF3g/j688davy3ElizKYkDE47/0NVrW0NzcTTSEB2GScDknPA47/AKUy8hcyP+6HyMctnoe4pJRk/eHK6965Yje0uo2IjMU0Yz35PPQkc59qntXS1RFuJpDuBA2jIQHnrkYP4Vns7iIFYwFXndk5z2AGKVdRlIUSxl4nGeex7UkrIrmSNOG1iezcqpMkakj68nJI7iq8d29vbhkU+aG9+F7j6mpYFkgt1ljUxq4I6D8uabBBNKN0jMqpwPqTxikveRnNXfYajPqstwYbWOBc5WLPyopGCBn88k5punXk+j211BNCJVmGN7AnaD1IGcZ/wzV1YDEmY28t4xiRmwQ3Xgep7Z7UkEYMoIRdsR+YDPJ/xB9KcuW5fK0jP+zJMAySqjDBwT2PTPHU1Zs1kkuDJPIHcsBtb0/z0qa8YM/mxKAoOH3d2A6HPt6VYhtTqzM+xQwIPAwTjsT6UN2Xuj5Le8V9W04m5kMefLJ+U45wAeSO3eorHVJ7RVEGxsEgFhyB3IHvnvU94m9f3oYfwgsDlu3vxmobVxY+eqL5rZ288hfpxn+lXpYfJdrlYmo+ckaztB+8YkfL0zjj161LoFzaNE8l3CGc7uHBzkggE+mDyPWrkWolIREZAWZWDfJuKHnCLj1J6jpSRW7SmW0uIAsoXKyDPynv/k1DSaRXvKS0uZZeWeZI0YuqgjdwN2CSD7VtWNnG7fvFVQQPfp+FRJp5giw6r8gyCPxzmlsJgQ0OWlAYlUVCFY9zn29BRawm7S94LuRrdZE3AMcjepPyg9hjuR19KbJZLJJHDCqlAuQucL3PP+c1HrlqLd1CNlIx6YGe+BVfTJVluwrSNAqYJPB3E5wAM8/0pybigdo+9bcuxo9mBcco6HAU59cj8Aahcot15oAkyC208ZJzwMCrGuamt5feVvzISC0mDk+x7dPSs+W5ksroMQxz0H+zjoPzqEmveQRcVJl2zEdxaTbkImVtzbeijqB65xVX7OjxPLvYzk/db0xwT+VLC5vEaeOCSI55/unt1707yYIlxIWR2bC7RnPc5x6VSTuUmosltbtYbYq3+uduGwS3qenTNW4mNtatIEDr0+YnP5dc/wCTUSwS6fcc4+dd3zdceualjgn1BGm8xeAc8ZGPfmm1qJSV3KKKkl2DAzXAK8ccZz6D8Kk0WCd0kupNzYBGXB5A5wOOakvdNW6iigjKswPKc8/p1q666qNNmhFwVVVwyAjp1xnjnr/Kpkr/AAguZyZimeGC8jaVW8nqR/Exz3HYDtVvVVtrlGbT5bgWsuOLkBWZh6AEgY7DJNRC2W4kWbH7wAgKew56+tXbqztVsnILR7SNuwYLN3OccdqLyuYRp3blIggtbxLRxbQeSTjEqk7h64xxyOPan20t3BAQ8BlXHygnqR6knt1qEXM6ElrlhDGv3F4Hbg85J5+lWLe9ku9kSsQzdARzkdDnt/WtGOLaTFtdZksmRZY0Ys25t6DPfgYOPx7VS1nVDqt808cK2CAALbxuSq+vLEk568k1tXdpMziaVVznG5Rj3445rJ1BDJPuldpXPCpjp6n0AqVZvmLaaXLJlvSTBJDtnBESj7zc5PbA+tWmVLSSe3uHj3pk9fbIGR2FYrKrSRJGqgAGTD9jz19/pVi50l57SQ2hb5sZ5y34A55HvQo8zDmaRW023F9dhQP3QJIfngDoR6n61pak5sruS0ldpkVQx245HPX/APXVW3RLCFY2eQtyrccJ1Ixjrz3NW4dJguVdkkGXI3A5BY/5/Cqikm+YTi2lysbpU1rLAdqlSpPyY49uh71YsbMzNKcmMk4AP3mx6D0701rF9MkkIIGFBO0ghByewxVQXNzqbrJsbYrcJyGPHXI6D270LX3YjaSXvGsZXggQGYCQHA5B29vfOaznlcXQjkk2xsc8g5I7k+uPSiJktAGl+YZDHJ6YJ4H6Uy6jlvJ1nRvkI+63U+/tUcrCyjHljudimlWVnbW+pW99b3rMwAgSQblGDkkdQOO+DmsrWNQj1e4CwWnkqrDO3BZyc9Tj0/xrNa3FtCrFRwOeP85p+n2c1ynmRbkJzzkj8PUZoi5N+8DvCPmyW4ktZLcRWsTecrHzA6bdnPr/ABH9BWfbskF7yDsIO/qCcnt24qe0uJ7C+fyoo1cdSOecnOT3NS31yly+5kAk7lufbitHHlvciMrL3Rl7Nb/aFhiYRliOGPAHTJOP61sxT21vZy24uVKkMN7ICxyMDA6D69s1z2nRpJd5dGwDg7uMjg4GDxWusFhGN7uCFBwmfc4zkc/SpTfMu5pdxXMZrWaxQlQ/lt/se3IJNWNGuBFBcYEcuCcl8gA9Dgdyaj8+DUpON6RkHPGSR244H/1qqQWvkztliqENjHQHjGf1pzeoo3k+YlvJZZQxjDISP4Dj+datjeTR2zH7KJ0wBgnge/T5sn8qyEeIMAHDDPLY6nPetezvpI1EcESvtU43A4z64H/6s1FtfeKk9fdK81pcSGViDGCSQigcDr1qDTbx7qYQOoKqQNpGRn/P862Vt7zVrU+b5SMTl8OVJ9h7fSov7Oks4zJEQm3OOeBnjjOcmhe90sQo81pSfqMlENpI4Ij3AjKshAPXgemfrWRKGsZ/9Up3npyOenJIwPpW/o/h+bWLl1nlIYgndnJz1yata1bW8cfkvaySsM7QhBHHcnHHPp1rRWfu3KdRR+FHPTR2+oQuXRYnGAM5UAYIIJ75qDTbSytFba/X+IHt6Y6fpV+O2aYqm0gEfNkYxU0mgW8UbFsueo2dSfcjsPSoasOzfvdDPuITHK4DFST2Ibj0JHH5V0s8umNphSxuJldj9wjCheeoxkk/lzk1k2kENgWj4aTGNq9s+mePxrOmgk82WSNDGhYDqTjg9PWpabfoSnGLNCRzGNq3DAgnjHf3PvUsUzuX82VfKK4Ibrx0FZFvFI6spzhv73b8609O0+EybpZGVB1fj8iO9LVDc3JE5gjt1aSO6j6DEX8R7/X86qMsjQyNmMvj1xx1PfGa07nR7WNorqOdJd4ICrgluo5HXiqeoWoeJVTaTn5ivUD0NU0vssLX+JHlHji2u9aLwmCMW7HBZBkycdCTk4Hp3x3rmdA0me0vd/lqEXjyl5JHXGB/+uvZn0GC9cFXVVDf+PeoyODz16UyPwtZwzAiIBsk7+Mu2epOMEmrdpr3hu8V7uw7R7pvs6GKGRJAB7nPpW3YXqxZluEkLsDu4yB1PHf/AOvTrHQIoFSVZEQKM/M5x7j3NRahMY5EIRhuAxkenWs9Eh2b+LQtwXUc8rTXCszuD/AAMc4yMdxWdPLFHq8Qhgd4pCctswoODwAR/k0x7oqwj2soHXb3781M2ptKQInbcg7Z/I1V3b3uplaK925oXDWsckZWKXrgcBc/hjnFU7jTLSU5jiJZgQ3ydeRxz/WoJNUmM6+bvDqeAQe/oferFlrUryBSGRSTlOQp9OcU0+Ve6U1GTKoQW8jFYnaFTgLjGO2CcVpwxmQtLOpG7+Fx0A4/yapahqjwyAhmdn6HHA7emOlRx6vdEEbiykjOG59uOmKlt3LUF8N9S/ewJbSeZHE2x1O88Eng9cDgYqO11meSfaYjJuOB/sj8v1py6/PPCVSNcbcHg4Az0z61HCsomBMIQ9gvHTuT2qm+YOVx6mxcaqttbgPbsARhpMdee1VI988jXcMYWFTt8pzzjHHb+lVby/iaH5tz7Bnb2zjnH0+lVcXV9sEEYQEZO7rj2Ge4qWK7it7mzf3MiWo8q3O5sZOc7M+3espNTu3LW29o0AHmnne2MnB47VoizNhbqQMsTyN/8yaqxwrIrOIhyf4s8jv3yeaUbWC0mNaGaI+asRYKCdjdvw7/AIVYtr2+Mm9IwJCOvQrnqOtFvbyhvnj2qwyvznkd+M+tLGskF/NCsYdBhvxwOp9KbastCUpK/Ytaql3qxTdGA0a7Ttc/N9Tk5NZ9mjyHeuwt2XPt34qS5vZoXZ43WJiSPkwQvbHJ+vWqsNu6qpDrlvQ84/Km0n8I7pL3i6tpdyYUyxxrn76k5+lNu7aSGLImJKkbVAO1uM9u59asCQyN5Rm+dRwPT3yBzTbHTLpwTLI33sDJI3deAD2qUikl9llW2ubK7kc3UjCcgDgdPx6Crt7o9tJHGLWYkkHnrx2z65/SobzTUgm8u4UiQcHb0B9DRBpcnmMYmKgA+np2FW1y/CEk2Z66e6yfv5ZFReisPX0BPGa2rRIfI+RnJVckYxt59fenLokX2dGnkchlPyqRknnBz25NZsumyxRiOOTDHgrn9T7UboS91bE15YWMbhndo92MrwAfcetUhpUUSCSNmZSx2q+OB7Yqe4sDMkYdhI8Y5+cBRjsAeetCCK1t1cg7QfXJz+NOyRC395F+0vLlY0hRgrA8NtBIzk9eh71ZjtUZP30hV8deMdec1zaoUZGAPllsrggt1JOQOa27TyTIyXcZmYHIwRgfWsloy3BdivqOj29tNJIr+aARk8YyQTwOeetMs4CBvZmwuSE9OvUVd1i3t5hCLSKSNFX5nONgbJ6Dr0x/hWfYw3WpzOnnGLGctgZIwRgcc1rJKRF+V7D5Y4JUkdlkMjtuzvHy8dPp/hV7SotOcHzPNaQnAKDgH6mj/hEZY7WNmcKjA7Rv+ZjyOtV00OaGVY5cqMjjePxzjijlS965akuxpxaZBes5tnkCpgSFgBz3wM8j+dZmqaJHpuoeVK4jUjd2/ofrW9FoDxlNjEyspPykbcYyeOnSuc1KxN5dh1cttIzzwCOgH+FVzXi+YXLLtYmWWGSF4POdYtowOisQeCfU063iltocfaAcfwfw45ycEf1otLBYW/eOVHVjtyQfQDIFSXluHtXbzTG2DiXkk+wHTmpi2xOz6itLPdCOaWQSbRxv57noKh1K5uDdu0qxzFgD8yDGDx071FYadd3QB80oc/ISOMHjIz61ebw/dBPMMqlApPYnAyT7f1pr1LVinB4dnnUStBDKHBC5Hy9z0AwOmB2rXTwDeyafMlzp8XmRL552OWMSAEk5AwBjryMYx3rLg1aa3RWSMMRg8r2/pWjBq9/dxSxNM9vEw2mOJyu8ehIOCD3GMVUJW+RlJNv3XY5u/wDDsbW8bJYIsoYbn5BZccHoS2O2ao3Oh6aJXjktgWY8tgDce+RjOc+9dPJ5qI2XlVW67SWf1xgdaznmtHUyFmyx5ReTk+5pufMUoNGVD4L8MRI2/TYz5jBpGkQPub15yc8/hmq6/DvwncyuFskjB6PcIN2D0A7f1963oFEahmjk8tcgKqAnHJ5Ix69alimtZSRgIQQefvY64rN8yfNe4RXN0OEuPg54bu5pA2nwfKOJMAZweCQBkntT7T9n7wcR50tpFvcjJfDIw7jkZx2HPHWvRnktrWLCogfrk53d+M4qpcX8SzJgxBecRK+ccfTjnHuafPJ9S0jy7Uv2aPByT3EltYRxRMwG7eMj0Cc8evA+uaxLv9lHQrpgoRhBuLHcRu9M9Rk17HczxRMrMm5SckREE/XB6Y9KJ7tTAQkbxsTlVyCehHPX16VqqrFZx+E8P1T9jfTTArWsvkq6HDcE5ycZPUZwc9eO1Ysv7Et0IJJjL9lK4LIvI6DBIGAfpwT2xmvoe0KCZjcStE4HDLnPoMH9K1JG8iJNl7cyN3V3LlvQdaUal37yuSua+/4n1K7GQYHORUewAfPk5qRHAJ4AAoLBgT7VybHXuG1QOBinJIHbjHHb3oWRGQhefpTDIASAMY/OgY/aWI/h3GnFDjhsGnBSUGABkU1owD1/wpMSBVcdWzmpI12565zTVBzgE8UjxvuIBAGfWpGBLMTjNKBlRyQf502NBGcZbmjYGzVMCZUIHZsU6Rwhxjk1A0hjAwODSedkjIzkUWAcZmQMdhIFRG/DcbcZPpVhWCjBHGf0pjRJuzjHP5VIAhV0xz/jTiHUnBB7d6ERSvUkYp0gIyCMZHSgBhkOOcdaQSknHoKRQHIB+XFPUEZPvTaFuOMgVBkHIpC5JyuTxSM+0/N0pxdVTOAMUWQbjlkcLyAKQTqF+YdT/k0hlJxxyaaYgzHcMe//ANala4xXmDHAGefvelIj4zz3/lSiFI2wvU0NGUxjHXmq0ACSxyMDing7Qckkf55oUjgYA75ppYMNx6HotSF7Cs5c8DtSR5bP8WP0pHYNkqQBmnBgoJzQw2FlJVe5ANIjqAepao3nQjGDtoaU7flXnP8AnNKwNqxK7gdzzUe5uhOAaVU3LkgKaCCWpgKrbAQMnAqu8zA4xnmrEa7ep96Vo0ySBz3zQBHGxC5bg4pfM65oMZbIzn0pfKCDaevdaqwrDQQ3T1pzOcYxzTQ6jpwc/pT8oT3JNTokCTEVycAAinB1BJxnPFMxvB5zxTUV16AHFAbskKh84HGMf/WoZjEvAqBpZ2bavQH7y05A5YbjwKGhipKCRkMc0E5P3TjFSsgyMGmElWOTTvoJgACucZ9acQSo96QKQ3ykjIoAJOTwT/s9KWwIVEAPY0jzop24yRTWUkfePByaQxBsnqSf5UWBjVkeRzxTixkbkYx/nNPLBTgAAfrTSw3EgcEUXRIq8tyMU1kJJHQD0/8A1Uu8EdOcUMCWJJwuKFqVYcAqnBHNMmmJAAUgA9aWNcjg8UgCFgSOv8NTazC1kKEBU5OfSgQjGegIpGO8nA4BpwDZBaquMQQkKOgFAUHg9CKQyFuhJU0oJBwAcUCuSEgDAHSoGOWJJ61IpOCQM01wCc9v1oDoIpA4zxinbQCcZIxRkMc8YH60binXPAoDZDuoIOBimM20jaTmhpDuJAGM/jSYJJHTn8aVxbjcs4OcAf570oOc89KcAqjAzmmhguR6c0x3FAJbrkimySM3yjP5U/arHPOKaGJJOOaHcOggAIII+U/nTghXJORgUjA54Axikd3ZhnGB+tF7EjiXYYGADTSSgHI6UqhiAMH/ABpWbB5UA0FdAZmIGOPrTACGHzZP86UuHC8Y47U5gCM8AilYLDBknA7mnLEQ2S2FzShoxjkjikdkY9Tg9KLjHKS6kAcZ9KYzFCRkE0wSttIj4pqoVb5iWJNK1mQK0pVhkEgD+dSxlSCcCmmMAjdzj1/SnPhz6f7NF0UiNpNxK5BB6LSQwKFLHg08QrGf85oRWY+uDVXB3EkchMDqaQDEYB6mlZArc5NIylwOMEnNToMRQiZ6gkfw0pIAABzxSurIDxk03I3AdefyoeoCgkJ90fLQhDLk/MSaQgBiP/QaUE7fkTnNVZAEsgZgCpB67vbpikdlVdoGc1GCHPIIbP3qftVMcDJGam1kJCKmxTxjNEhUKACM00gFxuG3Jp+EU5AHNGw1YBuQYB6mmJG7tuJ+XpSGXDY7GnMctwSAM/hQmACCNHzgE0pBDAjBAz+NMRjk4GT+lCq+cLj3/wAKeoD1cM3+0P4qTecEuR1/SnKF39cH+7SOIwORmlpcWo2OMuxYggD1p5kRDhRyR1ojbcCSflIqIugfABOPSmxgCWHccc1IVPl7V4P+fWmKCMHj/dp5YhTgADHH1qWLUE3hxt6CpjuLHjAzUKMcg8c1Lna2GPA5296kZNFHl9zc1DdoZIZAOBUnnBxtC4yKbdgLaSKpUEjnNXugPOr8mG+kAUH5/wAx2ro4gGhQ5GAoxXN6i6pqEp6kn+71xxXQxEi2Q9f5VjBNopsikAyOwwaAxK9jS4JODjk9cU0ruY8jIqk0SKRkH1xVd8E1YLDJ4BqCUgKSQDk1LdmNDS21W7g1DKAT0A4+vr0p7KCo3dD/AJFNKBYyWHf61L0BlbSARqbHJwUPHociunRQ38PIrmdLVjrBUH5SDj+eDXR4G7glK6ofCiWTySEIMYY/3fSmFy6BemDT0lAVvlDEDj60sEZuCWx05o0QkiMx9OtIykEAE5J+9UtxH5TrzywqMyoi9C3NJO47jXQscZwTTZECDbzgim3FwpYLGO3LelNSNnIcklqauSBZnfGf3Y/u9aG2gcZPFKxITAPGfz96jUfId3WnbQrQRiXbqQf6VGEPK8c/3qmUqASepFQTuIYGfPOM/N1ovZE2MnXdSW1i2IOcYP8AhXz78WPF32TT7h2k+Zjgc9OCc49vavT/ABxrf9nwyyHjJyV4646D+VfFPx98ZSiwuMzAK48uMNnaoJOcj1IyM5ODg968fE1XJ+zidVKGvMeMeM9b/wCEj8TyXPnSFFLRqueDkkgkY5Ofx7VY0fTxFYzKqAzr1c9JOcE47eox6VzemAXF1vAG4nPzdSTzxgcYFeh/aIPDnhG8llCLdXCGODoXViMrj1Oe/GM17eGpxjT97oVUn73umLb2Vu89tB5zBAfNuH7DBOQDjuP1Naer+OY4pLhoBHFbWUBht/JxtJGeRyRgdvUV5/revvounpbxKUluwAxxl1yTlueg9ep9K5rWNXL26wqBhV2sMHk+4+tVVrNohU+Zl/VfFc9xIkTF8svmSFf4ic55Pv75rV8GQt532xo9u0fu92Cc8jI9DgkcV59bmeVzJ828jBXJxkYwMZ4A9q7LQtTGmiLK+ZGFCxrjOWzgN9Ack4qaTt6hJKx6XLqbLZC3llTcE3E5O7rkAkcZx19veua8V+LYlhggsJAlwygkgAkHkAZ9APasnWvFDGRokA3opjD4+8c4LH19jXNPmaQySTrHJnl9gYqDjIA9xWdatJ35fma0qTb5i6biacM3y7Ax3PwMEdfc59hSSMLhV8tlMZ43qc7j1zx6VXmuUMTKmPIz97u3bOPSoYLyAOscJCKqgMFHGeTkcdTXLFts7JR095F+y1WeORk27RjjkfQ5HU5z/OtzSLGS6uFdvljAx7nkDgelc9plgJZftErSbM/KCOpz3B6DH516n8PfDN7rl0BFaowXqn8IzgdT3Gc+w5roSd1K5m0n7sUdp8OfD73Tq7IN3lnyyFAwMjJzjrznvxXv3hjRxp8CbIxLIQc8ZH546/0qHwZ8PUsIw0u1tpGFHQ4GMn1z36V6Vp2npDH5XlKgA7DgemK5q9Xm909LDUVH3jMh0mW4VPMXYi9UQD346Vt2OlrEjIkcaLnoPfv9a0ba3AjHU4wK0LW0JB2jgGuBpWPU29DOg03YjsBuIHftWxZacSowAAP69qs29mAue2fu1oRQlBywIPpWTdht6kNvZBBg9+v9OKllhWKM8Dgfj+FTAjaSqkkH+tSpAs7E4IVT/F/jWTTaJ2MtYMPukX1wO4/+vU5i3AY4+tXDGXBx8yio/s4Xj0qIxVwbIFtwynOMY/H35pTAGC4GAPzqy0YCAADNPjiBTO7JGcj/AAq1G472Kz2wK85UAf55qg9mZiVzlP51roBKm0ZwOv8AhR9n2Nz/AJFJQ5ULm5WYd9bi1hYt8qr3b0/+vWfJErrGAmOMmt/U4Y5baRD3HpWHBEywK6EMoGKhwbfkawbaMzUIQS55Bxiql4oSJ04yFz9eKuauwV4wSME/dX1rN12TybGcjkhfx6YNZOyfMdEVdHJtbSXksk3IRVZR7nJBP9KmgtP7NmCAsI5AMn3x1/PitDS7REsYYgWOAEPoT1JP406e2e7ieEYWVW+U+2OpptXsS42ZWvLbfGNxGSOnA681ytzbs10I9pXAPy9cenNdXp8xu4pI5OZ4Thhznrwce9UdStxDdwPghCSM9j2HWmkJx0OM1PTvMAYRjGfmxwT75rzPxFoyxXjEIfLb8ADzXtuo2rBpExhTyP8A6x/pXE+ItIintSpRldT985/P6dq0g2ny3MpxUkeC+I9GMUIdlMhGAXwcYA6Z9sVxEcJ02/YEMYnGVz/CwPBz6Hoa9x1bSBsnikUFWJBDdCvrgev515l4o0c23mhEyyjjdySM5H5CvVozSTPLr079Dl/ENmNRtzJFEFUrwD0yOowPU4+ted6hM5LcIis20smOD0wM+9enWflzxuGbYGXOGyORxn86898T6TJb3R80lYp2znZ0IIJH9RXWlKVzgbt7uxzerRXNjcw3UYk8psKH4CMw6j6+vsOK9q+AetJdXM1i222jMRlMpcA+aBlMZ655z344rxmCeVYry1uCDErhVDj7uM4Ze4JrY+Heuy6Rr9is0ai3nnMTM4+VVwMMSSQDnjNaR1kvI4Kmz0PuXRtQiubd5Jd8LlVWVkfDDHGcgZ4NfQ+mTSi0VXbZIVXG/kYxxz3zXy74X1NbkSO4UFiVnRexGQDz6+tfSHhC8GpeFrFwV86CNY8dSABxk+pGDXrprQ8icVodBO7oVeQEsD17fhU2Bt3oCOvft17CoTtliAbJAJ4PapLMkRYAJPON39anmsTqvhFXcxwGBGcjbzSEF5GySRk/n606M7cnGSwJK9DnpxSqDggZAAztp8yC1yKeNXTeMsMdFPWvzZ/bJiEXx2d1QGOWNBnjbgKTyCOTyAPYV+k0j7gnlnaB/Fj9a/Nr9stNvx2ugYyBHDHtmfO0sQ2QO2SEBwKhtpMtJSPnKzcrfzRhTtMxIAHGSSfoBjoKsX6uLtWZiq7ePl5xnHB+tUyEi1mZUYfvJCT2w2eQBnmr2pQsrojN8zDhuvGSc4xjArmVjsbaS0JrDESqQoYhifnGWOP5EV6j8MrkXN5brE/lAlW/u7gTzyfX8zmvLbMeU6kYfIzvGfvE4wR0wR3FemfDpkhMbOAwUrn+8cHAz69DXTRtfzOas20fWOmSI+hSDYUUK2OMFfYj2r5S/aTmdrCGZRtxdoVOccYc5I+oxX0voVwP7IdSBsYABcnJ6/15r50/aMixolyZNqlpw52jOckgDpxj1+lerV/gvzOSirz9Dn9RUTfs6WpZiGNzFgseCeo/PFeTRhJ3lBXIYLluOBwMgdDj0FerzXBX9nyD7xMUqMAgB7YBOe3zAH025ryrTZ1PEcXy9dzHHpweeea8eo1ZHp0rJGu5Jtzhgw24DA8++a568WKMKxGW6YfnnB5NdFbwjySCWUsclsfXj8K5vUpQ7sgUebxub6jPHP6VzWG0dF4FdfOVBne7DPsM4GT+Hejx2wjuIEEifKGA45HJyM4yB/OovATRpdyRnidguMHhhgk54yCP61P4xQGS32IMEspYjkYI4z3x/jW+igZp+9sN8JS7dLu4zhY2O7Pr1AP4YrPt5imvWWyRSwuYyC+NrAkA989+g7Vd8KRlLa6CFMMDwTuAPf07VBpjQXOq2cjOihZ0xvA2nLAEAYyOPSs9Eitj76s3N3pdnPAreXNEpCY6AjgE+uOatQboZRtKkqQR7+tUPC0Pl6HZSRSu7tEhjTnoV5IHYDH61cW6luZc3XDKCPlAxj0xitG/d2OaW/Y6STVIrpYTHbJG8KHdch8mYsSQSCPlIGAAOMDPU1DbRpMud6rNxuOB1OSce9Z9ldQLqJme2822iHKjIG7HByO/oOlaVrDZ3k3m2auQR93BAQ88D1JHesNL8pKXvOVi3crG0VtEEeWUltz/AN70z749BTbTwzFqQltYpRHMykxguFUdzknsBmqtha3tteBwUJU7d+eR14H9eKclpcwXWJSpfJI2k5wc5ByOh4/CtLOPw7CcXfXQrKbmKSMwsCZBgZwBgYA78Yz+NaFnbTyxXUskpkWLBkyQBzwAB1JOO3A9qL22u7aBmjgYswyTgHaODn61Y0y0TUVDrL+/VPmhXIIPJGex6dappL3rbkpylHli9UVBcSxyJuTECLhR1IxnjB9SfX3qi0dwZx5UbJznqDjvg85wK05srb4aZd27CjPJPpkjoaBZObHibyyxO5c8sOpHToaz6mivJPuSaZEY4GmWXeqkgvnAJ74z/Kp2WUSmQxsLQ8RswxuHqcinRC0h8PxRhm82OXOzgptOfxznFXb3WRdaQbSRld8KYvrgk547DPA5qtLCSdt9jAv2a21HbGm+I+p25HOMcYGK047yVkjs/skSxkjMzkk5JxwMY4HvVO3WO43JL5jyr8oDIQ24d8YzjvSxOgU28ryOdxBJ6ehPPf271Li5e9fYTsnyx6l3UoFtNTezVS7QcSMn3S2Aeo64/nx2pur2CLDFJFIWaUj75+UgeoByPxNQwRpo8szwODGRj5wcD1OOgPfPNEUMtzYmTJkQZI5HC+pz3z260rijBle30RPJeaQxsxbPzHnPUY+lLbxO1u0qEyIp6nHJyRk+v5VJPeQTacy+Q6yA4A25AUevck07RbdZo54g4gWNfMKvJ8u3jJyT1HGB1Jqr2fMSrRZDC9ylwsEyKUYkgjlsk9M+g7cVbutJaC0lihibeg2x7jsVicnOT/KmxTyRyK25SpHytjouT7dasx+IGurcJKCzHID/AMXoBgjgH86mX8xtF7mOv2lLJNzBpgMBM8D6k+nU1dj1YLYLDsZJmJwrJnK9z7U3ULNb6RIpGG/IZlxlfYcYxxx9aS4s50uSsiFniAy6AnaMdM9MUKKaMb8j5dy4urTCIQuFO05XPGBnOByOPwpJdSllfBjjTJ42DtjoM/1qtql7bTWqB0MTDEZ5J8w5yD/s46f1rRs9Ma5sHdXXcVz2z14ANO1vItSvHuRQa9aXEO6eN4dqnqnTHcD3qpazpLKskDyKVyeh7/41bbRZJ8ZZQCPmGOD2xTba2l0nc/3lY9OuOOnHSiyLV2vdIo4x9oX7TJ+7GfYgn096k08zW9+yKwEZA2ocgkep9/pUd5PEV80RsJDyeD8vsAODnFVoZkebehPmMMEc/gPrTaaQQlzX5mbI1F47sRyQB9hPy+rYIBPcgZyPeqtzIltdI4LmNmyWOPmOeuOOD6UywmlNwJZHKqD8ztyfT6+1WNdkS4IWAtNnOwhCD1xnGKlFcyaHXNu5tBdwtGZSTjYcYxjoM+tTWhura3Z7h/LmOcZ5zyOnuaXToTDZoFSJZJDgLK4Un14JGBVi1Z7tpmmhRFQ5UZ3D8Dzz1pWbQ+ay93Vgl8iI0bvKznOd0Py/gc9Me1JdmO1S1NlLmdlJbnayKSQO3Gf1pNRng+zoqPHuJIGRnaeeT6EdBWJBK8d6+bhnLkDe3f3OfT3qm7/CZcsr80i7cXccN0yzTtudSFGM5HUcDnkd6rQxxRz7pkfzCRgbMbuuAT7e1ac2jvdstzAyTTgEs5I6Y7YB6Cqov5EuirxL5qHjOcADqAfX3ob0NHuXLhbKS6i3KYz1LE++BxVq5FnqLs0twwKg5+THOOADjv044qpqEwuLw3BtAgcDEMYLBR3BJHNEl1b6gkcMQK7Tlmxgs3Ixn0Appfysm75veRNGoSCVd0SDtyQF9M+pNUreSRVd3h8xiAFXPGf84pbi2CSGKJ23RkFm7dMgAetSm2cyPG8igtk4xye2T9KSun7w7buxrX6CytLZr5HSKRdodI9xcgEheegJ9TwOcGs7Tbo2yN9oIjjlOQucKAP0/Go7oyv5cNxLLIkQxBvckKuOQoJwoyKmntX1Ox8vyg0Py5B6YHIPPXpmm3d8oorlvyk0kPmD7TAwiRs/IDyeOpyOmPzqkJ0nkxMxW3BAz3II5x7/AP66sQJKISgiYjAzg/w+/arEmn2t5av+9ELKOd38PpgY5JH86diN7klzFbRXMH2eaKaN1Db0cELyMKTnr6+nTrS3t1PajbGm6Bz8wxuwOemR+tZrWJtoBJ5iDbkx7h3z39Pyqa3vruaY28jKFkI+6PvHsKG7scdveNOextTaxTR7WRxna+Gzx3HsKzZ44pB5kRMZY9QQCfw61sXyJFp6xiKNpAPvhvmXjnjOOlZKPbT2hhdGEiHcHzx1z/Skn/Mym2rRjsMmmvWlggnmBZM42tkIvfnPf8K1V0G5eEsGUAD5tucn07dKw4Y3dWlYlixyXx27YyK3LPxCURI3cbSRubjdgnHf0FHLqJpNkVtaFL3aUYsAVJXHHBBxkfnTX1eK1vZlhjzZKcgyja7cAHAzgeuATjpWtfKkbRT2bCZdvzZQoobBOBxkk4yecZOK5+4EyM0stqQ2coMHOO/GOO1XZJe7qLTmXMLqEVtLPFFBJISVDEqeFzyOOh4+tXpLCW4tw1sY4ygPyJgFjk5JPbOayopzev8AvIGjYdMDBHPc4GR7CmmR7W9Yh3a3K/MVz0xjgUry+10GmrtR6lyFQ4PyA5HPuenNO+1XOmLJFFEMyLjryF79uPT3FJaXVnbPwZQp7Jhjn6cYH8q1tBez1Ga7/tGcorEt5xBZsYyBgDqSCDjjHNTey94zTUpOxmjS59XtzlA20E4BA6Akg+v86kuJ5UsEg+yJ5uFAcoQcDt681HPAkNwJYTuhHK9mxnIOP8eau21xLfCQxs8ksmfMLHr7+1PmXwlpNvmMa8uhCIfMjPIJC59+uTT7G/ngDFHPkMDhuvJ4xjH61Xll+2kNNGdgOxd49c4HI6/1p9pbQMkv+lfZ2B+7gk8DGAD3Pr2zQ1ZBFr7Rct7iNpsTKvljsBjjGece9TLOkErMpSSSTkOP4R7AdKw/sc9sN8sjAk888+h9DTmcLGHQFCoxtUZHOfbk/Wou31GkmlI20uQIJUjU4BBVOu5hxycZ4pNPiJuma9R2dhkcEjP0A9PWn+G9Nv8AUVMkZAlVuHXO4/gB19sVJLcXOn38lu6K5jHzbXzk+/f/APVVq9hN89ubYnvLmxgilSNWjKqcfIQX75OOhHSstLoLbP5trhscNnoPUcdaRrhp7jLxt5uTkdgMnp6g9qn1ZhcKYzluckY69Bzjj8qFqy+nKQpb2z2ct2lxGBH1BcZYnoAMZ9un1p+lCeMeakmQxPUjA7nIBpLDS7WZxG6Rjd0L8be57/zpuq2aRFFs3/cnrzjnJHAxihtyfcm3Iuaxu6XrOn3VhM01zsuEDDGz7xwSAoxjJ6frWXFdS3ErRpLscHhWH3m/GsuygWK7IUEpn7oPQ4zVyWxW2aSXzGCj+J8cEgnoKL6cpKTaJLo3izD5ggVuHX5RnqQccHmtux1KWK2QzIs0jEjGecc9cVhxq01ujSzblUcf1I+tTGB7pyscq7h7gD/JqGrs0jFR942bjU51geRLOPZ0CDhVJBABPJPNZ8GsSWci+cfnHPbIx1AHepYUMNoJJGUSqeRngt2GO9ZqKLwOVGJSeNvQDv1ptW+IOZyW2hrpqFtqMsksahWLZKkDOMY/DNVW1xopvJNrBLjo+zheOxHJzUOmadOqkRo7hiAfV+Tjtj6U2/s57S6CspSUjkEcj6ina/xEx5V7sQ89pVlLQRhAC3fA9xVW4s7a7hV45HjlLY2R5XjnJz7f1qW7DxKImaWNGOD8g5PvkU7Tp4I2YrD5pQgqj5Az2JA5OT27/SlHRjaumVZrJYwHSWZf91+PYnvU2nkljA8jxxMDn1P+TVi+1IrmF7VDKBknBXH4dBVRc3pCxrtIH3s9feratoQpcttTZm0+CNCsUj+aoB2AZwMHJJ96zUnCyNG7kKvT61qWun20luy+ZHG5GCHfHHUknpiqkVpAryktuSNh84PHfGMjmhrmXMCnr2BrWKRco5GPu5GCfw7c1PbadOZGMs+5jwF6heOfxqnf6xBagIpKkjjj8jnPrTY5bkiCaF+du7oSfxP86nboO1/iLdwZrJmR40fePocfX0pz2U6kXEMKogAbZkcfTnNV7i7knjJlILH+Kk026naViz7l/wBrOeD6HpSbG0lbqWzLONkjwruxkgnp647irkkaS2yOLcRvjI2EE5PfNZE8lxNqLKkqkHPzeg9z9KmluLmyGwlSpUBXxnHHY0a390LtP3kRXxdpsNErKvHX7v8An61b03w6+oWxmtShCjPLgFcdcknP6c1Axja2UMFDdfl5z+I/lWfGZbW6O0hocjtnHJ6DHpjrRqypNNo0p/tsQXFtGjoflwP54z+tNvLq7jj8v92u45aTqT7Y7Vpia5ntUjgLKrdsckA8E8VRvbC5dyZSrqoPQYx7EY60aArK+tx8Vkb22BygZf7xx/LmhYrq3EitsdiAo5GQPUY/rVm2t0srMvu3yDjaWOTn0HpxUAsmiWNCA7swLKDnA57+nrSSt5mbkpFNLaZz8yjA5JJz9AT/AEq1FOYXQEeXtX7mOpOSf8mnzRnTkaRShUkdjjjpjn9Kzmkub2Z5mCrvPH+Bp2aGmkjeRnvEJbashBHYY7gegqnJb3cZKLIm1hhipzgeh496uR2M72TDMe4LkDPX9M5qvZMs0sgeVUjGcsoPJ54IHv8Azqb3Bbb2LUPhu02h5LsqqrnplifQAdj600tBbjbbyM7tkYwQABnHbofaqszvCrbZxHn+EkklcHueaz7e7aK+jcSKzA53HoAM/qfwpWZSa7mxGgtbgtcK67hxwe3fHWmSyC5vNyvLIiZIP8X19R9Kkv7y51AI25C4H3+Nx/M4rNvLiW0mG1SrPzgccYPWmlzPQ0Vl7rRrm7tvLRC0gH8TMOePTPJNPutQto5oRvl4GO2TjgDpwKy7AyahGn2hldxz0A289sYqzHBpyAyyRllzx85Bcngd8gVS9TJ77Fq91G1ktmMRbzmI+XI+Ue59QKqwSW80LMrhz0Y5x09B39qWfSbR4lMLguQTJF2QgkDPBPIwfxqpPpyWk6hUWRQQQewz1AI9aH/dLTt70mXSLRgjiJSoJBGfmb61GbWO6cxyBo8dNmOeeAc9Pwrpb3wVaWOh3d299bKLdQzTtOEV8HOEUAliemAPyzXKrdwlQ/lqwUkLExO457+w+tNO3wku795ssRWFpHOwT95IcAtvB2deCcfj1q1d6JE9o0kTAuigl2fAOSTgDuRS2t5DbWj+bCigAblznaOxyBWfLrVu138kAkYMdvPGCOCD696E23zWBbblY308hCkOQx43H9MVJEwiZidwIH3OhODzx+ldFLDZyWBKrGrhd3nNJy3OeB1J7cDtmsBpkW8eUwgI2QADwfequpIjZ+91NuDTnupg8dyFLLv+VwFQe5IHP41Re2mIKxztJ5ZPLEbeDk46Z/Wq029E3biQw5wcZPTn0p0MSS3DqkobdzycKOOevFDuW2iv9pnvtyyyO8bfebjkdOnQ4pstmYgirLJ5LHPzEfyqwY1EZRGVJMHDs/y9e3HpSWdrIyySseQBu3EH16D6Um3ElJS94urZQSW75uXRGUdcliR6dh0/WrFro07xq4uRwSFGScj1xWdcMLZIpZd0aODjgfTj8a1NK1GCSIokrI7DCtg8j8RjtU8z+E00XSxn3i6jbqY/MCyqOeSWpsLajKyBmDDPLcH9B/Ord+0AupoxfPsIwfN4ZvpkZx/WoYZVW3jYr5jE8hOvfGTVv3VsSnzPcekdzayNEYYZJnBx35B/nVuO2uoo5PMgRT1Z8HgE9AP8mqMqtdsrqhWMnjI5A9z3P0p39m3qXAztVSMBA554OCSalPT3QSu9ieDW3s5CTbSDB2h3zuKng8Y4yKtTgTwo8dmVixkfJlyfoBwPaudF9PMJFRidxJwvzfr/AFq5D4v1S2i8gysvmAx/IBlVxg8kHGQevWqi+X3rA1zPcU3bnKpGEjU88bsnnHAxjAPSqzW0RmHmEo5BLMUI7cEDrya3bRpGs0MJG4LwJACM5yc9MDH61Rvri5nXdLHaAqQTsQhsd+STx7U78yCMGnzFRl0+SEhpUhwMbj8oLevPJJqOGwtVt5H2bcEEtu5I6cCmvPEzq7QxlgcfIDwe2cVJE0C3ar5KAoDlt5G7nIGMfhilzacpT38ipJaxzyl1UxxjIAYjI5/WtmHw7AlrFvZkVlJ3gDJIzkD2zU0+nRT2zbrLBYg8EZTvzjr2/KpdO0iEdd4y+Pk7DB4Pr3pSWnNcNNzI/wCEegSJ5ElaMn24znv6896opbNB5duZ/IO/G5s9DznPXn+tdNq1ikaIsVw32kBidqcbQM5J554PHbrXPvpv2iRJfPJmAyd2fcdxTu31MlHlPrUkOTnAoG1QMgFjQYnyQSeaQRhWwxycH+fFZM672YSHeCqYzjmnRuQcsAQB/ntQqMqkgEgg0gbdkbTSHcf5oz1GO3egybxgHoaTywBwegpUjMhyCBxS6i2Y1sKCc54+lIqszhlJ2+n/ANepdgBJIBIpquyDjkCpGhAxB5JJzRuyDtXtUjKdo6ZoiLKBuxnNUtRgowvOeDxTyEVckd6VnOPlTbkUwITz0FDFsK8YY8k8mkwCMccU1iM7ckn2pUQqDjPJ/GjQYoIRTgj/ADmkRy78Ywf4qdtAJJIpJAFHXvRoA7aiL8wzzQp3jIHH8qSPLEE8nNAIz0xzUu9hWFYgKVyM+tNRCOgX3p6xAdcjJp4CAYz0ovZAxhABLYx9Ov4Un2lE4J+Yf5xQxYsckECiQJgEAEk4oBaAJg43AYI/rmlG4v1BBpnK4PHrT0JbPy4oGKzFQAF5H5UgIJySBQ7nGNpGRTeCev8A+ugE7kixqVOO/r/QU0gFiM4yKPNZBtLf5/KolLOSc5Ao1YrEoSMDnk4xSOQBkEDPSmlCg5HGf4aasZJyMGgY4Oep4yKcWYDHAFIipnkU4kBvu89v8mnpYFdiBHA5OeM/lSZDsDke/tS70BzkcClChhnBx9KaGxAgAzkZpzKFxyBUbICcgn3FOZgp9M1OjQhqgFuc49acQgOAaQsWAB7k0AgNxg0XAUEBcqcE/wCTSgFjwTigKqHBIPFI8hBwF6CjRoWlwKqvflhQ20nGckU1n+YA8En/ADmpAFXp2FCQwVHPoBmmsSppzOrLjPBNMVgCc9v4vpQLqJ5hX7owaRi7H0zzTyyH7ozilLYAHTP96iyBiIpAOR1FDyAAbBinNIV75GKYCrKSOwoBACV9z/SlDksOMLTQhIJwcUM4BweMUmrhogKhQTxQpIbA6EflQI9+c/dpGwfQH60O5I0hgxwASDSrCSD0GRT1UAEgkg0hchi2DxTKvqKgJ4wBxj3pskhP0z/KkBDNnJBNOKkDHHNFrA2MjXcpGc809iQAO1ABY+xpoj285BoYth6hSvPIB/zjilJX600gt1pHYYAC9DQrlN3G7gDtB4b8aBIWUqvOP4qcVC5YDnFNaULJwMAiq0E9RAHJBPpTlUMucEf56U8MhyQMk0jbh0wM1JI0kRkgKTkUxXySAp3U8szE9MUmTu6Z5pXuAoUkkDoKaVKnjBpyzNGcKuef0pqynOQvFNFaDihYAnaMf5xRgFgDjrSAF1bg/l1pCGG3I4oYWHPIyEgN0qLbuO4Ek05QMEnH9aTcVjYdAOlKwtbihQgwBzTgoIOT1FMQEHODyaADISe2Kbeg7jmRWXAIJH86TZl+aaiDOcjoeP60pIx7k0rg2KQiA46miJj5ZPJpGjL5J4WhY02gHOB+tPSwr3GtKqcbWLGpA5I6YyPxpg2K+cbQDTskHvikkihjOZP4SNv+eafHIy9OwoYhs4PamOCEPzAZFLqKwjMHJ5zQJCQQRj3pIgAO4pzAKhxnp3oBaiM3mOSSecD+ftSoTgnHt81RozyjBAUA9qVWI7d6bGADOrEjoKXeViJGQTS+WqkZPWkRg3DDkc0aIS1EjJY59DT5FBGCNuaY0xTsTTYwZGOTnjvSHaw9FMjE59aRlEYBJ4HH86cSFOMkDH8P86qiIZJY7+c+1PRgWEIlI2/MRTjCNhZzimBwownA7mo5N88gCuVQfw9AaQtyWUpCwUknI+769qFlAUlQcYpiQmIbsbmJ/wAmnPK5JGFH9PrQ7DFJEZzj7xoaMEc9T+lEaAgea+O/40qt5su9QMKKWwkhjE5AA78f401EypwAAP8AOaVpS9x93I/SnKCFIxwKq6sD0FYbQBzuoKZA5yCabvL4JGec05SWPTmkNMnCmRcjAUfnTS5DngED+Ko5J324XgUiSZCjr60rAWgSy+g/2abcxjySSnGP88U+Jwq4Azzn5qZdzK8eF6D3ppuwHnmqxouoOSMrn6evJrdt2EtojZ6j73bvWLrh3anIozjP61sWTk2MTDAAGP1IrGm7XAY5BPQHPvj+lLznpnilcDAzwaapJJzzT3ACQFx0qGbA4I4z3qZgGBJPXtVWUgOqk8k/4+3WhpWG2I4ITnBx+n4U1mDR9MZFLIoSNjgnH96k3gRjGVx7cms7MWjKWmsV1pTjgA4/l+tdTGAw554rlrPI1qPnK4P19h9M11KsS5Uc+tdad4ohPcezEKOgFSLOyxlQNuRwRUSjJz2FOdx5Lc4OaAI52J5zimoAIxkcmmmEsO55qVQVAUnii1iuox1C9FA4oCsmeMcetOA2t6GmqQzNyAMYoYmxhATHfIoOAo5AGaVyHfCY4qNiN3QcU73ENbBlznJrG8QXwt7Z0HDHPXpWs5ypOcVwHjjV1tonBfHGc9gOcn0rOrLlRSR5L8VvEhigkgLcqSxwT09D65r4b+MWvyaprEUTSHfOR5iJ0X359sfWvon4reIZZZp2VvkboOBwCck57kcdcV8s6vMmpeJ2ldfORXJC9Rzzj8P0NeRQiqtdHfG8YlvSbNoYNsmwMigK/AOO5P41S1zWYprm3WR8xWxLfRs4AHqDyas+Lb5bWBEgzGyj5mU+mMAjPPp9BXnmpag8zkNIpYnBGOvBJ6V7s58iM1CT94j1a9Oo65Pcn5huxlueAOg9vpWa5E92ZPLwqlsevQ9v5UksronHyqOM9R/k01EG9WJLP9eCMD3rC6bHFWTiX7VlSEM0ZTg4ZUz65P8AOtGG/eOeSeMpnO2JP7oIwTj+orEndyzGUN5YK7U5z+nvWpY2wiQXMgJTG1WPHqQM1cnYqMLtRJypEbSMVJQ4XJIUdMg1VuJxcqcAmPHL8rtHrg89afNOXLKrYXHyccE9arR4+RY8Mx69yvXGfSsltzHZ7rXLsPM+yABECEqPvA9f61o2VkAEkkIHOee5x29qjtLJUUK0hZs7umduR0z6Ct3StJnvr1LeKJ5XkYKEAySTwMDr9aiSf2RpOxreGfDl5r+qRQWyfOxxtbJBPPoP1xxX2f8ADL4Z23hLSII1RjdyANKSBjdjk5xkntnp7CsL4I/CCDwrZQXt5As2qzKDL5mHWHgjC8cA57ivcNNtgzDchPOKiVXlXLE66dJy94XTtNEaqB93P4/5zW8sJdiMdDjinWlkASxVlB/u+vpVqKB0BwCzE/55ribc/ePQjoLbQAuQoPJ/z2rWt7EhewBPOetR2kART1II/wA44rWgQCPGd455wc/yqXouUV2NhgUICRg5xT2hCocKAB1/xqSGIKhBXr0p7MACNvA5z/kVmk78pokkZzHaqxAHcxxV9olRAucA01VLnzGGMk44/wDrVKgZyVI7ZB9KpxsD1IzGVOBjJHHFPaFUUcA5/nUhi2p82eff8jxTWwpG7JHOf/rUJIW5WkZEfGSM/wA6VnDMF4OTz9KrXsQlG4MRjp6mprGEQxtvDMWGfWrS0KexZVUiAATbk/5JPvTHCyENuwf881LKFYfKCQBnr/hULsUIGAQR2pSVjNK5TuyHU8npz9Kx7RVQTpgAqx7dj2xW84BO0rgA9Kw7pPIv/N6HvWMnc3ivsmLrNmjRqdoVgw9egPSue8SwyrZOI8SCU+UPx6kc9q6/UQ0sQ4GCeOOvrXO6lbGa9sbP5lEcnmSf7uCRj8cVhJXOqLaK9vC9uY1KD5YxnsM9+lF3AbaRZIyfmGPXg+orbS1BeRgMgtx6VTvbBwmQzDP+ealpr3g0kzmNQieyvhfxk5YbZh6gdDn1FF4YtQtkkUEndn73cd+lX7mGSSFgyZBBB/X+dYS4s4zJEzSRbiJEX+HryB2p3XYNkMu4m8reu4gn7wx/niua12wJALAqpBJ4z07+veuxLhwWU5Rv7vNYt/AMSxkFjGMjntSskyG7Hmuq6eqyh/4cYz+ua4HxDpToJAUD7xx0x3OR65HavYtSs0kiLbfnPp+XOa4PxFp4y6EkgcA8/L+Nb06nKYTirHz5rVudD1Fwi/JKSQvPBHOM9s9qZrvh9NZ0xfMU+XIQwK9VPf6eldd4z0d7mzlbDO6c78cAZOOccY+tcdpmqyafIVdiyqCPKU7sH6GvZo1Wkux4VWMkjyvVIzZSkBN4i9Bk4zjJPeqhga4Elskix+b8u5skD3A9fT0NdB4n0h7O+dmJdGG4PnqCcgEdyPXFc5eBY2R0JiZDnfjPfOAB3NdP2jzZJSXMfT3ws8TPqkyGR1R5IQs/PBdflwR6nOR3r67+Gdy9nGIJufPVQOR8uBwcehGK/Pj4TaqYr+3iS4CPc5U7z2yDkAcgnHX86+5PBmrSXuk6WfKZrxLcKckFgyAA5Pfjv6V105e6zyaqvLY9kgZ4nI3KASQPpVi2C+TIpOWBNZMUqSsJVACEZDDlfzrQtZUd26A11NaGNnYdEzs4BG1j/ep8xIbIIIyef89aagBZjuGAPrj8aNx3AAjnv2/UUrXHsxoUiNSCAf8APrX50ftzo0fxnt2Tdta1Riq5wCdwBOPXDfl71+jI2sJOcgf561+df7dsTJ8ZrTapBlto5JCxxwN4AA98Z9se9ZtXTLi0mfL08RXUJ1MxUSHlcAYB6Y9T/wDWq5qEokl4yEZeOzZ4zkdMZ7e9U7lRb6nKJFdmVztZnJA59Og/nVm4nKyxsAA4X73JPPJz2rC1zrTJrNDsjUAqEPO0dTz7cCvR/h5KRdwHaNpkOUIPHJ+YcZORzXm9u7xSrkMysf4Txjrk8Zz7V6R4ClX7SQQSc7vmznGAOOf0rpoX5jCtHmW+h9MaTIyaSgTGSo+9nnA559Cea+dPj/Oz6DfA5274wM9/nBGPYV7/AKbdolir7gBEuCq4/Aj6/wA6+fPjs5bR70HcqKVxkHG7cOh9cj8jmvRrJuk4xOSikpmNNKG/Z9mC7WIMY3dBjcAAT6jB49RXlNkoikjMnCOCeoJyRwcD8q9VtQD+z/ftvZixU/dBUYmAbA45Bzg/WvLrKV5z5c0bR5GC2Rn8iOteTJJRVtT0YN2NyOMRwxFeGH8Sc4POCPwrCvgFuGc7pGQkfNwR3BzjmtuKN1twu93dDkbzjjoASPSsG6SVJnGx85O7kEe4z7CsF6mrkma/gfYL52PzMwBG3BKHIzk56EVZ8eSHbagLgFpCduRyNoORnoc1D4Um8u/V4o+PljPTLHoMn2rS8bzGJPmi+Rmc7eMAkHIzit0rxMLLmbMrweubS8AwY1xngZ6E8f59BVewjhOsWMyA7GulZkJ6HJwBgdM9ParPg+N3gumKHynA7DAODzj3H4cVWtUFxfWogwo+1Jz0GMg8YHGayfwlyWh97+Bmt/7Es1m3kRW0YEpz8wA/U+wzWnckGdWt0kiiYHmTIJGOefesvwjauPA+l3EkuWS3jXpnqMZJ7H+tbsi3Oqr+8lBiQFVReAvcAcdjzVJWRwuQyCMQ27CGQtHgBvXPOR79OtadhNHHp8rIOQCSiHAzyASecVSt4RaReVNal1jYkunfI9fQdeKfZwrG8rRvstSAZRg4xgnAHP8AOkmmvM01S90safhLhpsB33KATnBPU57AVdu70z6i7hyGLf6zOMY6YGPpWcmpRQ3oEQWWOTaDuzgZ6Yx6CpLjUbWG68mNxcEtgvggjHsR0z/k1CbXukycro2NV8QXR0oRK4ljU4Jxg85yRxyf5VjWupXcdxcPp7vZSzxhfMR9rbCSGGRyAQSOOSDircsUtykbxKMyAkHIK7c8+2SPx9KzpZFiKyxxSRkDaVPBzjIPfgY6UaNDV2+xLaPPLcxosSBYWKqg9hgAZ56fnWpfyG5Ee1SyRABm/wBo8kH8OnsKpyalNbQJctGBGD1x8wPT6envSQxRCTzy4JIxxz9T9abtFhzNokljVyoG5I+eB/F759fpRZxmKSNgg3L/AKvcM7PfnvWnp+oxLE5ljaYrhI0xlup6E8AClW+j1OcwqhWHf+82/e+gPr0+lCdl7xnKNyzGZzcS3j7XcjiY5388EYHHPQnriodQijmR2NsIiCvlhegGckAHknJPPXpTLh1gvVFncusSDjfkhTzwO341DBcwTzsLq6Ztg2hkG5s9ce/17VEZWLST+Q6a5E4AeDEm4DZyOMYwB3JPOTUUSGaWREkMcSjPl7vlPoPcitCEBpFkjwzN8o+TaeM5/rzTbrQ7mXfILT7LEWJVMk/KPQ45OO569admTe8jNktXhcJCDcOf7gOMnOB7mp4LiKCF1ltSzyZDMQRk9MEe2KdZRJEnmLcy206Btrr1xyCBjnOOM1XMbys252JhA9e5JP1PWr1bE1dvS6JIofJsY96kKQdrenb9Kr2Vq5KO0o3K2dxGOhPPTIzWksx1OWK0Di38uMID2J4ySfU9ab9mlM6xMP4ioI6Y5yc45/Gla9yuZKO12Rxo5WSWKTLMOd3Ib3Pr7VsWlgYtHM8LmUyDMsTsR8xyAxGOcdQOnrWZ9kltPujcFPzL27YyOtWr3UZZLd1iBtVcgsikkDHoepppcqG1zWlEaNCFxpk9xBiV4+CikMckgnIHsc/hUVshgtvKZGDHoMHqe+Kk0y1v0tJZ4p2hiZgCwG5c4OAe2SM4HXFSXkzTRK28CSIEE52k+/6Ur8xLTg+axk3dlPE0eyaePax3KHK5JPPPYfQ1Ok9xE/lxkbMD5QQxz6+mMVI93dagiwBC0RB9PXr045rag0eGZYnJDMOGwMEY9h296q8ZfENcyv2ZjSSXN3qIMVuNpx8uCVAwRjOMEmtP+yoIbVpJVEDqwBUEnknsOv8ASmamPs2oCS0LRSRA7uflUHgBfX64xzVO9vbmab5cI+7j6/WobafulLS+hM9tCArKdyltpPakuUAnxEBlRz2Cj16VBa6e8FiyjCtuOA3ABJOT9c1u32jtp4064jlgmaSNmYI+ZGPTJXHyg9OcZxkCtIr+YfMmuWxl308N6gkA2SA7fm64x+eD61DHCHJRZVV+ArF8BT7epNaf9lySWLSPboUHIYDGWJ6EjsD2Fc+5S3uS7S8hvcDPYChpGakm9i//AGFd3FwzJCFhQZU54UDnJ5zk/rVe7sYra0eO5ST7SCDG6cLjPOT1x7Cu0stRsrvSJrUCQTKBukT5lzjPOOpPr0Ga59r0pAY5Gj37uUI5PXAyR6UKd+hUlojMkMVvaosSOCActkgMfX/OKlS2t5LeIrLgrjzGZwcHnAAxk/XtWpNJEsaJFGHZl6dABjJ/p+dZ1xPDKcfZ9rjgDAUfpyazvdF8vLIgDFJzCshDtyTnHbjJ96nRZEMaxKPPcfL06cknnp+PWoYHieZGMe0njc5754NXrfTn1G+AU7SwI+XlmOOMY4paRRDbUimrzvK3nAbi3zOqDr2yR35rRthDbokjYkMYO5ehxz+XPOPwqvf2smlXckStl1GDycLg8n0J/wD1UkMcoTe0bSxuenc9snPNNXKd2Tak8TSRXSAtHgllzn1wPwrZ0m9sNQUx+fFDIsZUecQqoPXJIBI69awCrxyBGjDRZJEfJ469uOMVpi3sre0LrCUdwcuo2hVGeACOSeDn8KE7yUhtXi47D7XNvAAJ0nUEA7CQJMchgOuD26VMY5bmaRkt2dXPLDkAYPHSufuZRHcmW1dm8zlV6krjuB0x6Veg8S3dqvlIQySEeYGHAHfGO9XK99BRtGO4moaY8jbd4Q+jdPxPWrugWCI0mWBU8b2xwcEnGRx+dZ2vXgt7mPyzG5KrudXBJ9j6Yq9BqKw28SzK20rwdhwOc9vWs27Al/KRapNI9wkRMcjKOccgD8+TUBgFvcjaVaSTP1xkdB0FXxdWQg/dQGQg8HlTnueTjr2psUsFyRNF+7kUfMGIPbgD1/xqlZA1Z7kc1wYoNjKXmz8sSjnHqfas83KLeEyQbQMAcHvzz2q1dJLPqInkVdqgBUX9eD/U02YTXM24Rhccs+cs/B4Pbrx1rRLciTa+En1DV3mktIogyEZIbfwO+SCOlao8Q3er3ivf+ULdQR+5GN+MkEnkkk/h7ViqkFwu+4XbtOAMH1xzxzUc0sEN2y2qM8IzygG5zjjA7AUrXY72XNLc2r7UfLuGns7eMgkhUyeBjr06iqF6XuIgqnG4fvHPJz3GfWqllbzwl9zkr3Gd23uMn6Vet2Lxu0boCCQNw79Dwamw27pcq3KdzphEZm3+UxO7HTKnjgVoWradBbPJyknBLD7zEnAxnpj8u9RyIbu2YvIvy5LMuOoGTnOcCoporeS3RiJCx+T5UI7nB6evc1e9gsuxoadZSX0vmSZSEAnHXjrkkcYHeoLlWtJcwMRGWAJxjPfH5/pVaCQ2lusRuWy+cJknP4AcdqtTTJFYF5SWKfw7uc9vahWTG7ySiiSa4kaNSyABRj5f65qi0gV1kKrwxG4jgZ4GcioLCe6nMi+aSjZJBBPTgfpWvChggLmMEgcKefxx2/GmrJe8jOfve6hhSLUjsmjCOAdpQZLgAkcdiT37darNbizZVkG0FTgfrz246c9qv207zTq4tVLg5J6knk59vwpbm5juiftsYZ84wEP681CajpIaX8uyIvDeq3sV1LFaXT2zNkExY6YIODjPTPIxxUE+nT2V15S7ivP3lyW65PTPWpNMtLa01B7iK4aOPaRyArfQA9cmnNezy6vJcEFYmYYGckjGDnPrRG3M+xWlhbPS55JmCvE7HGd2fl9hgVPOYrFvLaEnb1Geuc47fiKPNuLe8RraVHkbPBHy9eRjvjrVm+gnvbxTeYa9uFBExTaSBxkYAHPTPtTiuZvsTzcicepSubd/LZwCsh/hwOAf506Ke0htG+SRuPvbNxP4D+nSotTgn0u5NqW3sACQrhgBjoSODz+VVbW/lsbpPlfk5HoexHt7UpWXw9BRfN70noXrO7t4rsJsGccAgn8+Oc1Z1W6triWO0NmGjB/1hzg++D6UwWxF/HeCPgn0zxk9R7dava9d2Dy2rBo4pQnGzGM9ck4OTn8qcbX3Ks3fl2MW9sEtuI0CgkH5e4/IVWsp3trhRL5hBJ5ABx6elb9vqcTylmiFzCi/Lv49M4xnqarXF3aXOomSWyEEDHhIWJ98E+vvTcuboUk4LfUSeNLlAyyPEZD6dOOueeuMUybTrjTgJIStxuHKtng88HA5GKlvry2vZVMCGCNB6jt0GetSxz2wjwbmRC2Pkx1HrmpdhXlO8SLTZtQB3hQrYwJc7SfoP5U21huNTuWUp+/YnczPn8STTn1Ge3kaO3kd1zhXdOfb8TURjNtLFG0xjVyctg4z0PJHP9KLbgnGCJtR0+5ihaYjcsZwu58jnPQYyTx6VUsEuGfMTmNjkjI/PqK6X7NEI4WS5glZx9zeOB05Gaz7h5LaVII9gkcZG3Bxzjr05p2VuYnmc327leK4lBkW/czucHdsGTg85wBWebiKKWR5GGS3QAqvt2q3fRXdr5TTKSjZwzHOfapZtGeSHe0ZErAHpx+g6U4+9pIUlGD5t2LDLpskQaQBCud27JOcdgPU8Usd5pyphykMWSQGznOD14qrLp6WcTbmLkdW2HPrgUyytrfU2K3CeXFxjjk+gOaTTXoXbm3RYXTrNN0+2OSJxgDr3z+lTefEw8mJRHEB06dumKs3MttYwC2FhHcEAfviSNp54AHGehrCubQupO44IPyocZ+v07VTd15ijCz5pFq0t2uspzjP5VoNpotLdnD5Yj/HrVCwvrW3jUMrFsZCKQcnkAnPp+uK1Bdw7k8xGZ1OeobHFYt3+JFbLliimbNDG7I7ZH3cA8/U+1U76C8AAZm3qD94k45546VbvtSjmz5cDxKPpuY+/OB39al09rV7Zmk8xHbI2gdfxJx+NU2pMlc1uUq6fbNMoWWUjPoOnHf8anSCIJ5QmDBdwGe/c4+tV55QjN5LOYeOg68dMVFdLHIoeISAjGFPG71ye1CXKmXHRbXL81/NawMYSwXp+BGOfWo7m5vHtkDs3lghgMYyeRxUSSGeNRtIKnO/jj1H86v/AG6KWJVlV2Vc/dwCeuMnr74pRsviIXM9kVIY5Z2jHmAP/tenTBJFdDb2ESW5knl8tVHUdM+gz1rmTpMuAVfCsS/Xp3OaIyEb95J52Dy/GAOelJq3wjul0NPW4o2tlWG6klUDKrKM898Disu2M8zKjkKAQOOnTua1Li4jjRHQSIzqQOOSBnOD2H61RsEEV0TJkqQOPTnrRe694rZbDb0XVjGVM8yK3G4E8DHABzVa2V5Aojdz/u9T3zgV2+o6Zaavp+/LcD5gAOmOufUc1zVjYmOX7RFMrRbsKpwCRnGemfzqnytLlItO/vIvjw+rw+fcysrYGD/CB1OT1FYmq6RBHI7W8zyRDgOwxu68gdO3+c12ep3FhqVj9mJmadT8qb1VI++SccmufGjQu7CO6BVepznn6Ypw06lSin0Me109liw0xOCDnf8AkP8A9XSnuIoZGHmDABB53f8A1zV6TT7SE7JWDkH7rH+npVPUokNyURR1HP8ASiNrsHsXYLdBEr4ySeCh5xg84xxmkurENIgjVV+UktnIHoCals4zMhTYu4px1z9PpT3sAHkZM5PSP+EE+9Qm2Hw9SpbWUkkrOjjYpBk3E479BjnOKvw3KBFSV0Bxgdc/n2rGeGWG8XLcgkHr3/DBrYXTbW4KCS4ZAMiR1G5skZ4HSqa12sJO464tbANGpt4TkcYBOT2JI5/OnwxWyw/NHGG7N6dc89ahuY7OygGyVlKkeWNmWb1JOeOOfx4qidUhuNmXBZSRtxg+xOaOVxQOV2a6TQwxynZGI8Yyc4Y49O5zVVbewOHyASe/XpjAyOPrUVtJBNG6SsqbmySe30pI4rCKSRRKHRQcFs89+go5WluVzKT5S/a6dGxDM4CKT94ksO449KQ3ttIJojFB5xbB3E7Vx26YqvLciJN4iBVkHlqM84znPen6VLCIpVMCLvzuXHBPUe/FF2JWa8y/a3Fqw8qS2iZUBHyucNxwRx/SoxFawkF4FLgH5zIcewx3PTpUBtXe6SSUJAjjA64xjBIJ5p4SBbxoCdxB5fJI2+oo5mmHxR94ka1tdQiEi4GJPuknO3noMDv6+nWoptLtBCXd9mRxyDk9O/P4VOqI6L5TiEICN+eSTxjB9v8AGsuWyJOVBJBPfOPXHGeap8zauT7sFzbjINKE8bEncV6Dv3/KrVpp81o7MsjpjqD1X29M1Da4ikPMixuOMYJz079RV+1mhZWWS5Pmk4kBQ89R09vpUu6+Itv7ViteTNHciZZMSk7VLDPsScjqfWrVlczksFcNk7dz9ccg4yOKjn0s3UxAcFQvC87sc9MDpUaP9mljjF0GUDlGGCOowSRyaHZkar3izcm8gj2qqAEbgRhuBntjAqk+o3JiMYhJfHJwSfqMdK0pLsoxCKJAD91SAD+P+elVbq4lIjPlJlgTtTjA54/Ad+9HNHsUuZMpWkCKAG3RtggsCAep68dq0JrJJm/ceaQOWb7x9jjGKybjVIZJCTGxKnlF/wD1VqWfiYi0eFN6DkDGOBz1JFPYXK+5BcG5WXy4jNsB5bk5B68AYq1HZ2zuRcXIjXafmdCTnkjAxjJP86t2+tXSopaSNojzsZBgflj8qLi4TUg8zlDK77mAA5JJJPHQ1pdJCs5XM1Ugsbd2BQZGTtz8/wBcepqNdWRmyII0QHJXfz7AcU++uUhZLc2wOMhl3nLdcZ44xxWU1qXucj5Vx0B/pRbmiWmkjcTXZ1ibe/l27qQUUjdjPGe/SnPYQJMdweMNHlcdc9ODnjvWVY6PHcRbuQ271Geh4GRW9pWgLBOsLTNHzgZ+ds4J9f61mkl1G22thkWmW90siG5kilcjC7M5HcZGOf8AGqTaHd2xnZZmjhRsbmBDEc9TjitO40y5txDJEzb1DGTjPPY5H4+mKo3JvWDNcSt84+XJLDOcZ5/n704r5mThKHvXPqgsFGQxwf8APWovNUPgntQUCDGDShgEPynNYnUKZw7EKDxQAXIwDgVEs7SNgLyp/wA5qwgKkkHAoKSG7CVyBzn7tOUucn5c9KUyup9V+lK0yIeMc/1qXsMhwXbJOM1ZQqoGDmq7ShgcrkA0g3gjaKepBcCAnGcAmmSOqnBxxUA3opIyTnpj+VIVMmc4AajUske4VIyAQfxqJnlnA42g/WnC1VgvzMSP1qcAxrwBwPzqQIoleIYbCkn65+lSmQ4wCDiggyDJ64z+NIsJIDZ9v8abQAXyrdsUhdC3Tk/xUvlg+v8An6UqwgKDyKQuo4BGAIHWgkqjYA/4FTSpA4PBFCh2J7A0DGl3bsM0qRuckEE/57U5QQTnqBSEkjpjigHcUhT1J5FNILAYwCPamOJWbgHH+ealCvj0NUkK41oi5zk08xBB1bGec0MSjfjTCzsTgYqRki5fjOeaGgCkHqf89KaFVRypBxTWYud2DQLqOMZkB6MDTo7cAZA/AU1nZCRjBpBMWB7EU7MY54zjsSRSxyELng8VCqOzE5PNSCMq2AMGkkK49sNn5eTSMCXzjPH+c0hUpg8MSaQMztgnGf0oBKw3AycjGKeJVAwDgk/doK7VzkHAphQBc5HND1GHlK5JycmmSIVxgnjo1SEFVwDzTEDH7w6U0tQHLliCe386cu1ecgkUxm7Acj9akQKB2pWYDSoYjjjNNTIPcjFSMobIPBHSmFSAMc8U0kJDi4BBUDpzSAAn5ssCOKQqF5xzTgpzwRwBRsDBiADxgY9MUbRIOB/hSMq7sBu35/jQoEYXsQf0pBuIUMWMLzQWDn5uOf4qVnAOSc5ocqjD0I5p7hoOyrDPTFIyptIHBFMbD9V7U4AMM+1FrBuIxJUAZBP+eajXczYYA4NPYkHG3OacoCHjqaNgs2OKbTwQKiJDgqOv0ok5OT6U1GKnGDgnrSSBjzhB6kGgICMsMn/PekJy+FGaeFIQZzj3ptKwajDIQcbO9BkLD5cGnOxJweaaEIGACMfpSsDBmKg9DxzTQoUknkn0/wAKeEKhskEEZ9/ehclhzxn7uKFoSOGUIJximMd3AHWhyHbGOppACAcADBo2ZYjqSBjJAoVAygnjJpu4FwCTg9eaXyw54NNbE3sLIQpBHrjmnMwI5OTjim7AT344prMCwHzLk/5PtUvVD6Cs5K5HIPrTHkLZ6jP5U/eDnbyCKXy1Zuo6fdp6INBUAUbeORn3oYBT2yKYwIP0pVQKfVjzxmkwY8SkLuxjmoy5LNxjmnySEFVGDk0sYQudwwM9KQyNQJGyVzmnMABj+I/yokIJIXjmm4LFc8/7NUgF4DsN3AFBnABwmeMU3IkBC8HPvRII0Gc8gfjzStcWwoy0eSMEmkjUtGcdWNHmblGPuilkY7QAMD/Zpi0Y2R3VQoxgU4RqpBbnj9acsYJ55wc02QjBcYApMEkhXkRP9o4zUZnDAbhyacFMhyTkf7Pp+VMfYHwo6fjRoNsVGJJA6AUoiaQdjxy3pTFjIHUhc/jUhBUHDEZP3aTuFxBEBgHgn2pCCQeDk1IpCqec5NRtMY5MAZ5ovcYgbDYIz1pFUsQwwP8AJoEiZKsPmoQA8AEiqFe4F2mkIO0AU5woolUNGACBk/rQIwXXoMVPQLieccBQhxTmlEaHJ29O2TQ4VWzu/wAKiZVkYk4bPrS3G2BlDBgCc0JEpHYYpxCp2HNNZWK5646UwBl2rwck8H2pREZGUg4A6UHJUtt4FKHCsPQ9Kq+gtBZBKjgEjJ7U4wqF+bG4fzqvJcBpcgjg0SXDudo498UmroY/yQ7ktxilCKQ2MLx/ntUcZcgg5OKkKtIuFI/rSSYtbjEwwLKcY609ctwG4pse2FSONxPP60gbaMgE5z81NhZND1YAZJA5p2FVcADkVEWBXPSnIhIJOVAFCVxpA6gjaRnv9KljVVJHHtUQcuBt5wakCkDJYdKnYVyyilRzgZqO4K4KqoOP1pQu8+9OaOMDjO7P4UX0B6nnuvqq6nMByWPHoPeteyJazUL3H8qzfEyBNVKs4JYdO/rmr+mqDZAZ5HtXPS3Y9bA5Cvz2P60oYtz0wKSQhXx6UbsjoRkfStF1H0EIB+bvUTqFIzjAPSpMncQP8/SoZSM9D15ob1C+gyUk5GSDn+fY/WmOwCAKenUN6/WgbyCc5/Cll2AEgAg/3fWlJ8rDoZ8BEOsQ4GRz3+prsbePepbH3RXHqwTUYM4IBHH1rqQSEPIGT+NdEbOJGlyRmLMAoAOeTTnbCgdffFRwx7QW64H+cU9AZmAyBx/nNFrD6gFKjnOBTcknnG3P3aWRiigc8GhBvbDZwBVXJGEEfeI9l9BSeWCcZ6GlcBXCjGMUKWeTA6D+VSA0E78L270xiCSB606WRI84JLNmmbwkZ4JxT2KsUNSuBBAckqTx9e4rxb4l6uqRTu4YoFOcdMEkDj0zXqXiO6KQOG6kZ/8A1V89fE7WzcGWFVIjKnLbvmBx0x6ivLxdRxRrTjdnzn8XdcNvaFgyKrZjPO7kjI4/hyMY685rwvRLlYp7q4Yq23ktLgDvjnHrXYfFHWnurplf7gJ75AI7cdx0/CvPNcvo9N0SCJAPNvGBLZ5CgfrzjrUYJOF5dzrqLReRleJ9bN3dGPzBhj5kvUZOOBnOMdawZAC5VDlPXqG4pt7NGZWcAOEH3f72Mn8z0qLzhKQiYAlG7Ofu8DA68fT1r0puLXvaji20PV8gOAAnH3unHfioVkLfO4DPISuzp07j2pwYpbmHC8n7x5IXGecdqS1tyDJyApBw+MgdwP5mpioK4mmpFjToWYRJhYoeV284BzWld3PmxRrHKHt4TheuSemfQgdKoxxOYUy5KgcN056cVdghMpKxrmERn58YGcgAD3Iz2NZTd7RKjdBDbSSRM2d7MC2M4GMZz05NSWds6K+1gpPDSr97r3x1xQ4DhbdMOC2GY9Kv6aH1C4FnDGDHu+Y4PpySR06fjWkW5LY6IpR+LqWIraS6YRWoB3AKXbIxgc9fX0r6j+AnwlFotvrerREXJJaCM5GAAMMQRkE9h6VzPwS+DY1XUrfU9RQmwt23Kjj/AF79QcYxtHr3r6s0CyjjZmcYUHG3H19B+VZTmoR8zthC5oaVYiziXOQWPGeuPSum0+0CRgAFW6k+tVre2V5VYqDtB/z+FbVsiKrJgA57fj7VwvU7425SxZxERFTkjJq4kYdUCjkH9OaitiiNhRuOKvxKkTHC9f50RdiG9SSOITJ3UAcHpWhEpQgMc1Qjm3A8ZGc9egqVZiGHRQB71Lj7xTVy9FEpbAP/AH13p09uEjxklj79Kht5WLsSQMD+GrBcM0fIABrSKuyrtE4sgIV77R+PrmpUjVgAeuOvSpVyseeGXGetIgO7AHUVbg2YczsV5YEkLYzkDIqvPC7AjBBxWmYwzE4DGq0w2E7VZi3H/wBf8KTg0vdGpOxhmIrOWLYVf4SO9W1UDgkE4zu6etWprQSELjj69feq/wBkKyjByD+VHLb3TZSTQjYC0gjJZiwGRU/2UKDjOQfuipkiMcYGAxPapaYcyKLRq2dwO7NZd9aLISAD1+97EGtuSN3LdMf3fQ1TvYvNiPGSoNZ8nkaKTOdngbzoYGxkN+fWsVrZ7nXLu6ySkSCILnoc5OR9MVu6plIxLnBXnd6YrK0YhrSR3GyWaV5D75OAfpjnHak6epqm0W7SIGENwVbmobjBIB4OTgVZlia3iymcdx2PvVK5kWdScFDn7tQ6asS3ZmdMirLINqsT/D/OuevbBWklK7U8z6AE4wf0rXupNsjOA2SKxtUnR0JAKBTnFYuNugOTMG6hfTozJbsQgPzI/P0xVW5uHlgSXG4Act9e2Pard7eJ9mYvgKfqa5a9lmgDSqVZRk4GRn0HTtWEoNLmNIy5h99G6xBsYQjn356fjXKa1brMSUAVc525OMj179a66O/iv9NEYdRMcAoeCO54rndVjWM+gz7fkaIuwpL7J5jruni4iljwAzrtZcHk84B46V4p4qt10LxCshISOVARuHylgSOCPyxXvWtxMkmYSqkE4zn/ADivGPihbeZaxTbFLxyHcvY85/xr28PK65Tx8TF8r5ehyXjMLqWh2l1bxsJ7eU+YrkKxjIIGD3AJ74HeuEmQ3kUq+YAjAEbT8wbp+GK7G3ulu7OcvueOaMrhMknqARxXJXtu9qCgKqyZIDcYxg9vWu5yvY8pR5bj/B2pPp2pQwxM0cu9vLbBY5AJwO/OD0/rX6FeCPEIutMs7+1UiAtHIz45CkgOQODjB/CvzjsZ/st7BMVAnEgaLbkbSSDkkV9ofs8eL11NdMtCzsUikimWTPQkspGDgjdxnsB0FdlGSi+U8vExba7H2BpaMmnRpkExs0ZbruGTz0rUjtgzyDhWA6rXLeHbplshCzE8Bs+/I5GK6mF94HG8EZzXVFuVzgbt7vYW3LkBSBux+dSZJJBUjHt1pDbll8xuw/zxSRg3Dbs7tvPeqskNMWZSkYZiCoHPr+Vfnv8At7W4uPizpjxuQZLcNt6Hapwdpz1z+hav0EuZSyqAfmz+lfnx/wAFB0e3+KHh8qybxa/KGyASXckggenGD+FY8raZrHpofKcribVbhgwEStjOM88d/Tk1evoyyojN98H5wBwKo6gCmuTbU2xnaxXeSSMAHg9cGtG5ulVogXDtgfMOAMkYrK+7O5K690baSJdFXDYkAz6DGeeP8K9D8CyE3LKy4K/XHQHGfpzXnguFF4wkjZg2R0wMdMjjkV3vgmUrdQfMGJbDc5PTAz9BitqEffUrnLWT5T3+C6I08DbsyM+46/59K8W+Ncpk8M3gMYkUumW3dMHgn1/CvWIJStoqwgAbc/MePYnPbFePfGW5Z/DdwJBlTjHXg5IBr06l+RnPTitGY+jxSTfAq/Qkx7AxIz0AfJ+uR29a8vsJCs2OSV5Lc/Nx0I7Y7V6d4XbzvglrMTNGisrEHBOApxn15PPHc15hZTuzyM0a4wFPPAxnoMc15NR6ROqDszdXzDG/yZx/d9cjjn2rH1FiZX2kuuCMKDxnqT29q04w8UZKuGkIP3cj3HSsrUblyoGMkg9+v07n8awtY21NLwgAbsAyOWDgkNwF9OvHar/jxhLCke87kdpOvXPBwPx7VleFblINWiQfON2AGB5zgnOOOowDxWv41DAqwCr87kYx83XgjH41vFe67mDSUubuUPCc37mcD+7tHJ4HU8e/aoJ4ZWnjS2kVDvOGzt5zhQD7HHSmeGLdzDdDo7FdvY8E5pZlEd5FOu4uZkA3HCqdwweD2PrWc0lFeZpJ3R96+Cg0vgGzYFkheCGbyf7zEZAPc45/Gt3THdJI3n3RRKcHapOF6nArkPBk6Dw7paySSspgTBcAtjAIGOOMHHr65rr5YJ4HhaNiynBZegJPYjPOKtpuK6nFFpPY0b54r+HdbtL5UJ4Dj64GPU+nvUFhaE2u6cttdto74655x1H6VbjuxblUjjZppFYEYACjnIB7ke351lSXcpumWO48pU6q+QoPI44PJx6VjdpFpST5YmxDoGwKyGNkKtINoBYAAEkkHjv6Gs+7tmu7hBAiADIY8Ak9s8flVuOQf2Y7b1jYn7v8O3OKpTXJSNgrhg5LA8hjnjJHQY6Cna7XciSdiSS8uUs4tm7bHw393PTkdT1/Cr87WcyxyrIXuCCNjJgdeST2NVLO6kvVMUuI5C2CuAAB0xz3Jqwlt9hlSJwCTnPf5uoAI696l6bItLQW71ZbnS5rIRmROM7P4fYZHJyc98Yqu6CCMQQrgsqnc2Cw9h26dTTYLxLA3KBf3zsw247EYyOPzqS0BNr5zYBJGM9SORn1q7ohJ66jllNlCZFkcPEwAB43E5yc44A/XNWrS/it0llA+VUby8DHzdSc/wD1smqQMxuoo1OfMP7tyc54PGP5UsIEE7xSgssQG5cEjPPb+lJvmXujjFq/Vsls9TlupFkEQKqcAEjDD1yaJIPtxlEMTWz5MkgxnYM9c9x2zW+b3TNVgt7W109bby2+a5T5XkOAeQR8uOmMYA56msm5dI75vmUlj2z8+OASQeg5wKiKshx1vG4smlzzaebqKV0VT5YCPtIJycgde30FX5vEmsThEvblHeNfKyiDG3nGCBgnHU9zUmkNGiTQzKsgxkfPt5I45z0BwcVnvBcQP88HmIo98ZPfjsMfjVL3n6FXSWmhPBeLMnlSIrsoIGzAYc9AQM8GoLuxk0+5RzCZGYBsccr04IPBPP5VReNbSZJl3RwxjC9cg55IrUE0MgUZbkfelHORyT1NJ3TEnF7EE8L2QMmz5cFsJwwOf55/GrOn3QvsJcSlVjX6kk84z1P1p324XmnvaRWcTzFlYXOcEIASQB3J4JJycDA61cstBtZ7N3k3xzFS7Y9AD0GM5P8AkVSkpJc2hPwvmiUDdmNpCJvMGSPmz16ZBHcVVnu2ikT7QrugYZxzz16inTW62uniJF8ubcCH7AdeB6n1po1J4U8t+HAA3t0QZ5AHTJ9e1Dt9kLu6ib1tq8UDIqJL9hLAlOdpbGASAeoGeOv51V1uCCO4JgkaWBjuUlCrdTzjHA9ic1Uuofs1vuDHbIOMdqltJNyRr83C4/eH5VHHTnJJqU2n5M1b5vdJItUnsmCLJgTnnOPmCnA4PJ6mr9r9pjj3sfmLHcy5GRjODgdAe1ZOoW0FtcI5Qu8ZztxzjvjvzWjc69LetF+5WKNU2xICRjuST3zV6RexneU0vIfd35WzMcv73kE7D94jp/ntVS1kiSKO4uo5OchXUArn0+v15qNrGVHLbWVXGd3HHqfb+tM067e5szEnzSqSIkcHrkgnHToO9N6DTuty3p88TTTC53GEjcuB37Ag/nTLeAJcuXmYu4ycYznsDiqk1zNJGU8vnO0/T06c1YmnSO3hV1McqHHTlx6k+1Q2EVdmibi5WzMVrK425wOm7J5P0rP1ARCJFliAncfeUZ9eMevvThfRWF6ssLvLC2CNwwTjIzg+/rUl7exX2ofaZXZEYgtx0wMAAAE/lQnZgo3bG6ZqkulxlFcwKwKnYD84xzk9+O1WLGxj1PVwWchCflCjknqT+FR6lJBcKrW4R0x/Dn5R6YPTPvzU9jJJDex+UoCg5j2dlxggHGTk1pdRW+4OPu+6atzpMUqyJ9rYOCcjB3A+mayV0a5luDIkyTGJfu/3eOmT3+nepb2UQyzGQvlj82M5POT06GohM0MKi1LKEJBQ4xzye3X9KzWoPW2pX2ztHcZiBduQP7oyc5z3x+NMR/s9vm3RxtP3jkEnuQQePwpIlmlvUe5A8tgxbPbg4yenWtafSZ1WP7JJvRlLY3jcBjk4/hH15rRehLXPLfQyoy1zHKonC5AMrsMnjnAHf61p2d1FNZEmVjdIPuYwMH3/AM561hPdpZgwtAGctj5QO5PX1xSxRNEQIikW9ueM5OD1qYtNltab2LFpPcT3zFkLID/DnA9+fWtN9Sn1SEQtGEijOQi5GT0Gev1wKh0i2ZbhmkuAIyOwzz9f0qS8D6bevBCyFyMt7Z988nrSSTk+XQi7S3uV7YRXF95Ii5AwGUH8RgetT/ZbSzguUmEjTKcKQQPmOeCSOg9qfK6WdpDJZv5dyoxI645Prznt1qkhuLu1lM7H94d0kpHORyCMd+PStN3uVZJaIry2sUATemQSSF9+uTj0NSx3dxMrwLEOeQc84Pb0Ap1p9mtcQuTI7cruONp9TkY7fWpLhBeSxyQSkbRg4Gc/TFTy6PmEpNvYaNSu4oEJtQEi+VEx9zGfxI69fzqfS4IbhBLLGEB9ARk9sY6UyO0vLu48oOr5z8zHbuHvkYFIEktb8QTx71BzsUhsD2z9ai2grpPmk9DT0+SyluXjnI3bgCE5HGcgkjmpfEF3p1vdLBpTebt+8rRhMHHQY6/UcVSvbnTbON1NsCGPEr53DscYOM/XNTWlpYmIy72SRQMbfvYPQ5PODU7fMtzTXLFEFnG5VkLqxJzIynofemypLpl8kkqKyOM+oPYVcW2sLaUhrkxqx6unt6A9T9ac28oXWNZFY/fxkqB1HtWqJ0VuYqWt3aKrhgZIpSf3QyATzycDt71oGOCONHhYjB59PXNY0t8lpmJLZljAyGUdfqfStK219JrH7B9jjJZVzJ/EgznAHbPGT+GKTuvQfxP0Hw6faG3llikWRmIXy5TneCDkkcj0/Oqq21xDdO8J3KSPl3/KvuMUgiZoJdgMTHj5GwQM8EGmxxT20W4XI2kYOccDGMZ5zTV0gvzE0iujiQR+YR/Bxzz6ntViNo7+N0dFSUnndnavp1AzVVL64tnVRFFJlh+8yQyqOeBnB5+pp89+ls6sIVZXOGPYdRzkfrUMa2cug9YImESklVViAUOCe31xWjdxWUcUdta3LtKSPMRh0PPBPf6+9Y800U8m9YXiUZG4A4H0x1zSabNbPI7pKyzd2cnOOnf1/Sq1a02FdRXNIfHbTiVVjlRULY3MCO5AAGP61p3GnTWhEUp8yVkyWR9xA7E9hmsaZ7uGbzlujxlQv9wYzkfX+tJZz3twWtllDq7Alz1JycDJHOfTtTSuK6i+buTTrNEUkEe9FblSmRjPqCOetWLq4Lbf3BIBGXxj8h6GnSwyWyqsw+Y/dXnp06dOtOLymMK/mFTy3fA5ppW6DTUU+Ypy2apcROGIydy7OvrnjoRWnOz3ircCaaVwduXO7AHYHrxWTNK0DrLu3Y6RYz2IyTjjitTTtThsxvZURQpzweOOoB7n+tDckhxjF+8LJHa2VlLIbhpLhl4QRnBOeST/AJ5qlFG9zJ5kJDS4yF2Z2++Kdqt4bqcT+UohxtUZ52+pH1o095NJlLKwLEYPoBWbbsG/u20LtpDqN0kirEVjQ/PyV5PPp+lV4FS9vxHJlWXOO/HJwPyrodM1/wAu3kZrsRswPLID6g4AGM44rl5I1N5IYXMqFjguNpIzwT6Zq4JNPowk+RKO5q3QhtZnsySpGAwDjg8EDjj8O1O0meytLqSO6UyRc4zzz2NYAEsV0ZYUCnGBuzt+vNaWm2V7fQlpVWTDH594z69MDpTaViINzfNIsTWtqJ5jFu8stjPqMdc+tVprKJLjzVlESuAoTOWJ55Jx6VBPrJ2GHaVKnI2gDpnuBz+tPEkd42+b7wBw2zoOp4A5J+maLtfEaPX4TWjs55AixtGygZ3KenuT9KivI5L1FEkgKglew98CmLfQ21nJEFDKcYHO7P1qOOyikKTOwLHogI+U88A4OM/nSXvCXLFeZDBDc2UgciNZj2BzgY5yfp+dW7uXzWjni/dMGzwMjvjJx2pZdPVZNwO1Mc8857Y4qT+zGuiixzMIh93v7HjNT8INN/CF1aziyM7uCynKqOSWzk4HatDTdQM2mSBXzNgjauOCCeuaxdUtri0kizOFaQEZ25xjjNLbaMYlYROnI5ZSR+HSk09A0XTUmOuXE0jJMoMSg4QjAHPXp60agDPKLqKMsFxhkHzHvnA54/8A1VFPaSqq5jjAReBnr746+9Jp+opFI2F81gMHrjPtxjir5mvdQkn9pliK6mmbc8YZSclMYbOepzyBUt00EjKyxFCTg8AYz0qK51rfc/LA0EYAyvByecn6Cr9jdwXRxJmQAjCYxj3z0NQ3Zjuk+5gXWnxRM00KfIpKjJPfvWjbaVbLajbITIeiEnJODySQcDir+rNp08oSzbESjB/2j1zgDgdqr26kSBmjEkS+g+Y4PequnbUVuZsDbmyyGtQ2f4lc4HXvioJtMW+Q4iEJY+p5GecAD8q0J7uzuYwhlAkA+6wPy98emcVj3KTuF+djEvCv2x3x3qlp8JbSS5bimE2k7KVPl44yw/zmpi63cg3REL/MewFSK0CqjuS7qfuYOM5yCTj05rTOpWACDZ/pDHlsHCjH9eP6VMpXJSa6mZNpotI96Mq7zwrHqDkZPpUi6Ukdtv8ANU45yTgY+tX7qP7XFGQqrEPlOAdzfXNZd6gYqUYGMEjYOgx0/Oi6dhOMr76Fma9t2s9m35T3UnBA6YBFUYY7d1ZsKu7OEY5YdcZ44FVXhFydoypPoDz6Dp3q3FoN3bQLNLA8cBPyhv4z64AzjNEbyfKiGn3LdpNFa3TDBlVhjnoD0q7q5tmtttrB5Py/vDn75yeQMcCswMLVSVi38c7gcVNZXcF8SXdo+Dnj06e/PpRteRpZvqQw3soiC5by+QUz1/w4p6X9vaQ/PAQSeOQAPqcVYabT7dFKMQ4bowPPHQ5HFR3dxZ3cIXMaSqxJbHQc8A4x71KtYettyzaXNhdWLwQoQSc8nnIIycVXiAs7iQLEmGP8Rz+XpUVhb21szBZAibTl8dT6DvVhLuzSNQr7io44OePUkU7NaX0JSlF9yp9qji1FXltY2JHCZ+UZHt1NTajPDJFCEUKyn+EZbJxwecYA/nUN4wwskfzvjlsD5c9APem2l1LbPtG4qxy3yDJ4o5be8Wnp7xp6U0cceZJUjyW9F7067vltpUfCkAccDn1rKEclyGuJBhUONo9eeenqRSyXBiiO9Nsh4+52wc4496tehHPG/KaJ1GO7BZQEUkkjAHPvUFnqtqjuJZRkjj5AvPYdOaqxyNsWOCFmTPzO3Xd9McAfWq62lxPcKzRAxqSArdP5flUpOQ7xRrX91b3EMbspaTJGcew6Drn8KbKtu6SNBCxGepjA/HFTNYvNEdiFZQBhie46U25SeG3VNsuAcFh1AOe1OzdgUYtleGyjllJwI3xuG30749DTpLC3tZ90wL7hkKvpxyTn9BUtnfJaERMku1iM/uwWxzyffnpmp1dr5EjlQrGhJj4Geeev9KqWgJ2+FDlFmZUiJzIqnHHygDtnvmnXlxaW0gaHOxh95k6nocDt7etFvfWygxSRkSKecoCPeoULzZKRBlIIXcnTPHGev4VMbv3TNq0ua1iAzxXjYJfAzj16c4z6U3MFkC0eS5A+TBJbB5OexqKKCBxiIgox54wT3JHsc1q6VbafaI8MkzIuCSSNzbuuBjtn8ql3TKT/ABI4PJu5iGCxhV4TJ5z3NToLXT5o0KB5JMErEQWxkjJP61XvJYH3mAKkgwdgHHb+dVrmGK4uBNwrntkjn344HQVSjZjbRsz2ENzI/kr5aMflVSMJ7En1rKt9Hkjk+WQO2TnGCp9ec8j34pqxyXCbDKWVsZjByAc8GpLrTJQXiMu9ycjYRsHfB9aE2/iBt22I7iWaCQtHK64GDgEZ+p9D6VVW7USsTHG+T8316856HnNW7J1nd45JA5A464685xwelLqGmhY3kVi6AjhSQo98Y7nFCScire72JLkRNCVi8qSTAbcCMAYOcn19qyJt9yDuCCJTyoGP1zVu0iaSYqCH2gglVwM81nSPc2si/wCjq425x059f1pqOmwot3LPlI7hgnzD+EZJ9c1dghluY1EUDIoPLr9fccGodPgN20kjBjIxx+7yv8ua121RNOjwkjlgSuFBAyBxkkdc9sVV7hrdlR7qOCeS3uozHtUY3J2I4IOOtSx2sFnE8hlRcD7zdW9gB3NRXpOqTrLJcm6mf5pHfHuAOg6DHTGKZdRGFCpAYxHG3HTPoe9Ta7C9ugPIjs7bIlZnBHXuOT3P/wCurVvNb2zIGggYEH5PM2nPHI5z/wDqotTEbQpHCpJHJ/8Ar1QuzFNMrC2K4A5UnBx3OfUenHFGtwumt9S9fWlvDZgx5iUoRhHG5jk8469/yFUrDTyS3nTPGpwF29fXsaW3hR5GJTDFvuLz+R9hT7i2iRS4Eg5PzL1U46EilF6lPpYdcyvZ3E6GYoQ2NhBDY9SO2On41Ru9XvYkUojmLO05yv0PPWnrEbMvPG7ySLg4cFzkHkeprUGoPqdjND5McczsuHlOWUA84zwM8c9fpVxcb+8iLvoz6iyCMk4NIFBBznikIVQcfPikMr44HDVznWPTCso+9xThKmGKkZzTEJVSTShQy/hSsArZcbs4GaYYBngZPWn7THxycnih5HJCgd8UbAIkRB55OKlBRFz0JH3qjAdTnGePwpgAdvnz8tDAe0h6g05WT1zkfmaciIBQyAOCoB/z1otoLW4pJZuhzilKnBz+FIAAcjIpzMWGBxk8VI7IZuI4Azihdx5PGf8A69KHMeeMnFR7DIT1ANWncW5MCQeDTd/mEgEHHFOWAoo5zxTVG1eBjBqL3YyVImU7j2o3EcY7dajDkgnnIpWlBGCM460C3HABTnGSeKUOgXnj/wCv3phAKgZzj+H2prg7h3yKGguPyCBg457UjEgkA5yPWiMFeSOMUsjAkYGMCqsMRcsTkDANDEr25oAxnOVzTZXfnGOf5UMWwvlk9W6U8RhFIPHP3qYkgVc4A4pDKJD3Bo1GrD2O1zuwd1KCHH3eT/KmoEQ0NMVxgAAHild2AXlQdvWjO0ADqB1pqSvISPSlLqMKc5P5U+gAsi7WyRkHFJsBOW/XrSeVHLzgH/e7+9AiIJwfl79KOoEciOGGGwppykk5PUCnFQmeD0pFYIvI5z+lGgmx2MihVVjjcVwOrUbgSBgYNIysg4Gc/wB2p2GOEWScnjNMIKMMdKAHCHJIAH1pUfBPHU1WoArMwY4GSP4qU/Kg9DQd3IAHNNjUyLzwo/h9KGA5pSOgGaacspLDJ7U7hs4OBmjzAi9MmpTFYRSSQdvGKUyb+2BmmmUAAAYyKaJWYnIA/wBqgNh+CASVoMoJIAyP71KoJIzg5prqAWGQKXUEPBBUjnNNYKvqeKVULLnIJpwQDgdqrRDGISo4GDTSQSCTk1JJIqDGADimLIpwxI5NK6AAh6nrTWDgjA696eTuGQeopoIU4HJxVIgFUoRgmnMXAyQaC4Rs0hkLAdCCam7K1BiGI4wTSBnUccYNBQEjOQRzSrj0OT7UaIYispU4H13UoYFSRSFNzdMCgMFyeCAPu0CuDOFGcHOe2aYWLEZAFAlDqPlIA+tKV3HjpQldjFSLJxycU4jAxyT+lDEJ0Gc+tNDApzkNjigXUftU4POMfyzmowdv3s4zTNpbnJp6x4bJHQ07MGHlDOQB1/TNKAI+inrRkdAKAGYkDOal6jGgtI3QgUMSnBIBxQyEjJwDSmPPzE5GKOpOtxsZRASxBJpHuB/CMUjqpYFQTgU/eqjPNDRQxiwI+XNK44+U96cQSu72+7TAwbr0xz2pgKQAB8204prRg9RmnSTIrfLgkdaasZZt7ZyaELUcMkYPygD9KVx0B6dac4SPHfimOEI54A9KTeox6kBCVOagfLORzjHpT2GyMbAevG6mRbyTnHT0/OkTuPBwoGCVPH/16UokeGzkZ5phLKzfMBg0oKFMk5NGo72BXL528gn/ACKViQDnB5pobb0YDNO2gsC2AMU7DG4ABB5JpywBTuJzn1xTxJFGpzgGq0shlcYbjP50ICV0VcEYPvTSwjGBgY/zmhV3H5mYY6DFKroBnng0ISFWF3y2TxTSdxxnHT8/SjziASMgf54poIVfm5Ymk73GMaMgnIzmniIIq569/qaIwzMTtPX+HpTpGLHaSOafUWoiAIxIB6Z980vzPGQCR6/4UCQqrHb7bv64pgcYO7nila4bjmicqMkAUhyB93INQzSSS4XBI7bc08RvtwxIbGaFohX1HKBvzgdDihiMAD15/wAKAoDKMZz/AEpXCgqRxVD1YEgIwGcE/wAqEO1uAFP+elDY45HB9KUEKAfX+7/LFAWuJIqjHy8nqP50yVyPkAIBH3hSud2CoJJoVmZ8YyxFJBa48KBktwAOKYzBwOTt704q6khsYP8AOmq5DcnGOKS2GPQkqFUYx61Io2g85Y9famxnBPpTgCzlj1PFJisTKuCOcUXOYkO05JpI1BO4sabIzmNsDJYUrlKyOG8QKFvQ2AxOTz69OtXtMO+yPRQD/kVV8SxGO9DFs/L09Kn0Zs2RzgYP4Zrnh8TGyViCBnBNIUBBOO1LKTgnA6cU0A46cCtFuLcQDKg4+8OP8ajkIbcSSMVIcsR0yP5VDIpLE8EgfdxRy2ERPGZGJAzimrggDoAfSjPHc9aFAddpHqf60MN2UJVC6lAQc5b/ADiurjXe5bGAK5KRwL23O3JLj5fxwK66MhckdK3i/dJerJNylto6AUAYAAHB/nTdwKlj1Jo3luuAoHFPcauKkYD+uetI5VF25IYHtSAlI8gnn+7SRgoxOTnH1osJMRkAUkHDE/dppcKXAJ4/U1KyhUJ55qLaWTIzyT+FNbAkNSJXcbscjioruYKpVWBCnmppGLHKjGDWfqRFvBJIeABx7k9qG7IRw/jbVvKtnbOJOcK2cEfh3r5d+JOslIJyWIdlZh/vEEDHoK918c6mIYnUEABj97PJ5wOnAr5R+KWpyuZN8hdnJX5eQMggDPtz/KvnsXNuXKd1GNzwPxzOt3rgtgxBDZ2qeuT7dveuC8X3wg1ZooN8nlYUHpg85wMe1dVfXSDWbiXYzfZwx80YwOSMe+OuK821GVr66muJGKvK26Qtg7j0PfggcY7AV6tFclNRsbzUZS1I5WE7ZdMEnAH49cUSyATIAowDyWQ9B16dz0qsVZnL7lAJ44OcdPxq1KFACIWGV+9/jW0kkryBO6cepGN0sRmJdfMJiUZwcAc/y61fW3RbeFTlo9wXj06H61i2wLzMQxZEHuOQOevvW5FcidR/BGMkDoM4GTioacPdiZxTk+aRbWMwlFRD5e7nPRePbuafJOioI45SCTwzDtnBxnHOOlU55QxESsAHXPP8XJFXrGFphnyw3fd6fh71EINXlJ6nRHT3S5ZW4cAxbl9dxzzwOa9g+Cfwrn8R3rXV2uNLiceZvBDSnPKDjGD0z6Vm/DD4UT+LL+Ge6SRLAFZGcHZkeowDx0GP8K+w/D+h2ulWsMFpCI7aIbY40AAAxwfc/Wpk+RebO6nTU/hNDRtHg0yyFvAMHj5sDPTp7ADj2rq9LsytuPUjr1x6dPasmyjLzM23aqDHsTzntXR2zCKIqFwP1rhcm7nWoqDNCygcxjG4FTjp1/8ArVrxlLZADjJGSxrLtZwgyfw3fzqtf65bwEl5gW9BSTUS0+d+6bB1CONeCAw5479fb0qa21EzgFc4/wAM1x48RWmT5rjJP3Wxu9M46496eviyys1MikbUPPYk4PAGKotux3kM7uhfJLZ+6DjipoHeQH5SENeZr8QbcFGa4jhDHnJCkD3yTgV0Efj+2gthN5kU0YOTHC4Z8AE8c8Z96uDXxEOdmdzbkI+M4BAHvgdKsOSZExksTxXCaZ8WNFvA7CUwkEBlYcr6A8cfy963B4y09FWb7ZG8YGZNvJQe4/wrpjykObR1sNwUTuGI53dO/tViJmZGbcScfd/wrK0zULDV40eK6jZSMgKc7h7etdJb2RRVbbjPRcYNdCppkOol8QW0QXhuh/X2pwtAXaQAhRwPp61ajtEdMKNwJxx61eW2RVC4OVHP/wBfitlSujmdVXMFoGIwqhh9KjNqBlgAADjFbstg3m7yhXI9Mfj71GbAowcZcd/asJUmaRqpmRHCVBwAQf8AZ/lQsRZcADjNawQGQoRgYqF7QqSASRn+Hr9c1Lpu5SmZMtr8hJG3A/XnrxUEtsJkI5V/yHf2rXeFkypySufvDqOxps6RJCxOcAD249apUkl7w3VcTz3xFbMsUqgEEZ/BcZJNVrawieztEI3fuw2fTgdK0vFc8VvDMzEN5g2KxbGBg965bU/GNtoemeYFMsixfu0HVj/QVzzg30NvavlNK+VrViVc7V5If+dc3qPiS3tl3yKFB4ByMFvavMfFnxM1TV1YvdfYNPjHmyPCh3ueQEB6cjjA9c5rzfVfF2q+IbWfyvNSJPlZX6rjBAUAnB/zmkqE5dNyZVlFK7PYdY8f2FvK4juI9qnudpB5GMnqfbrXHXnxbsJd4iV3B6kgBfTIJwDXmsdhPpxMjB7icjPlyZPXnPTk+1Qt4bvdVcPKvlxs33eVXPp/9Y10rB8q95nO8U09jqr/AOIImCpE5OTkEHH5DJzzVBfGV75vykspAyh5P5nvTdJ+F93forW1mse0f8fBTagA7A9Sc8102j/CaKHBvJ5Jpu7fdUEc8Drj6muGphoR+Jlwr1JdDm38RNeTF2jMUjHPUA9PpxU9zraXAYeYGYAfMeAT6e5rqrr4XW00bkZWRhn75JB+n/18VwXibwRf2EMhglDoDwwJVu/tx+dcjw6T91nZGq0UdWmE8iN5f3uu3t7n2Jry/wAfWEc+lzjaB5RJGP4yD0HOQCK6O51C+05VguIpOTnfv5HQ8nJz9KpX9uuo6c5KgoF6+mc4J966aKcPiZlUanF6HhdtdPHbzJbgRNuQ8gnCgnI7dfrVTxHalriG4gQiKVRJubGOuMGpdYQ6Br8JKlk8/bnnkEkDI6EHH4VWE0MczW8rmQMM465Gec89K9F2dvM8aUnZ90c8LaVLpZJQBGMeXyAPQ59eTXtXwM8QT6F4n0+4UNIkDFpEPHmKTyOPQnOfbvXi9w/2SdoZQ2WDMPLyVAzkDA74x616H8NNR/s/X7Z2wBbzJKcnhlyFYHPbBz7AZrWktfI4q/K4+7ufpLpEm25aLDb2wB9ckCu0tciLAxlBg+/avKPhrrU93erazkb441nHQlkJBBBB6YOMD2r1kBgonjwwbk++CeOnavUiuVHjtJvmLCu6xKoAIzk84qNMRq4TJBOD6GlAAQEnKscjP+NOHJyoBUDrjgnJz+NLqC0IioDZwCcfxd6+Af8AgoZbGXx54YbAErIwXd0wpbn8Rn8RX340ZjYjkn8+Pavg7/gobGg8ZeGrk/M7xso4PylZABj2ALZ7EGok+WLNaerPju6TbrkrTnczDHB7YGBgdK1LlkJi3FmTaFAGQAfXOfb3rM1JXh1lmd2kjlYYyBweMg+3YGrdwMwr5jb9mRzkc9gTXPq2de/wk8QiDbt+Fxwh+vOfpXc+C5EF5FHjqcjbgbjjrn0+tcLbqjjcylhI2ce3oBXZ+EzG90hwSFbqo7/4Cuqik2c9SX8p7rBbm4062x9zy1+vQZyO4IryD4so7aHcy4L8qxTOFB3g59hjivb/AA4EOkozEAFSRt55yTivIfjPbKPD2prIWRQuQODxvBH9K9GatBmEN/eOT8IuW+C2sFHVxG0jFP7oBBKHnPI5z715xbTsFAITy5GxvxjjqCPQk16B4KEcvwk12JAmBHJ5hXg7sEjPqcY/DArze1iAVQGkBJB+UZHGcdvw9q8qorwidUdWblvNNCmREHA/ukfn+A9M1jalHNLKjZOGJPPG3qcdK2oImkgBbABbO5fT0HoKyNSt13TsAZfkJHPKjt+X8q529DR3uT+EJIpNTIc/MBuVuAc5x1/H8q6DxjGPsO7YpZZAf5ZyQc4x29a5zwnmDWY1I2tzncMnIBPAx6dq3/GkJa1YqW3eYO21ehzyT1zWkdjJ77GL4WlZVuMHdwAv1zz9KrzCeK/T/WZMq7QDjcAeMcdB+tWfBYdpmCuMZ6cehznP1H5VHeXAS4aNY94lYgbiRtyf8nFD+FFXun5H3l4TtUbQNJu42Mx+zptmfk5wDyMYBAx04BNdLHdW+omFpgYXX/nn0x3J964D4cOW8EaLGs0jJBb+WAR0UEjAPfP6dK6u3EqiCVlLQOxEnbIHp6c07O3us5U4pLm3NGQBbwPFcv5QYLHnqFGTkjsD6Zqz5QmuXmKpcAtn+7ljnBPsD61XjQKrAxnOCef7uDz05PSrRSJLeMlJILlm5CDpGAeueCSfy96hczWnQFK0hJ7qADyp4irMM/IOAexFT2FraXDlZQ25ct3B+npzVhNPs9Uk8x5H8ojBVsjBHYDg/ielQX4t7V/JtJQzKw+bGcEZyfoB3607XW+olJ822jH38ttbRRECVbog7VzgD19ckccmpIZ47W4RzILjI+U5BA7ZOT696uaFq2kX0F5aa4sxCQs1rLboMyS5+UEkcDuSecDjPSq1hpLRwzXCxiTavzeXlhjHPsB7nFTolvqUk4y20M8XH/EyZjFGrAnpnpnPGDyT9Mmn6rey210Zfs7G1jwFU8Fzzgn/AA596jVkuLuOeN1jUkED2A6flW7a3MOpXVp/arhLeMMyvCCznI44xwfwwOpoW/vEzTXmjDsRJfPDKi+RNGxI6g5yTn6CpPImj1BjLKJHlJPuTnr1+oFaNtZoBI0xiiuoT8g3gqck8A9z9KWFobfVTcSnEbDHyj7voBn1Pc8ii6Xw7hFty1KbWz2UTbXVDwfLeTr0ySM9cenSkeMQTJcOpdsHH90DHXiptYtZLgC9VBEgJI4PGcYHueOTVqPS4W8PGRyrkSCNoy45JyeB1PrnoPamnZeo2uV+ZFveUxykCNWG7apyPYH1JqazhDm5neTOASR6dcD8+wp4t7j7OETHkKwOP4c4x+eKoy26QCQqiKzvtXg/P1ySfX25+tJOyZEouUuaWxPc3c+oeVA+JQBkhgCeMAfhzSjTXusNjYqAfMeBn603QbaKJpIZLsQOXJj3kKDgZOc8dB06mkjRoj5n2jzVLHKMfvHrkgDt0HPekny3CSt7uxbhCW8TIVkaTdzKhG3A4GMipdWnQIhtLmVpXA8yRCV7kFOOuRz6c4qG5u5JFQwBY0Knch5DN2J9ByeKz5r0xWzxuo8yMAsw4IPrx/ShNfEjVQUlvZF4WcpKh5EnXqOTx6DkDpU66aL27kcR75AvzfXnoAOtVNGmjuHy84ljIAA7p6k5GefetuTSYpLO8vEvCHiBKsnBk4yTx90Z45/OiLTfKEmkjN86OSx2qx3I2AvUDkgjGOoNaP8AZiQ6dPPczkeUM4XksSeAB39z0FZthC6xFY5Y4d2cZIHrknI7560xtVuruD7PMyssYIBZMcZJPTrVuKiZqoh5S7IgnlYSK/G/jJGTgVJO4MZCZLgZ29v/AK2PSqYgaRFkXJUDjtzjHGaLRrm1kUjIZs5PGB9Qen60tJJSuVHT4TTW6nm05pHQhFIDZ/hPbP1qqsghctA5RgvPz9e/Yc0wW4kgYxuz5blOdrdcfUilstOmE674s/LnGeuO34Gnaz90y57X8ixbvcSMLg8opwehwDweOvftU+qWsUuoSLYzM9nDgRyOhQv1ywB5GfQnIqDSb62S6kjuI2jyT1TIBGcAcfr2qVNQNtK5ePI3A8Y6dh05qG3G/KapOSUpa2INS0x4rSFnSQsCSCPyyfQHtms03EizYw2cfe/Aiuik1COSIpNMsdu5Ut5ileecAntg+/eq2m27XUjFYkLhTjdwOnJ546c001G3MU1f4WR2MCSwLiTYwbBBcDOe+D1rUltri3uDE6IvlHAfI5HXBwefw4rBW4feSkTFY3+/5ZwOfpz/ACrVt9QhvY2WVyJTwp6YI5BOeMCnJST5uhNNXixkttPJcby5wQWGDzjJ9uKhkBedPvOgI+5z0OTx3Jp8NvJeefidrglgeeN2OPTp39qQXL6UH3xh5B02kgqOhFRZyBrRdixfXMDRRbUeNcnaGPLnqCcfdI9M+9QPqcstq8QlZIJP9YM8sQPTqR+lX5sRaaJWtWkkfHlqvzFc9z1OD+dVXSyaR8wPnPCuCMnvkA8CqumjVafCNs9MjuZY3WUdM/rx7c4rSu9LittJlv5WW3gDKNoyWJJIGB1I4J46DrjNc0IruC4meMskatj5Mge31q3ZpPf3UMM7b5Lhjl5eNzHIBPAHtkdKbvD0Ik1Je8TySxXkSCDIdMneuemBkAf5NJDHGsckuGKEktu9ATgD3zWvqWg3Gj2sMEkcaTzDKsmQSuOwPY+tZsdhKIJkQkMeCufQ889xSi+b3iGkkuVESW6B4ZN0hEmDtZvqeT+vvWi11b2N1hTFPbkDyzICOe5IBHfpnI9c02SYalpMcB01Lea1GJrrnfcdBkg8LjGMAY6nvWdLZmWFPMUhkJwqenFWo+epPNd7Gzd2sTv5LxxMRyXjIYZ9QRkdOOD2qGzt0tHGFc7gD0O3jjA9SfrTLeyiaOEwShlxhkYYU8Y6VaW/u9LuN0beUwUjzEXdxjBxkED9fY0k20zRxb+EbHDbR3CRicqWbzDzjnPpmptcRBdB1nU3Mi5MvGe4HOKwgkjXPmC384MSIwRkE5OTnjpnNOtbV7e8LMGeJScbe59gfQUNN2FFxjeMkaaaBMdJluHcuYQON4yxYnGAeT7mnWlrGq+Y4zIQcsR0xzjA9609HjS70+e4bcMnOxuoAzycdhiubvdZlW8dYR+4RyAcYzg4Oc+tSmkXJJmpqHkSW8cnlo8mfuAkHP48Y+tQ2c7xyvi4YQHO5XOBnHYUw3EUk5k2gMeWYgEk1VupIXMfl5kkB9M8enNVdNErWXoTX+oF1dFiAR+33sgdwewqEancgmSG3A8sDhAT1zj61fKW0lmrtuTjnd356Y9Kovb79RVYiVbOflHBGMf/AFqlaoHo9yQStIDPNIemWBG0A/56etSRzxTQq8oDIDwuPqfSnf2XPHKsb4zgljndn0yPXHpmrSacXQKVHTKp2Hqfp71SV37wm7LmsZaW5lndw4YZPfOB2AFS3WnyukZdguwZxt6+/wCNTW9pFbGQoQjjOOuG46c9M1ahcyaWZwhEjEgA8njg5qnHUalzJENld3hP2aONd8nG8MMEnIwMjj65pbrT59JaNbuNkDLlRwd4HBwR1APHFV3MtqiThCsYI+ZRwvpyB1NbQE18Y5Zf9KIwNzN8wHPAJ6Um7LyIs5y7JGUtyJ4zAII2LY+bkYHt6596vxWAtCLiCQwugHCkZJ+nXFV75x9oEcULpMTjCc4x7nrSXmnNYFDLKYy43HAI346YJ5NCaQ3rL3jS1PVJtUsbKJYY45Ii5l8sEmVsjBJOTwOwwKqRtctFJKiAqODvyG98CoY9iW5mWSTaV55OWx7U9Li4lQZYOoB2r0GPShJtItx5veuSRzqI2eVAsrDJ6Z75yPWqV2ttO24hjzkjjB9yRV6z09L+WQCVQwP3jj5vXn26VUcvbTeUsC3CkkDy8n8foatWWtyNZe70RK11bTReQsS4x1YemeBVdbdzEQCWXGDu/h68/wD1qRLGeGdWkSSLgkM2PyH0HWtHTrq7trv5UEkYGf3iZVu4yQR+VZPT4im3b3SCFI3UFQRjjDHAA9at2scDsWkfy1ySNoyPb3rP1GI3145fak8mWJQbB1JIAHGM/lUFus1nI+U3Aj75bnjp2oaa+EpWive3NSWImQPDIJEIOcpwAO+MfzqKczJGmx49hPOCef07VIYfPtXWLcrtjv8ALjrjJqJ7dYbUtcyFAo4QDJJPbH9e1NvmS5jO7v2Gy6cLxF+6pPA5PHqeOp+taekabOrqVJMj8Hnrjn+lZMNwzNgsV9Nw/wDrUrLOkpZTyedykrz6Eihu65RqTl8Jpatpk8chaWHKtnqBj0NRQWKvGGYeVzgdQOO+cVWk1K+kVkMgeTOQzOdpx6daemvTs3kzAsDkYA/+sOKHK72Kuo/EyzqurC8jWGMJBzy6jDv7cdqrWjm3RQrFsk5wcZ/D3piypCz5VSrkZbHPHbNJeyoz4jUMp/hYHAH/ANepumxrXrsWo7YSPnccqxI2kYTAzzTUnkLlUuJCgON2319qW2MVpAd0CyEj7qkr06nFFtLbCZkJMakZ3ZHPsPah7EyajJcoyJpZZNpmzuOPfH5U57RopfMRlHAwueg96S4EFu/7qXLHr7DpyQetS2eQfLDhkP58DinsCTl8TJry1SaxUjaHYYDDseMnHf8AGsy2W6tmbbJuDcHd3/TiuhSGKaFI2njVkJynPHrwOhqqmkyrIqKY9rH72Rnr39KLae8HMr+6jMFhexSNOWYKeir09s+lXY9WuYVKtN97IxgdPrV+602W3j8tME55Ckknt06msqTRrixkZ7iN4wDxnsfp2oSVubqCb5vIdOk0of5GJkwQ+z6jI4q7p8crpshQtxypAwRjGTVW1mu3cW8W9ggOXYgnj6+1TTXV3aTh1aa2AGR3yp45OMdaFqhuy6jn1B7KfZLbs5Y+gzjsQOM9evpSTTm6BkjV12gn7meRnjI6Uy+W+1Gfz3M1zKRt3bOQOeAAOmPatnSorSK3EM4csQG4PViMEHtgU1ZsTdluZGl6te/6redjEgfJkjrnnHXFWWtEWdY97KGPpxkAevT1q0uh6hvEkA3oct/s4Hpx1rO1mG9KqmJIyo3sccfypqOr5dhJq3vMbJOUlSVJFk2nATHQcjn9a6VPGV/cackMsgIWMxxv5YLIMEYBxzweDjI9c1w1l9pnfLQtjdjI6d+vFbf7+xtxvzljnHX15Ax6YqLWl6FJxa5hCkrQskSlkUYL4wxzzwKphDarnBTnO0Dv71o6felZSojmZAQS6gE4/HGCOwzVhtQM+9XjkC4J6DJzzzxirk048oJ83QzlniURmcM7YABAHynqOc5PWlFjaXCERBwQeW7dOwPrT5rpFhcCFkkPRinH5d6hhvnVUVSw55JHOPbI4xUJW+FibT+JFiW0cWrrtKJ22gYJ75+n51nWysJG/iYZ7ZH4DHNb9u817CzBy0URPbAz1/Os8Xs9ndM7xvM7H5QvbHccfSmleLEmjQGnvplnJJLCzYGSE5PPQ+2M96xIbq7lnyGMa5OAwBGMnA5H6itu81K7nsmihZwjAblb7x5yKqWsVyzByNyRjCpggZ5745qrLlBK70ZGLiUBfMd43OT7e+Bip0mN3C6HduLDcG+9kdvaq19aXse4OPnk+71+X36cVHbWNwCUJZTnJIPPsaV7v3R25VuPuZbm0ZyPMRQcAD7ue2fWnQ63M8qvNIZJP4Q2AOPwolsrm8jMhUiEkbUz3HByT1NVRpsto5FwhjmH8P8AUD/69N2GnzWNOTxYIQgjt5CUH38/eJJORkY/XtU1v4guJCSbV9zDIBJJb1JwOlZlvbsoZ/JEiMCOecHuQO31q0uoTTyRW6QCHyRjdyXfn+I9OBwAOKhqzKUr7slur67nWIrZsqqp+VBnByepx1/nVSbU7lxjY6uG44wo4IPJHJrRt5rq5ieUPOEZv+A9xgkjP4elV7lp4DI7wtIqqQNpOMeoOOv0FXZyRKd3uZqSyLJ8yk55+YferdtPEN/ayD7N+6KAETOgfAwQcAjHQn/IqjFdT3MhkkVy7EEZH65xz9aW5glDeWrsm9cMy9+f5UlZEt8zJra0SQBt5PmE4K8k9yT6ValijWIozA5+6qx8H1ye3FZ+n3M2nBVRjtRjl8A8c5zxjvV9tbRYzFM7IoJIXYNxbk+nf696Se8pD5eb4ihI03mKo2vK2cqE4A64z2py36sqb1QsT7jABIP1qSGY3LF5CGJIITGc89yPSmz6cgdZJDE+WYmNAQF64OcYPr7VLakJRs1IcdRhkLRqF8skg44Ddcc47VI1oLq2l2zKmF+U7xtC5HHHr0xTGtbe6g8sqiyE8FD0/HGOlQRaaVmaLzFdlJBfgqODyMjBqrqSBydxIbBLZxuYncTxjHqc/iea1Ckc9p5Lzt8wyyrxzjg9+h5rLZFRgshYuQc7sEY9h0H5UySRYw7CeRgOPlBB9Dx6U3FoqL+QW0fkyARzllVwN+MA9c9ulaVzI5iJZEDBsDGNvPv371nabqEE0qo4Xaucs/Qn0I6VtXyQS2cu1EZlAKjIwM989/oOad0mNX1KVpftA4cQRkINxSIFenbPP51G0x1bUGb7LLGJG3eTCdwUEYPJHp3NZ0FtcmQuE3EnBKkgEc8dOa2Ipp9PAcIwwvCKeO/J47Uldv3Ru9iWS9t9OUiVHUcBV8sNkdsnjA559etPm12z1G2CvHGu3bjEZLcep6Af40y51l9Rt0iunnuI1cMI1ACg4IyTjkjPfsaqzXNjJEgiyZjuEh8sKi+gBzk8c9BirbafYzT1BXtEMjCQQuX4hjyMDn0GP/10+Q20U0UmTMWGOv3TnpxxgcVzkySNqYdXUxqR8i5+bk9TjkH+Va7aiv2V4BbK0hkDF1ONoGeAMY54yT2HvUSTuVFxd+XQ1rq4styssUkW5cAREE59SSen9BUsMFksarcCVFZvm438euByaxLbMgbghR1xjAB9TV0CCUbmkcFIT/qwM+uCam+hd9diG+OyQxxJIoVmAV02kjPsf05qjDeGJgglETnI2469epIpzMqzKYrk7iPf6E5PX3q/a6ZGLfzHYSBn29RuJxx1HAyae6Iba90+qMBSMAnmnLLjGFqMyuWACkL/ACoMJkUndtOP8/nWb2OhJ3Eki3ng8ZoXeCVyKXyWGPnpcbTypzmkhsf5ZChicE05QByOSf4qZksAMH5aXYWJ5z9aOgIlYkJjAzikKggnAyagWUoTuyQBTvlkGc8Ht/hUjJFQKQT0/wA96cxUgKCaYshiYqFHWkcGRjg4wKNbkEqkMcGlJRG5OCDTEBVAM9KPKV27ZIqmVuSDGS3UY6cVG5V1IBIpxUKMdKCApwAAaS1GRmMsT85/pUqsQhzzmo5JdvCjnFOiww+Y80boWtxApZsZIApWKL2JNPI3AYGBmkEaqSW5FINhqt7ZpFZmcAA4B/CpGdV7A5FOUgggKBkf5NVoMQsdu3HvSBgueDmjhWJyPSlJOOOpqQvoMYBj948f3qVgoUn2/hpCSWwQQP8APrTwAjE46insJkYIxj1FKIwCV6d/alLnPyjikfDJkHIp3GK7ooIHJNNyWOCvAppAB6EYp6KWfBY9P84qQFA3A44IFRmN2fnnFP2so4Xdj/OaRBgdTn+VGtxWHEBTzT1kCocDqPvdqiBJJ/2cUyRye/f7v9admwsTKpf5iRTGAUA8A/0pg344Y8frQAQpGR8w70hjuG4A4xQyYI+fqKXCxjrx7CmyB26DahoExSTs29R+tCAgegpSpKZA49aTJ5GOgppDEYSMcd/9mnbST82SAOPSnI4JIAPWmNIBkCkLQcSAvHQH8aVFw3B5I6/0pGUMcnqajdygAH/jtVYNCYRZcE8802QpGBgHigsxXG0Af7NIxMajjdS2JDIRiVUZwCaUqCM9ajL7nOQOKkDo2QTjFIpKxHIHU/Lk80ocxjd1yKBKMkZJppyRnHeqsMVmLNkgdaMgkDaRTWYg7cd6fFGSCWPIpW0AZwzcbh9KcCG7DJHX2pd/oc59KQFVIXPUUaMTQu04z396RiEY9MUAkqQOD+lN2hVGOTmkSODASbiTinS3CAhR3/zmk4K46H6dqgkiDHI6j+7QimTKSx65H+1QBgZIFJGuwn6UhYkn5j/u0BoPLrjHcGgAYHBBNMEZADAZ/wAaXyiCTj/PpRYWw8KjPk9BTJJQJNqDnp/+umM5DcA9adGoD5yBRsO5IhESfNjNRPJhyepoYEt1FNWMhjyev4UDHZYjpg0K7ZAPSkO8Ekrgf596XeGP0H50O1haiM7EckBR/jTmmQepFNEZBJwSPzpNofOaFoGwpnQYAzgmlaU5AKjgUxYwvIzx604gY5HNDGIzFm4OKCVyeT1oLEg5xwDTWyCRgk0ISAxoGJXOcc1IpCMP93mmxh2VuaZgSNkZNAtxZAZZOM4H+cUrARcfeJoWMg4XIApTGAQxJyD+tK4aoU3ZCnjaR3/wqKO4IJA5J/WpDEgA380gTdI5UgDFCsh3EkUPzkcfnTiignDdvTpSAAdQMCm7ic8KoJouFh+0swGNpA57ZpMkkjjj/PekKkjg/wDAvX2pqkE7Tx60yRXhViWYZwelIiAMCVxk/l6UKNzFiTx/DSFTtzyMUXKS0HykIcbt5xTDKu3O3IJqFoyxIYn9P8KnRAqegFGwWGgM5IPyr1/Cgod3fHv/ADxikMoLnGMYp43AcAMxpO4aCiVol+UZBphVlZixA3fjSKCQMkZJ/wA9qUoWbJ+UAfdprQYx3kY4Xof4vYU4KB1PJGKkVk9PlAxUbuJZCicgUuok7IGZ0HIIApA7yOSeFUetLHuHynJINDAMTnkEUxgsmxfl5IP5VG5Jb5sjP8NOGM4C4xjNOYq7ADGP50C1AICnU05VUp2z+tNy7AjkD2pWQwIO9AdSRWCRkrgZpiNhNw65qNmDkg/d/wA9KQyOcKgOCaloHqOBYyNkk5PTrxTmcKMHO7P4ZqMEo/B3cmgMQCMA4p2DYsbsN3OKMc5HrSg4IyKcgIbI6ClpcFYeAXA6/SnSsAnoajSRi/ORTnJCMQOTU8ozifFMbNdphhyD8xGehP8AjU2kBhbEMpOT+XFM8URkXCkHkjnPc+lJoYIt5ASWII4/z6VjBPmZbs0WZcseBzTCDg5ycCpJSc9ADUYcgjJ5B4/xrTUnoLghMk4I4P07ComYBiOpx/j7VKGLA8c/pmoHDbfvdP8APWpbuxDATvJztBFRkcjGNo478UpUEE9KFAKnHIqXoFrmZehlvYXXg5H8/wCtdZDIWRQFIJFcjqY3vEu4gkgcfjz6V19pGEjXGcKB9eldMPhJbJsYHTgdaCwY7OAc0isHcnnpSIT5pdgN38qew9RzKEATHWkYrlgCSaCQGLMSoB60isMPngH/ACKLgxJJBt9BTPM3pgL1NKB5jYOcfypSp3jp/nNPYkjZ2IKhcY7+tYPiC6EcLbmAGea3pHUMR7Vxvim+TMoJyij0781nPYrqeMfFPVEgtHCEeZhgN/OevI/DvXyR8QL8PLJ87t5aFt5PQgEd+pzn/Jr6G+K+qrODLIHCIxA2n2IGQRz24r5Z+KWqfZrK7OQJmj5HHGTjHPQAc+tfPJqVX3t0enSTUVI8Y1q9IsL6NWRWuXyXIOTzzn0yM/ia5EMpkcJJhxnaOBngZI5OetaGv3csrBeoB9Dxz1x9KzIoTLOVyNoII7fnz3NfQRTcOUzm7vaxaiswscZaJlx8u7np16Hqc1XkkeYLO6Zc5w+SByOOBxU1005G1nG05+UEDHJ4BxzUFqJWRst+6cYTd6dMAenFLldveZRNa2zwwmNhuD/MSPcDPfvVq7LQwGKLbyAp5Pyrwce/0NVp5mRI4lRWiAHmdzn86vJp8s+wSE8EH8cdzjpWcffalJmt1FIfp1k8jRvMASFwH7gcntxnntXrfwt+HzeIbmOQwboI3B/e8bxwfyxWV4I8LPe3CxLBJKyrkJwRgnqxPGPrX1D4B8LQ6NpSKFDsxzI+Apz1A4HQDjHam3y3Z0U4c1uXqdR4c0CDSbZLeFemM478YGB6Y6V2dmojhUk7eMVl2lmFZACVY46+mOtby26iNSeR7fzrzKk5O92erTUYR90v2zeUiLyrGrdtK6kgnByeP61zWsa0mlxxMFeZmONicnvkn2qu+sX148cNouJJDj6e5PQVhFykNqy5jpNY8ZW2mKsLsWlboictjnk8dK5CTWtR1WV5LKwmCqTmUoWUf7oA5Pv7VveHfAoLG4vSbmfccb/m+pBr0PTtPhgKRrEAnT5cD+ldUYRive3M4VLX5Twyexvbm5SRZRFclOfNyM885GOmeprF1LSfEM9yHaCOdUOBwccdxyM/jivp1tJgmVgYYWxzygyfxxUEfhLTZZdzWwSQA9APmHoQRXRBQdpEtyV+U+ONctvEerJ5k2mvFaEHzHVNq5HJ6E/zpsPh6ebTodi3EZLYLW7kOAcckA8gehHrX2DceBLGRxiMg54VcbCeeoxWfF8JdPt5zcQJ5UhO5uclsZAHPGPpivQpqjfYxtOPofPlh8OJ5EiZ7sMSeL4uSF6ZRsgHB+hrqNL8GNoDxz7BFFkCVoXPluTjBIPY9+K9dk+HDWTBxGqRytuKZz29KvW3grdDNa3PzpKpXMX93BwemQRn86617P7KOaTmlued6AdZ8NarILRpBp9ycyRRnAt2P3HTByAT2ORXr3gr4hahDeHSNbYzzgZjvI04wckAjHJ7cflWLH4SktAmEMkkUfks6dWA6A56kc/nV2TTHNzaXaIxEZAP4Ajn6Gm1F9DJuUvi1Ox0TxHJBqU0bSEorO3Ixxk8gehz+teleHb+31GyViBuKj5/4c4JOa8ltxvvopJMth9hwB0IweMdOh/Cuo0LUpLa0nRSmPMb5Txhc56fyqVZfCKac15npE1pDMnRWYDgDoD6isyaxUyNuDKFOW29MDqPwqC011VkjG1pY343pgYPbJ/+tWhMxuRnzTGAPuZwDnrkdzS0OeKlFmRe2K284KfOHGRxypHBps8UUa4BBDdPX3qXV5UtDGThEHyjbxknkj61ianqEaSgMwTA8zb+YBPFc7aizripSsOvpY0aLCAEAgt69xn6f1rmr/WUkuFRSfs+07sYOT2/Cl1HVHuJCnIjIxnvXP37hTndjAxt9ucVk5q6OpQ094574hXZiszGcgl0xgdCcgD/ABrgL/T5NQuTAZC7Yw+70AzgAV3mu2kmpX0SujMksiE+xHYVbi8PBpZcKAXbnt+Ax0rZNGUuZfCeESeFpdUdLaaMpaxszbFGC5I4B9ietaWm/DhLdlkmhG9RlYkGBux1OByB69c17daeC4I5/OdDyT/ACc+5x0rTl8PQII2wWz06ZA9PoabqJCVNyZ41F8NobuMNt3TE9WUfJ9Dj8Oa0rP4bWUJDyqZMdEPKj6+tepPpcaj5UCKOMAYqKbTkWL7v3R7dvwrgniJfDc7adKJxv9nxooQQpGmPu4GF69MDrWHd6WbWZ2EQZGOAr13N1Am/O7qPy9qwtViEkJBDbCMD6881wTk5HfGml8JyN7CiqwZCMg57evFc5qMdtCCHYbADu3nA+nPvXVzKrRMHY/Kfxz25rltaRERpFUnAz67h7Cs1J390bgrHj/jKwiludoTdGVB5HI6jP1/pXCanbCGL90Au5dpVQQMjvXsWuWDX9jK6gQmQ43cEqOMYz3+vevNtWshbwFQN+0/X65I61qrnJNWZ87/Em3ezk+0M3lSZESb84OSTg4/SuPs2F6rlhvliPlncecZwD+der/EzTw2jTuMMUIzvxxuwAR9CRXi1rMbGf5stGTgj+8B1J9zXrU1GUDw6q5J8ppXsDtakKFW4iJAlA69c9RyDW+JRb6vG0e1ovJ2yc7c8ZOPfI49qyNSSR4rae1JkjaQCRv4VGOM/j/KrCxiSeAvtVF434HXsR9ecVcU5I56kUfe3wY1QxReHLxJzNAAlq00v3zC2Nu7nnBwM+mK+jWIgGFUFCOcY5z6V8g/s5ajHrHhexVGHnTRNas6n+OMnBz2JVQcdcnpX1tpMw1PTo5WbfI4y7dApBwRiu+GvoeJLcdDKFmCMp8sE7VPt6VYQgqyqCB23f4VXu1Vp0Kn7vP0zVuCVvkPyuSM7e/tWj2BR0GzYEbnkt0A5z7jpXwh/wUR/d+IPCyK3lGWNgf7zDevB54HAHHXNfdzgGIqSATn+fr3r4X/4KML5Wp+DpQ2SVdVGcH7wHB9jzjv+FZyd1ymtN8p8X6iDFrhz2VTt7A4HIIPcZ+hq7eagrxhGIjYqMEISvfknGM496ytTV11dgzM3ycr6j0960DLHdpHGqM21QflfHJ7EdPTqax6s6b9izaIGG75SVIO77vPoBnp7V2ng8m3nI3g4ORz78kf1rjLmZLaNQoDTAYC5GPX65ArqvChWWeNBghiNrY6gev61tS+LmMqistz6K8NOU0dFf7xU9PUnI/DGDXk/xmR20TUcghgDnuemR+Hv2r0/w5vuNMUDIGCfl/HpXmvxkD/2NqSlzGzRksRg4XGSAPcCvUbTpv5nDBSlI4TwEiS/CnxPuZHUq8hTkFcIM9Tz0yD6k151p6kEBSZFlGCozkdyBz0x3r0L4fRk/DrxHGSJVkiYQ84LfLgg+gBx+Ved2qSxmMpIwYkKdgGF9a8mXwR5j0I3uzfhGVRk5ULwfbvxWLfTSRk4IyWJK9yuB1B6YrYiL2+DuPOPrnvWTqihAmSyEOec5J9jXNbU1u7E3hdTLfys7I0mDjjrxnIIBOccDt61u+LVle0UsBgNllbJyuMg8d88fjXP+GWLXgLGTc2fukYByAOp9PrwK3fE7NFZSlmYHeu078e+Ac5ORnitYtuLiQ3YxfC2zfOHCq+AQeehOD7Y6fnTL29MTyeWEEiZb5eR9fTOKk8NyB55Qzlc4G3jB57+1R6siPPNkhNp4UJw/PIJ6DNJ6Ink1cu59p/DLNj4H0KCZljAjEe3BbJAxjOO34V6PHbSNZhGeNrZCP8AV/Ng5Jzx1PbHbrXnnwnne48FaRHeJJJAsGAmwAJySBnuSTk9cV2thbbPNIkZUYEKM4UN6nPp1pwbaOKcXNc0ehrwxfanMUsJSZhkPxhVxgc9ufWqMCTQXjW8k0RMbEB88cEknIHOPWrVhcyQrIWkEgI+Ul/TqSOSAfeo4YTqc4XytkKDGR1Pvmkm4pmrvFEtrqUdtJKpKyoWwrpz8ozk+4NX7qXTntlK258yY7RKhA79DyDj175rOurzTmt5bWJXwQFDoeGP454HH1pkgVbNQJFUwjgZOD7k9z9KLpid+XUmuIILp4rSA/Z5hjOec4GTz7D37VdFjdwrMEuTDbumNkLkbhnncAR74B+tc5eyESloMOhwN5OOO5Ax3P5VpPfubBIXjBlk+91IwMd++fWpa5nsOKVn1HJpVxHOskcgYIMDGQOKto8vmK0lsVGBhuvIJ4J9vTNKlwbyOOFXaJ1+bKHG4kc5z0GMe9SLb3OpWskcUqKFOdvAJA6nk8fhzTVrjTutzInik/tBmhzEVOeM/ez1A9K0vtcTxtKZlcdNv8yB1pk9zNaMBKSzANgjp9c9vyqK6sjeqI7aLzShwdg5x3FVa/Qhe69zci1ZZtNb5kkjY7VDD5lGDkgEZ/E/hWPHN5Tu0a9G3u3IwOxA75x1o069tLTzIJ/OLLxGcbh9Cew/Ckv1VR5sc6ZkI3KTjcM4HPoKlJibk/eNyK/Nwzxq+dycKv8ACDxjnrnrVPV4Gs4XnSdS6gRqEIPzN6DufzqGaSTT5ot8YJlBJxn5j2wcY4x+NXbuO3ge2nWP58jb3IPU9OlDcWVZ69Sklh59n5rALKTtCtg7D6jvz60TWUoRYoSWLHBA5GP6n8KveJdT0rVb63bS4L6wjij2zvdbCZJieQiqMBAOASSSfTHNGy1lNOnfYQGX7rr3GMEYPepSXxEqLl7xJJHNDCFMcnng/NuAC9gO+c9fao7XTpJJpXmZduRjnPPqexxWm91PcyI80AlEp8teTtznjnjJFVmV9Mu2dwyeXnthfw4wfalB6seq6aBaWZskljiQSq+G+XBPTGM9QBmpraQqjKkcgMinK84IHUUthqchuh5W0StnIfG1hjHOe4qaW5LSBUCrsOflPft7cUc3vDjFpcstSrIpZVUKVwPTjuas2zWRt5fOm8u4VRlVQtuPPAPAGfU9M1BrMskgiZELzEAlGwB1557g1DPbQD7OYo2LAEyN7+n0/nVuV3zDslHlsMV5reJZGwsSnpktgdgD61sxNaX0G5WMEg6psyqjnkkck06x0WPWbaNon2NGcsvGB2IAx1py6a1o7ptJhIzn/az146kdfSlZNCbcLFCHFtIwC7Y3b7/cD2FTtaS3kryKzJH/AAhyANvOSSSAOBx60lrOHln8yMNgYL8fMfXB+uPwrZudQGreHYdLewto/JYZ1AR/vpVGMKT/AAqD2FXFilBX5uhy5mBO1Y22Anyy+QcdDgdADUmqSSO0cu35SVzz26cGkvr86c5jERMhG0MpPIP4YHArTiiXVrAStCkSRkA7ONpOcA/kTkcVD0ZaTt2KkcR1eVFWJZFUY2kcA+p7DFW4oFm3opcquT1GGI6dvpVSZtQ0K5McCtH5hAI7Y9SCMGrEV+2nRzhh5rg7s+5x1x24zTauNyv0LUa3q2jqZo7WYn77ZGARyAQDknpwO9Oi8Pz2nlybYo8g4TeQqjnJ5GeffmmXUrPpEV3M5O47Q+cEtyQAO2Mdegqil1DqkEhuZGaVgMscZPoOnOKXM427GKUm/eZeMZ0ol/K+XGFXBAYZ5JOOnoO9VL+AyXy/eSIsB04HHIH1pJLIwwMUuWMagAq7kuB2HPpWje22paJDaG5UeTOD5RcA5A6+4x701peRbSlFRuRo93bEW5kBMR+/97j0BxzipLeR4pt2xZpBk/QegHb+tMiSS4eBkjDTAkFc8kdyR049BVe8t2trnzJnlV3O44PJY/h06dRS3WxUXKL940rW/MF28l7GJIZf9WNgIzk8A4yTVHWby2u4YvKhEHlk5ZCd0mSSCR2x0AGOmetEmoyGyEe0NMrACQ/wjJJwAMAnpnrRE8U8dz5tsERAMbT35AJJGT06U07eg3dRfN1LerTvrlsLuO4luJ0YLJK5JYcYABPYAdsAYqst4t1IkQJRsHJ6YHU4+tWNG1S20ZCtxZi+QrkIp27ST9Px6GoYTE9y115axB3J8tX4Vc9Pc9M+tUmreaJs2SwasdOaSMxmS2Zc/fyc44JJ9Ku6Tr1kSJLy0jZWB3cZyOxyTjP4CqN2kT7mYtGHJP4fl7VkuDExkQCaJWzu5C59CDUPc0aa6mzNd/b5XMMccIZiVEZ4wc4B47D8as39xFJoMSx+at3GxWTeBsAz/Cc5JOe4AqkInkSR4rcMqDcUABzx1wO3NQ6dImqlmdSsgIw69hzxz2FVdp3JTtcu2LmFExKGljySy9B1P4Cs291SfWL4GbbuVdsaxptAAJIzjljyTk81cezhjVlikaRXIyjYAJHpySTnNVnsDbatGUOdy7gRnAHOQT68U3sK+0bD98JhaBLiZYyMsjZHQ8jHf6dKhlMUkflwqVAOwbsYGecHH41Pe6YtwQkR2Ig5KjJzz3qqkiixNp5SSyO2DI/BQ9P8mklpsKUbe9csT2V3p/lBBGVcZPXJ+ntSJI8FvuCxmY8BcZwASM461ftdGnt9Nkm3O0gX93yTnt36CsqO1KXZUyIm3qzHjJHTPr/Wna6M4zdnpqzQnms5YFDhoXz/AHMu546fTjpxVS4iFldK0Epd2GfLH9eOuOadDfzWwYSKTMOA6AZA5yAMc5FTwaiVk3PZtJB3ODuHGeo4FSnb4i7JaI011CGBRJ5oOQfvISP/AKx+tJEw8/bCGeSQZ2g9uueOg6e1QCCK5DyJCVVgT3KgY/L/ABog36NEs0d4m4nG18EP6gjj8v8ACqSenYbcbc27E1jVbi3kVbmJnRRtHAGwHn05z1p1hqECW/zhlQgnyh19TgfX86g1OW/1OZ9QnlgMrKB5cYKooxjoST07k1W063llJXYSi9cc7jyeO+BSaSfusiLaXM0XU1GJbtY0JCA/ccg89PQAcVYuxcyMywbkhI+YjgZ7AH1qCTw55kct15Dx4zhMEKo9+Mn60adMs9wltLOypGf9Z6ZPOBnj+QpuGnNfQpT021GC3dmWMltyDjBOQc9c5yat7wbkyam89xMFCb3ILqAMDGR6Y9Kk1OxfRbgJ9q3ysvmE/fdRyRk4xkgVWhsp9bZ3eVBtJY7uBjnBz6nrjpS5brcJO6Xc0NVksrpZYbKAm248tym12xgkkA4H05qJY7WXQpITNFHeFQAhfDHBO7A+mOapWqXVo7EgtxgLvHT1AI61G8KXk5fYykn+IZYeoz0qotx+QSW0Y9S5oWjS38cgSRk8sjOznIOcYGM9as/2bLpIXMx3Fvx45wT6VTOqHS5TLA8kEwBAeM4I46ZHrT4Zo74Ca4lkIJyGzjnnOc4J/SpjJxb5kU43tykuqRy6lH5xZNsanaykqASf1Oabpl1dRBTMrbmGRzliORwMflU2jxpBch5J3khjUiNXxhTnOT+NT38zHV2uYZU2o27JHBPJx05pu0k/IlPl9SLVI4raZpiCX4Kp1z6gnpSR6pDcp5UsUamTkPj7pznt/wDXpmo6g+p3caiONBwFUdz0JyeTnPeq0unS2ksiS/e7Ywcds8ZBHvRukCbTfMXfKaaF1t4gYlwA+DljkdM9P8KZqVrHJHhpgJYz0yGJ9vbFQweJrnRN9rBIDGwIOUDFcgg4B4BI6+nWqE13HHEpjjLyN0zwBnPcD1ppqPqDjzl2KMIFV5MKSNxx+Ax3/Crd61pDAqreEuQAE2EbvUn/AD3rClScxfaZGwqk/T2A4qaK2F1KJOd3Hpu7dCeBSdylKMV7qLzxu8YWPByPTmka3uoZP3kcZB53Icn1HQcVPd2b2qRGObuSVPPA9xWTJqdzEWkVRtJPbIPbA71C0KSX2jXMUt2FdlVkiBIT+7wfx5qlNq7QyriFnZcc4yV9MfQVFb3lzKDvIHTKMMc9s/T+tOivnE6rOiqpPPQ7RznoOfzqr26C3Zb+3i+kykaqqZG4feY8E5/z3qvqDrK3mG3PbCKCAMdD6496ulksZEEI3HcTwnB7dK0jeytJHayQBvMfZnyxk5PGPbJqlZ+8ZTsn7qOft3tJnEZ/dOCcytwAf8+1SyRraPvEhLDjepxuHsK6Gaxis3V2tl5PoAc8ZwTwPWs3W4IGCmOP5yOc9vpQ9F6lRSXxDbQ20jNGJ3GR93IxnHGetSxwwojg3gG3nB+6w7cHqc/WqNjbxXBAKgRg4z0/Spbm0tJLhXTer88tjA7DjH/16yV+5d7L3UW9Hv7k6nHLvCOSfnYdufUcA1teJri6uLRA4ilDEs2wHcc85P061z1lYPcXRJuT1x1HHfOa0buWSdS0M7ARkjbyP171opJMVk17zGWVxCWG8pGABzv2gdscnk1Fetd2k5kaKOSGUgLl9zY+g6Z9zVG+0yS4UTCUAow+X0HJznHWmWbXcRy53smSMAfrxii6ihOETRF5etMpWIRbCfuvtxxjnJ44qGW7e6IZVZQpxkEgdDx71b8uaeJjGsQYnlT34yeg65ximW9jdDcDiM4yGxnH4Gotb3hXv0IrTUrq3fCSS7m/2z+Q9qZfT3rsXlWR45CCULnb6ZOTzS3VrNYvGQ45Iy3Yc/TGaszw3VzbodyMgJwB1Y569OnNaKyKvp725S33MahUiZNw4OeB347Z7VoWVlqU9xGZ8zwgcb3DEH09gPrTHiu44y+6OQgcL0xnjjjt701vtUdnhowAep7Y9D/jUK8ugXstjY1KAw208yLtjQf8sjgZ5z9e9YsV3Mz/ACqGJwOeP50pkuNQMMIi8tT0XOFJOOevNOk8Nz2k4mLqrM23KEk8DIJHQY7Um7rl6lqTQSXVzbSurQHev8Z6j2HpiqI1Y3DMq2ZCFuSc5HtkYzzU12LqRJElVZSWO52JJz371FZpNEMELIqjJHTr1560tkZtSZpW91K0KeXuH94NnHA7ADrUENyEucXBYuzcnnp6D0qOUXdzcKUSJQeMKcY9CPWr8+iGLT3mLr5SkbnYjOSegGc/gBTV/hHqlsMtL+WBndYPNizwuePxx19aluNVknhKpbFXJB398DPAHTn/APVUcti7xxrA6ohJyvbt17881aaC4sLdpHEMrnIBPp0yMegphJtdLozb2O9yhBBc/wDTToPftTYZ2V+cIFHL85A6H61fFlE9pKVfOFzwQy/ieoqnK5aONNqNsXHUAYJJJ6ZJqEutxfItFU8nzFdi38IJ5bHJwAKpXom2Y2Ahju39W9cE1LZRu0yNuVF7M2OCeBgfpWjBoQkLec8RZ85YuMnk9sAAfrVRsgtb4VcxraaUgxFW3AEFR9PU1Zso5oLnzhCZCMEDPGBng9zmpb3Rntn2Wxj2MoLYcHnPTP64qCa4vojEHjiEfPy/xH36Z/pVtfcCv2Oin16W/wBOmtH06KKaTbm5yQYipBwiZxyOMntx3rLury4tTlt7L2Z8475IHpkUwpOpMyxrzjameOc54p8Fpd6iDvUCQrgck4xzgDnrS0SNVr8OhFMJ5HVyrJuXj3zVazuXeQygyMM/dYlhzkc8U8w3fkOoTncQWGSfQ4x24osXkikwbVo9vAKk/Njue3tik7tEtcrFBnSJkkJcZJ24ODn19qSe+e6kaWRxNI5xtbGM4+mOK0XuriQlxbkxg4O08An3qmxQyLE8fkumQR056gknv/PrTSsRJN/CyGHUmtpijqMxg5+TjnnAGP1qxNdwXgMzgANyONox2HFRSHe8kkgaRiP9Y+APYnjk5pongjMfzq7sPmzH8vXjH+NJlLbuTW88UUZ2rGysSM88fQEVcSWKd8qoC8ZLHp2yAetURbpI2Ldg+4A5fjHXIB9fSnQ20U8nlBQrorfPnhjyecjsPTtVrT4TN2bUZGhPp1tdkzSvJgHDcZLd8jBrNOjuZBtdipGQzgjGCRjGO9UrmyeW5iMU7lSvzNkFRz0Gegx9a0LWG5jkMpkaUIcHjoO2TVOUl7u5SUW+xm3NpLFcPAu1AoB9O2fTvWjAJ4YlLRI6gH5M4zweapXs89xM0xzIWz8755I4HbtwOKkiubmCKV22TZVR85B5ycgcZ6Hmos09jRuOhoQ6tNbGOb7JG4UAgAbQPXp396gvdXS5jkHkyRAk8IcA+2fSqc93JJDtMbM+OFTonfBwaoRasbSAeZC3LAfMThuemSKeq94hz1LsN7cIgA84xsuP3ZxnnOMnt/OrEEVvdT77yVkyQQoQ4PsSOn9auR6ibqLcsbbgSBwMD296pTXrCUrIqkgYAZBgd+gx+dNyv5DSS8y9qNtZWSRGGWOZ5WKtCM/KBySSP8araiypagqE2YI2B8nODyRjtxVeC6/eANAknzA7uV+oHOOa25Da38EkcllHDlgVw+1UHOOSMEeueeAc0k7SQl1l3MXTmAjkWRSyNgfKcd888065t4jCSnmJMzYCYGCOQckc59KnttOlmkxE4ZEjYlkcbCOe59u3en2mmEATZOQc9OAM9z79qTjZvUfxLmkiidJlCpsYkqv+r2HJPYDjNRzT3chjWOUopOcKM5PvmtxZRbXD/Z5G3Yzu5GM5B5IOP61niQwvmJg2WKhu6jJAzxgcUOLEm0j61ZUI5PA/GmM/lkDHFRxyJGeenQd6kZw7ccA1lsbh5gOV9RTVkJABByT+dOEZAJPPFN2AgnOMGjYCRCyqTtJFKzOGOBzimLMQdpyd1PJCk/NilcsUJGOoODT42ReFAPHp0qN5VBA5OOtNEpUZ24zRpYWhIwLdMke9QlihwcH/AGaV7liMbTyaeqySrkj/AIFTC1xVjd8Y4xSkFB0yc0qkDggAg00sc8YqbahbQcqM5LNj/wCtSGMbwoxk5+X0p4w2MGlAVV55wabaQyJYEII54PFOI2NzkU0PsGQTyaa0hckEGmBIbhVbAGSaA5l9gDSKgIzzxzUinAbvuFLqK4iIHUnofpTnVgvQNinJHghtxBxTZY9zAbmpN6jIiuGzgjFBJUd8E04xgDqaa2GY8cDijWwugn2pST+VODllwOAKRIkDA7akBXHTBzSGRjcRjGOaeFIyCDilLBgcE5ApjSkOR1PSggcgyxGOQaCCAMHHP3uOKapJPHBxTnQIc+n60FbDC7seWxn6U4RqmT1JFBQtuOcEUxoxtBIJGP8AP5VVw6j85GcnJpjAE4A6GhFIYEjApWADD5cE0tgY2SFiBt4GaesewHdyQaaHO7bgYp2SCAeBSGOLgEkDqP8AOKhaZ2AG2pG35LcAH+dLvKA8ZJ9KrQAiXcSWJGT/AJxTWGGYA5ANMMp3cDFG8AcZJAoYmrkhjIII5NNMQU9ST/epoZgwb0zQJGLcrR0CwryEFQMFu1OUEt8wHAppYOxI5Y8UqgJ+FMOo8uUIJ6Go5Ltl+UJkmnt90/xcUBzgfLtIpboOpCQRtYrjmpMBhk5IpdpZvanLjJwowP50dAsIAFGQMDNMGWYc8GnyEsTj5cmmkc4X9aEGopRQcZLNnvTzGWBw2KY4Ea88/Smby42dM5o1FZpj8Ki/KOhpp2gkdCaaVCe4o8osCduKkNhysdzDAOaViQm4dQajKkHaM5NCgqfmI4osITzAQfUj86kjJBPykimRoCc8nP4VIzhOnIz+dFtStBWwR0x60wkhuBzTCWkIyeo/yKkUBRjrjrQCsx6yCMcnrUXmF0JOTTHBd/aniRIwAMjNFtRW1GLgg4z/AJ/DtTmBLAcjilRSh4IAz3pghLSMSxOOi1SHYDGSOTwakKHGMgDP501EwxLDGfxqTaCevUY21LsMbgrkZzmkYKjE8fSnvlmHSoiFUnJGT/npS1AUsWXHC5oYbRj8v84pMBjk/MKC5CnA6H9aaQtBqgqzHk4FOYFTk7vwpplzliO3FOfe4AP3c0PckRQGPThRTi+xuTkdf88UwRkkEHBzRJktnBxiiyuWLK+9iAMDvSAheAMnFOQgqfl7UkZ3M2M5xS0ExTJtBDcHtQpQLknOB+dIYQcgnmmEgjaBmnpYNRxKEnAPNNZScgMQFp0UIRCztjmkcjPDcZ/ipbAhY0ynTGD+dG1QOwyaYA7KANo9NtOCkc/gF/8Ar0WuK9xxRVU5B3Hp/WmlUYEt0puDIx3cDNEjDAAzS1KEEZLDa21afKhIKqeBSYUAE9f896TazN8oIUmqsK4pQhc5yOlIVDLjOFP+cUO5YCMcKKXYo43ZpbDS1GyRoCAAS1NYMDjd+FKoIPLAgnH/AOqlVCSTnBB6076CYuCRn0przSORuCqDQzkYHUZpuxQcscDt7UBcfjKHIwKYFUEkcc0h3NnAyKczgOABtJpMT0HEeWrHODnrTA4zgU6Qlnx1FNKBhuwM5oWiGr2FKEuSoYJUqRhW4+9j9KgadojhRvJoSZ4wSQWY0asY93IkOMfKaRtxyMgmkR3LsSoHJxxSmR+h5I/WmQRyoZGG3t1qTa6x+hz+NAbyTkjO7GaXzBM2cEKDS6lhHHGcgk07jY3T096axDkgE5FIiBSTn5ifWmBIr44PUD72KEmKKWHzZprRKy8gkdqdEjO2ABtFLSwtCSABiD36+9TyOmOecD9aiiUAc4Le1PlRTyO5+7/WpVrgjj/FSgzRkDK88++TUGhEm3k4AG78/fNWPFoKiPjADEfp2qroWMSAHOQPlrCPxMroXZsE546f57VGV3hs45/zxT5AWOM4H9PSmYCLgH/gNaai2FkkCrgkDJ44qGUFfX/CpcExYxu5pm4uPfutK1kO6IGcqx4ximK3ABHI/wA804uQzAg8f5xUYkLBjkcD0/lUJaiM69xHKh7AgjiuvtwWhwpzxXG6jhcepP8Anmurs2drWPGR8o611RWhL0Zai6c9T6U5m+b2/vc802MgKOuaVnCsABwOtEgTYuC6HI+XjrTU4JHansWY46ZqPewcp2AotcadxWUBe/OaaQQw47U4uxQBMZPVv50SyhFGeSOBQSV5WCBiR1rzbxzepCJBhWZuD+R/l/Wu/wBTmEcTMT1GK8k8d3KKsm0AMwOSex9K5q8lGD5maRV2eB/Ea7VrkLnd5YLbeOvOM56jFfKXxcvVu791RdzOxkYdOoAAA9K+kPiFeEyzuzKAMryeT2A/AV8pfE3V92ueTGpJ253nr6AA/wCcCvBw1qlZ9T1YyUYnnOtFI7hQpyDzjj5ece3HrWfY4VnlkQBSxUcdcH064pNReULcH5QCpjxncQSMZzUVk3lWgjVN7IPm65z3wP8ACvorWV4nNoyWWB7iVwzSc8DoMe4/GplCKBIcL8uFz97p16/XtT4oRHGZZGAUEHceowP55rOuZhLNuOGOAARyffg/41L5pyUU9BpK3MXbC3la4UGQlQRn5d27qcD64x+NdtoWmvdXUTEH5mBIYfdGMAHPpXO6VYpYW8ce0OAeT0Y9c89zk+te0fCnw/FcXMEshLOrZ6AgZPTBHUD9RTS15uiNk+W3W/Q9V+FvhQWNlEZAUnkbJwPurjABJ6j8sE169p9igZERQqg9B3PrXO+HLHywMvtAGAo6/Q+1dnYWxDo21WGD9M9PSvMqVHOdz2KcFGBoWlqY3AySc52dz6c1eupREuON/wDnrSWkAADMRkH8e/tV6Nd0hJUH8P6Vzpto0jJpGCmlC6n8yVgMHI29vet7S7a0t3P7xHkYY3E+nap5LFJFTgLk+g/SrFtpFus2UTD9ccYB71rGVvQVm2dDYECNMgfMBx6Yq7BIBIdx25ycVnR24A4GDj+HFTxlkXJwcmpb5mdMKaijbii3osnAJP6VowgMxKghR096xobkbAOuP84q/bXhKIqgqoP171Si0y3FI0DACcjOSMVIFAcZHQc7uh9qdbDzSCD0NXvsYkIBb5811qMkYuSKVzdllBZg3PpmlimCxuRgHHWn3lgUBHIz7ZNZchMLAbvlz04q+ZwRDhGSNyH7POoXhXI545P44ojtIiSm0H07fjWCbpoHVg6tk+laVvfAvgkbs/d7j860jVdjKVBRXul6OwQScHcoP+etWooFjDYG1WYH9Khsbg5bPVjz0/lV90VYSDhmbpXQqjaOZxtImsrgqyxKW2qevvmt+2nMkYUsGUnk1zNurxuwYYbJ/wAitvSEHlrge5WnGV2RUgooXWrMXUaMzk+WTwD0PqRjFc7qYXfnK5Ax656kV1WoQmW2uPLyrMpAbHQnjIrjryOWFAkyhmAznsR64xUz0Koq/UxLskyAE8qarSRpcxkle5+VquXeEyQOSe/6VSDFmyeBXLdXOqS0FSxSW6t9g+dQSB6dj/Ot200wjdvC8vxt5b6mqeiAS3ErE7gRt+nfP8q6GOWCFRyAAOC3GPck10Qujmd0xDbpFEMcKAenr71kSfLNwQcD045rD8U/FTw94feaK91S1VkyDDHIHkz3+Rcn9K4XUfjhbPA76TpN/fKxxv2FUIPQ9CQPrz7VhVmo9DohTkve6HqJjVlXdgE/w96z9QQMjqrFmGcdu/615KvxM8Z3YMlh4ZXZzzeSMiqffKgntwMfWsHVvip8QLOJ2a00aIjJOVZyO/UPgD6g1wupzL3YmsbRe56zcyhRtIBOPT/61c5qMx8zK8+v614nqXxo+IMhcRpoGO37h1z3PJYn9PwrCu/jP8SDH5h0nQ7qMH78M7ow9eNpBx6k9qzbqL7J1c0V1PWtauDZuSwO0A8L/P8ACsa7H2vawyAF+6B+PNedn406pPF/xNPCV2GYnm0uEmLDsQCFyD6DmrmkfE3R9UuDCZ2smBIAukMbZHJGTxx+nFTzfzKxqtUaetRKFfZtJJ/LrzXnXiS0Atn2RhXKkemT2+n/ANevQ74i7tJZ0kUwqeNp69gQcciuI1tDdWjeawCnP3cjPB6mnH10OSornjPjqxS50S53Eqgj3Nu/w6nmvmmRiJEabBmRmGw5BbBwDg8Y4zX1b4gtx9iuomQnCt8rYwQASMkevH0r5e1q2eK7ld1GCTt25wgJBHf06mvZoawPn8S7zNjSL55dPks1Xf5gDBjnbkHOc++Ku3EeLSRwBuiCscemcEj+f4Vy/hy4SO7TzFIypHy5B5/+vXXfaxa3UKiIiJo/L5wdy5BOcHOAD3rVe6+U5mr+p9J/sg6vHcaFq9oYS0ul3ovF2EZkVwM4z04JHHYda+zPC86/abmyEhwuJVTGDtOefz9a+DP2XbxtI+IV/E4VbG90+QQswycqVbB99oP5V9w6JKiajpdyflaWA2rf7Xy7gTj/AHTjPrXXTd/iZ5dRcrfKdeVUtgrkZz8v5elLHi2LcYDZP49ccURsyxFR1/lRdkm3yMHAroZlf+YjjCzM7kHbkY96+Iv+CkUBgh8ITMo3ec8fq394Yx6gk5znIAr7aiIMYII+YdDkV8Xf8FH4WOk+FZ1IZ1mLDqNpGACD+Y992ccVDSVyk1f3vI+Ir5wL2FhhXULgPnJOBnv1qaaAyq2+UfvDg4AznAznn071V1SKSG/gmQ+YpPOeoJ9z7elWpgIoyiryTzkE579R0rnW75Ts5tR0EUJiiEJHykjI+bqRnjjqMV1fhl/NuokLsFQqCV4YdSO3f3rmkkEKRqiqXA6c559ewxXR+FyXmccZKr6cjJ/lmtqTvJGU9E4n0D4WuWGlAhQQobGM5ODj/JHFed/GEvdaJqKRsNwjOPXbxkfUjI/Gu48NS5sURCoAHPHTjgD9a4f4kBI9LvkkdSojdmI64Oc9sZFepNJQZwU/dmo3OA+HCB/A/iQMhJKkBP7vy4HHuTg+tcDYOYo3/f5UfwhOAecjOK774aER+GvEa5DRJGT8ow3QkA/iK88tZPsyKJxgbyWRumcdsdDXl1FeETujdSZu2zkWwLEYc9FyOM4JwT1OKy9YiCb3PGSNq+pzj8+9XrQlo8S7WTGQ2CT3OMAdqp3sryxnzCFIbO4/U4IGOPSudtpGyVh3h2KI3sWQxcg/1wc461ueLAk0BLhc5XCnncQMZBB4wCa5/RED36eVINzZyw6e+eK6bxNt+yvIVV5FII/2gARj2H0q0m0S/U5rw1GRcOvyuSpwCQM8jrU+orCk8rkFhGcScZ47j0NU/DsazSTHlyqbtv4+mPpUmr3bxPPGqBQVyWHqSfapabQ0le59q/ChZZvh7oaLNs2xkLwflOcngnp6Z5rulgu5rNbZ5FRM+YM+nOexIBrivgwYrz4ZW0cjSq0Y8yMsAjPk9ATzgDsB+VdRHdATMFmJOMFfccZ6dadN2RzuNn7uxeWeJI2i2EuCBvwecde/TNWn1ZbUM6FjI6nIwNuecH8KqpGYYJHjcNgBRvA3c9cDv6euK0LyzhvrVpltltSgB2IS2Af4QD/M81T16mUdfdkZsNu87x+SFIIxnpitS7iextxFPAChOV2kH+nJ+tUbOaC2SJcSwzjP0J7dfQe3NXI9MNxI91JekFDnD8EHPIx7nipVl1NOb7Nhljq/2S7hujArrEc+RIMq3U4OBnGecDrVnUFaSGOaKcD7XuIQcKFzggD+EZ7HmqFtOEu1ygZSSBwRjnqT/nNWTpE0F8VkdXVhlniwwyRkjjjgd+lGjXukL3ZEU9vd29oqy7ZYt38OT9Mn0yKv2DzRiKZYwyOSJTnktk9vT6Uk00X9lyb4iSn7tXGRk5wOD3rNsGN5avFcSlfLz5a546+46mlFW94lXizZe2t7sziRz8jY2r64689h/OobfU59Em8/TmjIeMr+9TcoJBBJB6nvz+WKrRArI8fzbSu1kXjA7nB70irFNZuFUq+7pyeMdQDzmpc79C5WiNuRPLLEXSOJipJ24yfcnPp0q3BYpqkUcvlLHBGu2Q4JZzk5J7DI446VDHGZLL5zLtxz5gyMdsdycfhWlYI89jKWkVGVTIVfgHrgYH3ifTim1ypSkCmmnYqTXltbxQLG5yfuqybjtBx3PAP51ejnnhmbbGFIO5SRnHHXFVhpB0+ZZ7mMSykg99uRyRx/9atNLAxxT3se9o8bmz0UAgEk4woBIHJ5OBQ7L4SmtPddih+6jAllIZmyWwh65J7e9MkitnZJEQK5IwVPTuRjpmo4At7NPIjMUPPz4+Y45GPSjTUla3lMigKrZwxAbP07j6UuVpc1yFLRxLjXBtLgCNygICqzD7pOSce5PeotTXUJm8ma4VgxyHP3sdgc9/pTJbpyImk+SYgfTPp9BUFzHIirOLlpJI2x227iccHHQetJOzJTafvF6NYrV4sqA8oxuYngAcc++O9MkkRblkVCrOM/N/CAePrVm2ENw8UqTeZJGQdhQ4z0OM9u/HFWrtxbXUl88CXShgBHFJ8xPYgA546+h71rG0ri5JK/Kxkdub2AySXLA5yS3pjjJI6ewqe1ZALjLCQsDt6ZBx3HQCgSRXrKksIiBz93+Q4657Y5rO1G0to554rZm8hXHzqChc9ckHocjvUuOvustTtbmL+n3NzpkDghgrHJwMZPqB+lTXtxFfywyTSsJFX5myRj0A9axxqZlhERnLZPCYJbj1Pp7VLDqCKxDxLKR04J59MDvUtNmj/liTy2kEuowhQ/khSDuYZDHnIx6Cn297NYmWMSAqmdqP8AXOTjqakjuAzoywb2kP3nA6j09KzIBHPqcnmKUOR5hXOFXkjGetU3dcpg7pqRblSC/sxNJzI5yfnyWPbOOg9hTEsxBKhBeSM9D6nuB7VNO0EF0iQSmaKVw21h2HBJwOD7ZzjmtG7uZRthjjRA464wAMc456+9Snf3Sk025SZWFwt47I9wI5FBbOc8YGABnk/SqUYRY2BYsz8nd3POP50+1gRbeSVAskkbbSFxxz0yO9akF5pN5P5dxG1sAvO0kZbrxgYGOOv1qo+4y3ZmPptxK8M0F3DuTkx7TnHXkZ/nVRIyLyOVMoinLHOOfcDrW+tvuaaKGQtAXyJO7DnA4HUevSoby2isrdoz5bSyMMbTnYPftn1pvVCdn8SL6T6da6dKs1u1zPOd0bLwCc9x0AqnLPc3Mafa55Z40UAeaSQgzwFz0H0p8+ntHZ/N80qkbWXuM5JP68VPaajBCjB8yFUI3HvkYzjngZ6U0n8jP3Un3Mx7+5jvEigkB2/dZDnYMduPwNaWtNeT2aX8giRkAiIDBXlJzgkA5x1GQMAfWoLPQnhldywaMde/rxj0rO1GKX7QFbdvBx988DIP5d/0qdn7ppFpr3mPhU3LKMlMHBwSB+tTTWTJKixyGR+p9vqasTTNAIXtmRjImAjjOOe2Mc9vepLGZbaNkkRUYjPTbu4PJ9AD2parzFrfluY8sV2Hk2biOgyMAevvg1a024jhtn84MZARhcAqOTk5znPtj8atzzme1lnEqnPBXjOewAznp3qDS9KS9kLCWOFwpOHfb75yeABj9elO6t2G43XLcempQtKwkhwmMDbxgeo5qxaxuhO9P3O0hWxlQOo56ZxUUd3aXMTwzpI8pPWHGGPOOT2/DmrM+piFooNgcYyVI4HoOO9XK9iIrXfQrSyXcQdIXkS2cqWRHKq/QjJB5GRwPWpNNN2ZZiu1BjyzwOnOSOOTSxBbq9jiiId5T8kW8KcAjJGSOnp19K1LuASMpJMbRqV3HAAPcA8881m22+U1bSRl2qWnmSB5NhRiBxtDc4JJPT2xU8ltG8e6NjweGU7h/PFQXE88zG3hiDHHLNz75xUthqR0q3aKS2juC6lVMoIAbkZGOcgnOO/ANN6CTuXIbaWSMu0wZjjA4H14FQXenQwpKiR+ZIpydrnaSeSQR1x3xVe3uo7obU3K0ZwcHaCT7Yq7GYhbSGB18xBj5kxtB9c8YpqUkuUHy/aJdHvJre3eC4DSrjPfhRwffH1NY2q2hnANvKuxm9QWGScHpjir1tqc8kLQK+fNx5rdA2MnBHTI/KmNAbJWaS2O2Rjt3DC5749e3AqU+VCceYfaRxyKzMwlmPVSmMHnvj19KuXtrlIFUBIWB+TdksQep7iquk2cRSWZ7hQEbkdGzk8AcE/0qdI4Z3DGfypWYhUIJ4HBJPQD9aW3xMSlo5WNCPxMLDSLjSmit9kxx5joS8fOTgDgk9MnkCsW7soJIUaBg5B+7jBPJzj6ehqy4hs5nWQRy+YcB+oJ4Hf8PamgMNzspjC7s7R0754q4vlJ5VYHsHlsZBAwDgnzEfGOfQ559entVO0v7nTiYCNpbI34H44yO/rUlqIGmdmYgsMFjweg/AUalZxOWuIpiwAHysc9cDj6UX+yXayUTTbXdVTTZrNZv9EcDzW4Zz6EkjoOaoWswMhMsW0Zx0A9zn8agtbUNaxIZ+Sc7DxkZOcnH9at3AMUShYC0v8AC6nhfqPQ/wBKppL3QjzP3i1cw2+oWspgIAJxu6fTIxVWK4FtD5KSF3B4HBPXJz9BSWAmtoi25pAxJLMDg9uKhAiLCURhZc89vzpWa90LpPm6snuLmZUacgFpOPxPPOKZYT3UDKUGUZedx6+3XNSSukwghQMCxOWXBx3/ADFaV3fW8MAtfsqpcuQfPcHIUA5ABGBnjntjjrTdmNaLmvsYl9M8bsskTq4b7vUL16HHWoJLsSKqqxIHsfmPqfTp0q1I0qzgqQVJP1J69akjtWgTcuAhP8XXvxis3oSpt30HwSxToYFcKSc4Bxx160WMA8g+fLJI6k7e+DzjGfTpTLc2ct2Udtr8/wAHU4J47VJcKJYVaDei57L1ODyeOMURTcuXoSo680ichVCySYzj+IE1HeMYlZopFRPcH9TVR40e48zdIuB90E469x3q68MPk7ZHcgnpgc8/0rVbuMjTSSKllcI0e9x+8JJ+Qcv+ArWj0d7eLzGIUgknGOxJGfpVBbSK3BlSYyHHfnHbHTjAp9rftOnkMoWIfNnJ5/PtULT4thPV8sTTutft7iBUlQbUG0bhhT1yc4yf61nNeWySP5e3YoHXjjOM80kxEwVTEh2k4XqMH14ofTYZYcuhV2H3eORnjIHf3puy92I2lH1LOqLb3CRrFJiMn7mT75NSLAyQNDlCxT5eQcDgk9euKzI9Kt4ZNxyo9MbvyHen3Fyt3CBGwL9M5PFTyu6JTt70i3YWEUrEzyMi43bumSBx+Zq3HptjfEhn+UAn68cdvXjpWXNCHtNyTKCo+Y556nOBjr9KgsdbSKAoRL54BAwB74JJ6frTbcVeI7c/kb2n20M7uIkUMp6E5CjHIxTILi51O5gS2jZTC+7zN2BwOxPcenFZ9lcmQlDLsdhlsA4xjGTnvW5a3aWUKtC0EuF+XfwCfTAIP+eardEylye7FfMNR1W5ilhg1BXkCfNGgwVOc5Pvz7mo49QiuSyxnMm0/KU+77D1NZ1ykrMHlmMzZwXdzn8B/TgUkF+9jMYgpJ4PQ7s89zQ7fZElZc0tWSu39lHYUBh6h2ByRj2PY1C0qS27uVCO5wvP5H8asS3c+qjfKwAXChdg4HPBOPf9az21GCS68pgpdDtBKcZz0HH60uVJcxcG72RtaNYI9qyY3uR8zZ784610Opvo11ojLZJLHcqQI02DZjocseT7YAzXI2esiylYmFWjHBZSdxwfT1rZn8UWMi4S0DbQR8h5z2JyM8VMFyS5u4nyp+8UJLST7IQZWcZ4Rc9e4J6cVUiguTMihhnrsxwPTP0qxb3hmLASAJuz7Dk98ZOKdqFzFZHzklYhjjoMH04Hb61Mmmy9/hLtjby3N98s4gEQU7yOW55A7Zx0FX9dsbi1d4VZsEbjtBy4PIz+VcpcXcrAyEnOc8cceo+la1lJGsDStNIWYYkdjnP5nJ60bkpSgyuRJdo3mM5CdjnA96NOt7qa68sTmOBfvNnn6Dtj2qzDcwb2O5trcBHwMkew7VSu4721u3eGTy5iCfl6Y9Kaa+EprmRt6to91Y29viQyGU8xYyVGOCT0ArKubi/gwGxLDnGccA/lU9nqF9ZW4N45dGGDuJyeDjknJ596hu7iK5t0UyybAScMcd+1NS15bEXkr6jLue4Ns06uNzZC8nPGcgADpTluJZIUiDjezfczzg8EH0/Q1ZOnPJDG8E7TSAcpjhecenp+VNs9ElE7EzKjcluDnA7A9aNJe92JUtuZ3B9JeeUYwqAcNn5emOeOTWdse3mVmkG3djLDr2GBW/DYSsqs100eGIVCcg9ySMdcfqarXNrFaB3Zy84K7Qox35JPb6VVmzRSSHxqYoAFAYtzuXGT1/rUMcQubiSOWSKJM8Izjapwckk96qR3rveyLGQIyOOuafNa2wmw7EcZ3Lnk84zgdKF+RF4tlpoYbWB5UvI5iG++pHXB4A6ms61NxK5Qys+49O3f27f1qO7skWaHynMp5ygQ/L6HPToM1o2dybZcscKR83UAHnjpzmpb8jXlX2WRuUtp9jkSRqOvP5VLfPHc24ZIAZGAAcdAc8gAd6lEdvqAWNXIUHr/AHuOuKrsklpdvAkjFFJK7k5HU5I6CqdlrEhXT5blFpbmCMrt2Nk44yfxBFWInmumZmOZs98j8TxVu2t4ryWWS5nwWbJfHXJ5PPFatpYWcdw0NxeeXCRkTbNwH1C8n6CotqVe3umPBet5jIJV2Rk/Oc4PUdKlWGUxyXf2hd6kbVPfcccZH41PqljaWVwRa3X2uEgbZDGVHI5CqRnj3qhLdM8ixKCGUc5B5OeOMdhWnKn7xKbXxFq2S4EIjFxGFYFvf8M/0qvNLPaMsXyujf8APNvmI7k88VPBHNFKWdYyfm4cDK5BHHHHWoVWV9v2dFUE4LN8xP4npRflXKGtx8SuVHlcAgkfOR2ycn1plrqssEjBkDgdEyeOv5461NNC88QilUFoxtOzgjJz171UvLS2hVSUY9O5zkdyfQntUWcmCcn0LqXM0gHzeWGGeDwD6kdzSm3aWV5CS/PJ65B9Biq+nBJQZGj3FTyG4FXLu8toERURmlB4PRV9ACOv5UJO5aTXUkG1WCfZiUxw7Z69uCMVQnaBnaUuVbP3WwfwwKu2msGIASI3mhsfNnoT1/Cop4rS+uW2x+Wsa4YnqSTnIH04qkvsyBpL3iOBoxD94BATyPvfgB/OtPTZtNtUXzm/fMckvyxGO+eBWW0tlpgEUQJLH+NMk9+3P51TuB/acgcJFGUHuGY5OCQevp6VNr9RXUehfv7W0MxkyYotxwjvnIycYA7Af41MiQPFxK7DhnC9/fBNYzWbh2j6cA569j0z0qzFZx4EqyEAD+MZO7B4B96vVMEk05FmWBpI1/elVYkR8EZBznjGOvHvUMsVzcRB1blFI+bAUeuRULfaFOVBxjO/nr7VZhknW1IjAUEYJP49MjnPehyvshKLTUmyjBdFJB5yjkjJ2kd+3rWnO1jPGWG5uoC8hWOPQ1Q8iZw5MRcKMg9f0PSq97ceVAjCJlxyG7ZyckdsUrNk7XkadlJLDAypI6YGQuARnpzkVWuJLia4WS4YtPK2T8gG4nrk4/limadNcvKCJHK4POOMe3H4Vc8+4ikjOx58E/OycAdj60RTuNSa92OpEJZLSNj5CylQVO4HCntjtkdR1HrVW8u7mUoTCzoV+6DkA+57VLf6g0+YmKn5g27YUH48/wD16S2u7iSCTzI/MUDaFyQo9CBjnpVtIer3IopBPD80DmUAFVXGPUjGe1STm5kjSJWljlJJKR8MRgHoDk0+0ExuY3CDd1XfjAPI/Dg4q7LayxTGbDmRhliv05yR2FTG32RK7ZkrbyTFFkuJImXgqc5PpyR2x+tbkWgT/ZebpdowwiJG49sk9j6g1nXN2jTosL5OSN2D3Hr71ctNTnNpJCswzIrRl3xkr0OSemQe1K7bG3yrc+qRbqVXHGaHkCjAUkCpVw2eBk+tKsPPUVlexvayGoxcZIxx60AEjr1p0kBC+ppux1ADY60FJCSKxAA54P50zaQ3JPI/iqQMWDdcgf5xT1QsQWI4H6VLQWI4UDLnaQxPNShQRtwT3ocmM9wpNDMSDtI5psYAqhI4PFO3ljjqO1MjABwR0/H19qUnCnjrUiTFcFSOhANIAWGDxigMQOR/nvQTuUHGBVh1HcIvy4JI6/8A16iBYrgnaBUm0E4HQ9qRET65qbINgBXHPb+L3pyuFONp60ojJIwTwDQsZUHNO9g1HEg5bnOKRHCjOcU1xnsMf0pHwFxgYIosMe1wuM55pqyoP4juNMAJbG1cY/yKesIyOAvNHQWthpBkI67c08ruOFJBpQoUHnjNIWCE4ycD/PNCC+geXsQgNxTcHDEnO3mnjLMeN1Ejgg4HHSk7gtSLzAX5AGak4OMd/wDOaYkRkIzkcVZWMKOetDYakbsEI5GQajlcMQOvpSyqGIwB15/WgxgcAd+9CaGNE+DjJHNPGZBjkZpSg9AabIHQ+lO4DkZlU8dTSOSxwScg011yPUEUoQIvOeKWlwHRxgNwOP501wpfafWkZuAAWpiM3PuaXUV7Eixkkn0P9KaQVOQwwc5pzbinQdaaELHAA6UA72HAAqARyaQBYydtIikkgLjH51MkW9faq6AiJjg9D/nvSKpYEdf51K0AX5jg5H8NRshBPapVgYjMCcDt/k08KznPXPSmJGVxtA24P1zTpGHBBAwf0qrDFcqH64xnFI0gKnAwQaCyhck+tRNIpHy5yaELQlUMBzjkf/qppIXJDEE02Ms+TnqPypWiQZ2k560WDoKgAY89KCoycAkGo1iYElS2KlICqcHBFGwIjcsV5BbnP0xTw6ohLdTRvYnoT+lGQN2cZ+lDDqJGPM5424oMwRygHzcD29aQgEdRxzSKshY5xg/3u9TYklRjwSOopjSb2HHQ0rBgR8xC4poG1dpI56U9yx4BkXAYAZ/SkILHA4xTSWweuKC5VeeooTEwjLADIGTT1Ta2M8kUxWAXnGf71BJZTyCT/FTYJEi4BOQOKiYgFiACaRQFByc5HNOUBRwRg1IdCQDeqk8gfpR5iAYb0qMsCSOCM01drAbj0P40WQMUsXcnBAP8qcXKA9yPpTHYb/vcU4MA3TP4UbhoRoHcnJxz0pwC7xxyTTlck/dwQaRwQwK9e9C1GG0DG7PH6U0urOAmcgZpHeR2K4ApVAVjnjI/Sq1FceuxEJHJx+tRpJI7HggCggAcY61IrKoxu5z6VDQrajQCTjnGT8vekkZyAoTGTy3+RTw4UEkdPzqKW6BcKACSf85pJjWg4qAM5AIHemAEEHcMA9utBQuT83NORVUtnnP6VQbixurnjJWkzGOMY49aD5afdOQfSmhSzjgAUkMSSQMwQdB09KRQhOO4qRwqPwM/hS7AAD0Ipi1GsQMbRz2oK4BLZJoViSc5yDw1OklUITyG/wA+1F9A3IgSCFwfrUjHZGMYLYqNJSHJA4J+7inMWYknCg0PUa0E3Fyd3IzSqhcgdFzTHdIkIC55pwnyuSuAo+9n19qL6C3HBN7lRnA/ipJYwvygDk8//X4qE3DMdydqas0rPuMefrxijULFkoscfGcGmRqWU4pCAU5Y5Oae8gVQo4A/z1pWGMKsrZbGAf4aQoQ5IPJ9aVAScknrQyupPI6UxNChTGBk4zmlIVVLHlv1pkihEHIBNMnLbMhCDSsFrD3OOo5NISSV64x+VNhgBA3E5J9aVFJJOSuDTBXBgJGGFANP8zZngEn/ADimxgK+Wwc07JxwB1/rRYYrsxiyFC4/lUauCQTkkjmknkMp2gMMH/JqYbVAHAP8qGhXAIMHPOeaahABG3dz+FPQAZZsDA53VDJPGVIXJGOP1oQMcGKllIAX+dLHtZixHSogHlUEnaoFWGAKBgRtxU21GNYhhn1NPVjGvXGT+lMWQOAB0zShVDAgtxTYrk9uDvbHX1oICce1JCQoPfJp+9SCD1qHoM5bxacQxtnktjb9Qf5VmeHwTLLzkEfdrV8WgpbgkZ+bov6VlaCxEkmQqgjt61lFe8ymaMik9eeD8tRZDg5xjrmpZDg8+tQjbIGPU5q7iQFiI88cCmSsqggnANTAArjGahkUIpzjBFS9RbPmK5O7pkA5xSCMJuI6GlLgyZ9v88UwvtzxuJJ+Wm02D1KGpKSgOOh/U10+msTYw4OVKgfgBiua1AFoOQDgZ4rpNIwLGIkAZUHHpWsL2ZLTLgQA4z1P5UoIUimFgWIAycf5zUjHKkKMcdatsLWCOXa7EdQKhR2ckkAf1p7KNmTnANAQugOcikK2ooUgd1qGUElcjgHipVUF8buhqO4kUNsB3FeaHoBlaq6xREt/CDjFeHfEC9YrJhyNp3HHcc/z/wDrV7J4iuxBauSAP5+oFfPnxGu1W0uZWbywDyueR3wB1wBXmYp6e8dNNX+E+fvGtz9vuZm3NImG4Ay2e3HftivlTxjO1zrd2ePOTMZ5xtI6k9efwr6X8aXoGn38sLsjRj5XXsMgAj86+U/EF2Zrq8nDks0rbtw6nOM5/nXFgKXNUcj0J8vKoy3OZ1uaSR2jjQIgJ8x89fTt/Si0hwqkOVKkfNng+gqlqOdoZi28nj9MZxyas2Lt5TliqnGTx8mfXmvelLlXunKk2+UtX1wUg8s/NuHTocjsfbPepLOMQxh5VZlC/eHQHj1NQyWZmlSUEHn94yDgDjkHPHem3t4uoXMlqgP2WIfvVxgMcnGPXH1qItuzKa5Vys6TTolktormUgLNxHGCQx57j8Ooz3r6G+EVmVkiUgYZQzKOu7rnP5/nXzU2pyTahAWYMsRyuFAGBg4OPX+VfSXwUvxdMDGFESDEgyc7sZGPYCibcYuJdG6mpS6H0J4eslwGHAP6devFdjZQuuN44zx/Tiue0IArjAKkH7oxwQTXU2asVyTxnoRzXhSbue/F3iX7eMkHOOfbv9aviAEp0DLVS2DAAjgH+H1OcVqxxnG4jnH/AOvFRd2HGNmRrGI3HzDOO9WonAGcDd/nkVUkcg4PzcUqTCIsWJwRWidom8VqaUdzsOSec57/AOcUonMh+Zhxk8Y/CsK61eGDG+Ty+c9ev4Vzuq+ObtjLBomnyajeqPvDPloegLsOABxnJBqYTc5e6jok1FHp8FyqwqxwvHU1e02S6v3EVjaT38+G+S2hLH3zgYHUcnpkV4tF4g1TQUTUtdu4Jpgyv9ht8PAvfawOC3pyQMU65+Lur6nbPYaNdXVsLglilgWjAzwQRHgHsOeCOK9KhTbeurOGrUnb3dF3Z9Y+FPh1qVzdu+uNFY2m0NDb20p85zxkucYUDOMAnnv2rJ8av4a8JX3lJ4okWVsKunx2zXT7+TgugOzIBwGwM45Ga+AtY+JOo+CdQvbTTBbQyiVvOwhVmdskklSM8kjnn3qhB8WPFGoQT3zXNvHFalY5blkITcx2oHJ7k+hz0FdkauJkn7iSXZ3+/RHn+w2lKp+h9xahr32m1vfsH28yRhBbrJGimVuNxYBjhR82OfSuW1PVPEcdspgjhW4JyyyICO3Q5zxk/XHavkrwl8ffFUGrpaS6ijRs2A+z5DyR0z0Oc+o75r6Lg8aapptrbzaxpzxW0rbRdoCynjJ5zyPT1rnnCrP3pR08jv56cWo82poy+JfEtsQJNMhnAPUTEfiODU6fFaeyXZe6DqKAfxwgPjt0IB+hAPrxVrT9dtNUhDWsyS8cjoV+o7Zq+tsJos7QDj8j6ZrBHSrv4iTw/wDGLw1eXYR9VgtLpxhba6cRyZ+h5P4V6g1wz20bA5UqNr/wnPXnvXimr+E9M19Gt9RsILmMjdtdBj3II5H4EVSt9E8b+ArKKXwlqU2v6Laqf+KV1LaQIxkn7LMAHEmSTiQsCMKCtNSkvMynCLe9vyPcvtxDYKnp+FdFpd4kcagsQSf4ev415X4T8c2HjLRbTU7GQrbTKSEk+V0IOCjjHykHgg11trrlvb2KXTNItnuMX2lkIjLA4I34xnPHXrx1rekpzfuK5y1uWK97Q7ua4S5tSY5OAfzx1BrkNWlIZnZ1IJx8v41bg8RWLW2PtUKhj3kABPPAyRmuT1jxNpyTTq95EjKf74IHPQkcCrqz5V7zMqMVf3Svqdwsr7dxwDVQ3nkKoAaQkgKiAs7EnAAA5JJ6Ack8ViXnjLSllcHULUsCQYlnXIPpwetTeCvEOk6x4lnuZtftNNOh7NQ+x71Mt8AWzHGGIzgqASMnLKMDPOOGtVqpSeh2VpezptvodTeRazo+i3V+ukyWSx4DG9BjLOSAqIvVic9hjAOSCK4q80HUvEkiSatqVxbRORmCwIVMZOQSRnHbBJ9a7fUNUuvGOqtrF4iqwiWCC2jYlY4+WycnBbJOSAOMDHFVoYiiuW4BY/L+PSvSnOMfhSOGnzL43r5HHSeC/DujNvs9ItYZiTmR4w7tk5OSR3PPFc545+JOjeBtJnurhixiUt5EGC3ft2GePqa3PGd/q15cjS9C0i81LUZecQxExxLkAmR+iD5gRkgnHGcV5RdR+CvGPgnULKXXIbm91K1dRf793z5GQBgFQCMYIyDn0rWpl9aUFXqaR/z2/wCAdE5TpJPlbPCPiF+1X4n8UatDZaXCulWt1cR28CfxszkIu9hkAZOTgHjsa4v4oR/EP4f+PL3wv4uu5rbxBYLHJNHbXImiUSIHXDgAE7WUnI4zjtWX4h+H2o2QNjPbyX8yuFWSCNispBwGQ8EHPIIwQeRUKeD/ABDJq1ymoWl/ealM2Z57wlpZWAAyzn7xAAAJPQVwOlGMOWMU+7d7/IwTqOrz3tG1rWW/e+53Hwht9V8X65Pa3NxLerBA0snz/Ow4A2jByATg9OK6jx54P13wYqNDLvVx5iso4K88YIzkZGfyrd+AGn23w4/tLVtRSZ9RuVS3gtEQEhOpHoOe+fwrrvGV5f8AjgmNbMW0CFQom4I5JJz3yf5VvJ0o04xtdmFOnXnWco6R8zxTRPiVhlttQ3GRMEv6npkenHoePSu0tp7DWrH9/DbXUMmSVYAh8nnII9f1qLV/hHFf4EkJMhOQ68HPsc4GfcVzMfha+8I3ckLzO8Sk43cqR1zx3B4PTp715ko2b5dD1ua3uyOqNhJ4aZ7uwnkm0wjMlgQNsQAwDHgcAdx7CrNwY7i3Ox12NgjnjB5GaqeGdYRomtp13mRtq55XnIwR6GvPPjT46s9In0nSvh23iO78RWdq7+JrS8t0l0+yZQuwQMiBlQ/Mx37sBoxkEHMcikvdXvMynNRajIseJ4xBJKY1/fFWxzn5iCBkemcV8jajPLFc3UUh85llYBT8uPmJwOnHPftXrj+MfFryF5jOkzYzKlqNqEjOcEEgehPevLvG2qCfV1M0gkv1YtcSbNnoAMDg8c5xmu3DyaXJJHkYqzlzRKdhskmty3EgAC4OMMPWuoLiS2WSdz5gODtzkLk+3WuY0zM029ABgrgsOcnIwOO1brktbyqDghjx6Adz65rpa5zku1bU9U+FmtRaJrsb3L+TDC26OYfw9jnPXIJHbr1r7v8ADdyZNK0zacsqxyq3UnHT8QOK/P8A8M241LQp5HVUmbAZkBwVIxnk9a+yvgPrqa94K0aWNw7W0QtZR12unyt274z7V1U1Y4KzS949+WQTOH2lVYYx3HbvTyQibSC2R+Q9aybG8EQRGb5GHHHBNa7yAIVQjbn36eorovdo4mnYr27ud6bD8pP5djXxr/wUikWLwr4azIFP2vPQ8+uT6D0r7JdS0rAYCEDlup5PSvj/AP4KSWzTeB/D5RFG26wc9OjY69CeKTSaZVrJc3l+Z8IatGJNRQEFtoUg88cDB465IP51deQ28CYAYnB5x1xz1z0rJ1GQSXUDOryZi2nAGO5Bz+J/KramCe0jG7Ma5jZUBHfnIPUnrmuVXudmti0tynnCQAthckLglj34HI4NdH4SdY5c7Wifsr4zjgnnn1wfcVy1jG0LuxZVAPHXJH16V1Hh8lnyXAWReV7ZPcZ6dOa3p2TRNTWJ9AeGFCaaE4B4bpx09fU1wXxTgMGl6odu5FjdmxxxgkAn36fWuw8MXQaw3sTk/luI/wD1Vx/xGmU6deIyvMkkTB2QfeyPmGM16TuoM89RcpI82+Gkpfwj4piLYAgL8Y3MNpJ59cCuHitxPFIEUFyTgn72MkjPbJ6Gu6+EzhtK8QwfI26H7uzOCUYZz3Bx09veuDsgojQgnsR1xnp1xXl1HaKO+mnzM3Ldg2Nx8nA5GeMdj/8AWqneLEhfJkmU9ieepxgYHAq/Zgva/MG5OB6nnvms3VI4iqlThgWz+OR09KwST902buM0VsaigADOxJPHbBOcfSt3xTIjWroPlcBe3Qkc4Hb61zelF5tTtwVXgsN2OMEEYJH5V1HiKRHtZCRtKxjnBJPBIGcY7VrFe6yNDnvDl0ILjyynzHPJJPGAQDj6frVnV1gjuS0hUK3y4Geep6Y5yapaDva7kUqRlTjjoeOtWdVKLIZXKny2/wBXxk9MEdxxWbbKSPq/4T6kZfA3h+MyFPJiKnnJByQRk9Tz1/wr0iyVpLmd/LHl7sDB4U4GRz1J657V558IIIovAulMfLbIMinPbJAJ+pGfpXp9tHGLHy48GUnI45wckn0xT290473bfRk9s0RbzAjSOucpv4/DjgD1qZrtL+/lWN3ghzzvOAcDOckdMfXn1NZ629zZl2ScLHkjcn3nHcH2Pp6VMGBjJkAA7g4HPYVErvcail7wtvetqKZUbIo3Yq2PmABOOcZGeop99LNHIjeWGXhjghj1747/AOTSvPb2N1CptpFU/fHPzDBIJIGB2+tQIwAkeNjEVJDfU5yOnpQ1zFWSXMX4NWgNjdIbVnuXwEdTjaepPPB9qdDdG3hhZ33hVOFz0JGOvtVWEmUtAHUGMjPOM57D3NSX1iY4lUREuGByvPHPHH6/SmloTKUZPzL8s08sgw8e1VIUZGBkYIHqT3pkUSpMrSQScrg4IxnjGOf1NY87SrIBG5x0x6Hua2FMxsEiUSCRiAHI5YE5GDkY/qKm9mKV5O0dixDIh1FZXjWGB/lxnGOCc5OeM9+9LqqWf224FvPlI0GGB4Y8k4x97kdelZsZmuRMrxGRwPQ5AHXjtUE4QyR5jClhxj09BWqdxqCXnc1I7y7uYoRKilc4HbcuDzg8k+p/CrL3bkoiwCIlTjb/ABHGMnPT8OKyUYvD526UMq42nooGcAHrVuyaeZQ52liNvzHBC9cD6ml094nlSuasaXNssLzSGSJl2qrdB6kelT3E16+nz6faTutjeMrTw7/kkK52lh3IPrWNDJdNetJcRyvCRjjJA7DA6D61Z066mtLYxrOYZYwOWxgE5IODwTUX8hpNIqPbzWTvE4ZYgw98d+3f6UGI3F1tJXcWwPYc5OTV26E724aSeO4k3ZZScEsRnGQOST9KjX7Qw84QLEYxnZ1yT2456U9zRWIJhJLLtLHIfjHAIBwc89DWnpcDJk3KF4yvKIM7VAPIB6H3rLu7VJ3WYt9mHGNiEfMeck9Ac1ZS5YxNtuJHJGS+D82OueP5Yoaa6GaUb73I5L6C0uolWJiSCG3cfKc+3UnvUul2du8zXks/2eJCfk68E4AAz/IU4wkxCZfLuRITu35Xce3HsRxTru2FxLbxCJ0lcBmdMcP6DHoMc1SdvhJ390fLeSNeIwkIjUDy+AMjkkkgcfmasXlw4jKCDfuHGOw7knvnrzTbnTFt4QZGbCnITJ4IH5/nUUM587bHIrRrjzNxyOnGPUn8vWp296JSik+UabSONV2A7SCM8Dk4znHqe1WbOGC1lBkVvLK4ODk+nGan0q9Et/LbSLB5UaNnzXwpbBxk9yDjgHmmgotuhU+bIVO7cB1OecUWv1C6bKktyLO5YxM7ISRHu6559Bx71TNzdRPKQFcSH5lA/DA7k1cmeKJHLKYnOCWHJxznAwc5zU+mnSxqBSWd7eExnM2wMFPTAGR1PGe3XBxT3XvDVrcu9yO3uYobOaAwNJOSMSKAcDvkk+noKeLiG8ilWUsHxghW+96Ag8gVC9w9o6tCitjn5uMe+e9FxKYZBc+V5sjN93+8Sf0A61NyXH7kWY7H+yoElVSsoOAvIxnr9c1HqE/2wLG8UnlKRtRAMAdSWPXGefWmXk0t89uMtujyVYE8nIzkdD098Ut4LmGTbKFZl5KEHB7gEjnn2qkr+8JNN8uxbj1F7SBViRdoPL4+Y+5J7VBDbi6kQyv5cQY/Pnp1xx3otbae5AiLqFPJH8K8cnn/APXUlzbG3gT5GcMPlVQSPqAOeaTWpWslsaep6HPpzRTPN5sc65yHJfHPLDHAJHAzUEbTr5M0aggD2PGTyQRxVC3uUuUKmZ41U5+bIyemBn0qW21C5jtzFCVkjlbJbrn+h4qk3YVklZIu312lzHnc0Zb+GMFV7Yzz1z6UxY3js5MGSVZeT6rg5znvmnA3N4rFIU6ew2jnPUU2zvSImSSN9oyFGOCSOMnr+H41Kk100HyxdiLT9DnuLSa6QRxANkhifUjJIGM9OP1qKc3M8zee3mYGMk/h3qzDPHPbT2xumSAMpaMP8rbeRkdyP061De26JcIElzGQDyOO+ADjkY71p8SM1Dlk+bYWC2i2FWXBB+/yfw9BmkFnEL5o2fYEGS3Yfh3rWhcWdopjj83f36ZABPA/x+lY5je8vWkaF03sSNnPGTx749KjaPvI2fK0XodMM0YkiGeM/wC0frjpVQ3cscqPIrKVYY79sH86slW02XbAGDsBneCA3pkdRVbFxJKedxUd+nUn8KbbaRm1ZcpMGgnuJHkEkYyTkAByeoGM4Az7060uLt40Vj+7iPy/PlUHqc9/arEMl3cWTN5SGMDBUA7pDnrg+n5d6s2dtAloTOGiV8luMgYPBPrxUXv0Lu+XYp30iGBnWUliMkOMkjsAR/L3qAvcuI5ZkJjGRGnZF65wOmT681dv76DUHxZWRhtkOM5O6XGeSMYUdBjsBTTPBHbva+YwKnJHBXdz1I6+laJOK5iG+aXLfQrqqx3iPjERXn/aPTrV3ULy2t40gt5UmaU/MFxtT3PHJrOs0kVHEymUMcjb6dcADtj15p7TQJcORb/uhgHIGexIzntVN2fvDtouXUtMts0WIn+Y/wAeOpHb1yaW7M5tol8x5tp4UuSVGc8Z6DPP1qbUIrSWwVrMuLgjnblQFB5A464Hb6VX0aMsrly0u4/d6seOPeobVkJ35i9FaNd2ytAVJOc7u3JBGe5qi05sLkxGAEg4DJ2GckEd/wClTafdXVjIzW6rBIp2jH8IPUnP4/jUASa6uZHOZMH72Mkk+nuaVhwuo+8JeiTUJgjSDEIZVjAB45JJ4px1Yx+bCEXY5I3Z7YA4z0qjJbu873DL5ROcpyOCec9+anYWzBFYFvL4Q9vXHHNW7WGr9h0yyxxy4iKRDkYBOc9ef19qRCba1cFG8xhne+Rx6AVrW11LYxo/33CkDvxz7f8A66fqbyw6e9wYUMeRwORyeh9/5UrczFd2fRmPO0rhJPMCnAwOM5OM8elXUlkks8LcZYjBGBjPPUkfyq/Z3FgbTdLZbJCAfNwcgdwB3B459qg1iHSkihdGO4nPko/zH1JXOBjHU49qu11zdgXMlyxM2wup/MKnfsAOOpXpwAPc1ZdZpywaIb88v6DHJxV3SoYHDmKYuAC2H529gDUhjSecIwSHnlgSM9+mam6a3Kd0lHcyYglvKjxHE7ceX6+5Pb2q5cqSXnd3lc43NkMQP8KrzWJa5kl3YTPy/wD6q1otFKRPHdq0DE7t8gIBGOgOMZ6cZ6UK6C8WvQyLu5gS0UY5wMf/AK6jgmd7lWQFkIGeeB0ycZ61IbWOZZNw5JYKO/B7D0qlJBd26FVAwOSyjPT1xSaa8wT5veNI2ka7iFw/Bz79Qc1K+opLbqrh3ERwrbAFY55ORjk/TFQ2zyy2++TAOf4Qf85qcQuiKVTkD17fj0od4omOr5SGJIVuEzgkk5JHQdgB7VanVBN5gYxRsMA5GcAEc8HFU3k+0sHYY2AhRznPXJ/z0pjMZJRGWBBxjjkeuP8A69Q7sOZNvl6EShBetGkhKHpz9PwrS+wvbwu4ZmRvxJ46Af0q3eaZb6ZZQSOkX7wkYOC+R6+1JC4uImSPhsfe3gLj68Cmm35le7GxnwXRt5cH94AAdp69ehHFSXF7KxDRQ/Lt4X356n2+tSCWNVZwQQpALcEdKfPHDcqNjncDxx6g5IOP85paXC1ve6le1vS5BuY2DEdcZA+mOQavwGOMkrujiIJPyDcw9MdqcmmSxR5ChpG4HPYd/rUVqVWGSG4EpifO7Zxu5zjn0qmn8RKtJcsh9vbw3Ds6lYkY/hn0JqObTorWZ22gqR1Q8c88VNc3EccDrDHJjA8vODjngE4Hb86auoySW20Rxu5GN0ifMAO3oPriq0Q97cvQhtjAwkRnaNmH3lwefpVnTw5njR2WZWO2NWxkkn296z5glzJFmLYiHPDfePPJPoPSrgsoEhBjY9D8mcnPU5I7VNk0xK99NTQ1HR76xMlzLCDGrBWfYSgJJAGSMZPoeai1C2huLAG2Yi4JHyLkDGCSSfbH45qIXs89jFBLc3MqRcxxO5KKwyOBn0zzUNtHFcFt1wIh02vx39hSg7e8VHROMtxlvqN5bHBA8oZwG6e2PqabcW7yyC4cFHk5L8cc5OMelW7jRJZIVkSQOOdoB6jOMiqT21wj7Ny4BwVL+nXn1FXexLTLKRQpGSQ7QY+Z/LyTn2B4z9feoLaezhb51YbjjZ357H+lX4Lx47NovJxgj3GOhznrmqCyA3jmSHDMeuMAVLbaG1GNtCxdXFuqFYI8uT1BPy8cjB796ypoiXG2IfL/ALXJ6+1bayWRiKeWROBncByecZ6/hSwC1ijcXKleWIfGeT7VN0/iKalf3TnUeSMhGjVvmzsZuOvf866W1dJbSNY0XIU7twwFxzx6/wCFUTc2pRtjYOMfOOT16DFalprFpFZ4S3BcDnIwSe/4UJpP3SeVyfvMxZ45zIJE+RD0bfyTnHHp9auoxDKrMCT05GM+pzx9aiu9QiuFMiBFUnnaCAPwqKJ47mJBkErn5vX8Kcmr7DUbLlkzQubkzIityEGSeCPwFX9G1jS5yFuLCSQhSisAPmPqScYH58gViWiW1pIzSAruBAL5/T8q0wbZbxJIowY8f89Mgcc5P9KTVlzEuxKsc0Vy5t3cI38GQOO+QDxT5kkMiM8jKyNk/wB3ngVbmNnHbrJb22/Kr918Ln1x1+tRyT281kWJdcghumM84A7n6017z5u4tugjKiXMU808ixgj6j1x25re+xaJq9kyW11cNek4WFMFfUlyRnPpjg/hXCPpxlyS5fJxjOcAd/8AH6VctdPMERaOXym/vb8D8qVnH3jWKXYdeaY1lPuWUsnd1wdvOMHOM1A05jmGxy6D+NxzjuOvStW1ktp5ES8LbY8hcICWPryQOT3NK2j2Sh8S5f8Ahw4x7/5HpVcye5m735YowpQ0rBQzKWOAqnt1q5IhmQ5O9jgl24APQ+wqvPaW8dz8s7fKck5GB9MdRUn2KG7c+ZOEjxwpIBYelCbG7roTQvFbI5VyRgjeAM+gwTUMJWZS7szFuCgJ3Y6ck+351en0e3htliSTJVMhEcEgH1xWRa6YqXxAdiwB+ZXBHTOCcdaW/Uhx5fiRuDSEvSVjmkEkaklMAKgHYnPJ6/SmR2ssLY80mJcHLfiOAaifRzGkioXjjcZb09cADr+NaNjpVpAkb3EczIxG1Uwxx0PGcY9zTbdi0n9lEdzYmNVlFw3IJJY5PtjjiqsV5FbTlHzIT/Fjn/GruoLpjanMiGWNCRtTgvnA684H0zx71z97YRQTLKly7ORubd0XB9e9S0aXk1tY6e+gFxZApOIwPmkh2Ek4Bwc4yeMn8ea5+FLkSYjkVsnjBHAx3/8Ar1Jp00t0JES5chlwWyQMdSPofTvWlLpAt4Ud2MORkP0VuvbH4Yp3UlykJ67lSHU5I1QzRMe5c4wfpircBS/tzIoByf48Z/LsfrWPOlw90sJmDwRg+X8hGT16dTzTTBchgwRfUn0/ACj3l7pb5ftF++kjgYI0Kg47Yz9KXT7iIN+8iKkHjbz9MDjGKrx31xazl2hQyyLtG8BmXPcA8DjvT4DFeOYUi8uWPq3cn+VVovi0ZKtL4R1xqjxzMq27ID97B+bI9eP/ANVS29010MBCqE5IHJ9+TUjwyWr7TGdy45HzHBHXPQfzqrNqM8bBYlMcWMScZY+g9BSuy9L8pbjhso5Pn+8QcKAM8c5z1H+RTb6CzgtzPblQ4P3EySRjkkknFVYdRtJphHNDISS3ONxY4zx6DtT3EKBUZGiiI+5s+diKV2mZNR5iA3MYZTtO5wQVzuPfHJ6YFXbeGFoB96P5vlHVs89fx71mnSd4eWKZokyMR7+cZ549verEttPZKksJY7hxtILcew5oWnUcVeROwMU7RFipGc5B5+n1NX01RbOEsyhyFBBfnJPTAxVSwaSWRfMdYd2MuyEnryOPxH1qxr2jPDZ/aRcx8NtEZJLsCOoGOg7kmrsmwT5WULTWrqWaSSSESRyMQAUAxweoAx9Kbe3VoIy0kZ+XPXgKfYDqc9qpqk0J64UAMVXrn3FaUFk8tuztGpaQDD9W65JGDx/Os1e42ypay3CJ+7jkI69OnpwRmtiDUpFXMmVlBI3mP5enp9Pas4X5tGdGLRMp2sXx09eRxUk+sSX82CQ7OBl2A5HGCAMVa0fvCbf2WRXUEU7h2WOQhTnjr9T61VlvEFrIiw+a3G0o/THXHqa3INGhnjkaW5RY15MrnYO/bnNY8sEPmGI5UHKl24wOmcGpTv7wNr0ZVthLI7ebKSSeVzkD0wK3I7K5aKMI7ylQcRICRg+oHX+lVZfDkLQPcRzrJ5a5Z2mCKwGOACck+g6mp7dWijJhkkR8g/ISq4xzkg9/5UmmnzRE0nL3inc2LqXfGSpyQgICHPaoYWmlkMbSALno3TPTnipmN3/q7e5lAl3bkTOD359u+Kqp9pt5ts23cFO7HVm7Z4yPpWz1W2okrn2GYXK57mhldT1xkVFJNLIy7FZQBSr5rH5iMD/PFc7TudVkNUtIfvEYNSIpU/N2NBB2Z4ODQZBKMDB/rSuIcUDLjpTRIwPy8gn71IqFTwQOKkjUMM8ZzTK1uIqu3DEnmpBCNuMng/5/ChyY1yTz/nFQ+aZGz81K1yScoEXIHBppckYIAHsKjDCIEF+vPsKmLgsQOtCLGhiQNwypNOlk2kDBzQH46ZxTWIkYY60MV2x8YwpJODR5Sk5PXFByD0700McgEcAmlrcasKZAoIAOP509HZhwBk0bSw6jFI4CDAOeaLJgNZMsf4c04RAHliaRSCcnpihyAXADHPrT2DS4/wAwICfu4/nUJcsehIx9KPLZjgjA9KeIwuM54qRMC0e7l+vShlQnPJoMaE+vP+elIWRF4yeaBLUA5K4yaVQq8Dg4phkMgKqv9KeI9q9TmqauUSLIIgAuM8/e+tRTSuwxnAzTW5AK9AaYVcHPXNK2gmPWQIw3DOBTlmDsBHxmjcCvzYpxjBJ20hiGUBuD81IGDgljxihoSpPGOKYyl39BjihC1FMgzxxx+VPUhgTwQvrTRGCM9T696QqEzgHp/wDWqkMQq0eT1Gc0RzySKRtXk8U58kD+6aURjBPOakTGq5LnIxxTwyngfLmmDD4ByKjki24CZAFWGzJnIBJDcCg3TqTkdBUcAEaku3/fXP4U5jG67sZHb60rDI3ui4ATIzmpIyzn5jlse39KbHEC5I4pWyCGDcfrSVkK9iUORuGBUbohIySMfh+lIzkr1JFMKsxweBRuF7gyq7Nx8tKVUMADTwoChR60qwkLnHT86LpBYdsUjOcH9KAx3AgZ7Ux2JP3j/u0oZ1UY4Gc00MUlkznG3HpTJH3HCgUshZs55zSDoc9v880xMAzIBgHGeaAHbPAGfzpGkJXjcRS73cHBANS0wsO3BRgYIzSeYxBxxxxTMMe3OKcrEE9gKS2JFZiwycKAPu/5FNDKxzjjFLt3Hrx29/WlG1euB/n2qtC1YaPlDZ5JNOTlizZpwILc8kmmOpAJIJANToxW1EcoWA6gf5zStgN0HFIsbEk4wPegAqSDzQhjhGeT/wDX4pp+YcEEigM2MZApFU7dwHB/zxVMXQCCB06Uoweq9aVikYHU801pA5+UbTUhsOKBVHTn+GmjceFAz/SmlXB9c/xf5FPQHd15AoGIdwXJwBSbkUYIxmleTcCvrTEjAIJ55oQuorMjNwTwOKacMe57UYJf5QDg09CqjPUU9hkZclcYzk09GGASGoO3dwKRmIbaozx+VISGl3kYg8Ln+H+tPjiSNcgDcvNIQBwe9DgEgDIQfnTaVhilg7ZCkAmkYtISo4XNO44xwM0juck8ZA4qbivcEiJPy4FI6lWClgTTTOyLx1PFR/O7Fiefwos2NMmjBV85z+tIXIBBOcnipckDaByBmoXwzctlqdri6jt5255BFRTI0hwM4J/WnMAQR1ANKpKnGB60XGKqFU6HpSkgHBJJ/u0hkcn5e/P86aGPLN0z7UXFYVwkYBO0knp/j6Ujou3kHApNgY5xnFLtAGec0mGooUAgAGiSUMSvYdaWTAHGMHrUbFEkABH86YbigAqSc0rIWTAz60krBfYCkM5KH6fnS1DcFPlkD+lLKQWGOFH+elNRGMeSAM96UoOAOtU9wbEEgVgSegoLjPPIpWCkHGPakRCB0GAP5Ug1FDDdjAAFBlUHoen8NKVYAknBqPaX6HOTRbUL6j5JwGXYhJx9KaGbaRxnP5UpUADbgf7VPWMleABj+KjYYiouM9Tj86bJEAVzgkU51CFenFIVVsmQ/KORQBDKDKwyTj+6vtT4oQ7fdCD0pQyAYQ4p4cAqoGMGkrisI7ruUYyAP/rUBAQe2BTcBZDtwR3oAbOMnkUySUKqgev6UoILg8kH+6OKSNTnvinxwb3LEgYH4e2aVylqSRxhQAGBJ/PvRJGuOxwf1pIlIfsQKepVQxxyajUGcz4oiAsSf4t2fw9KxdDZTck4wAP8a6HxNhrB/XNc7o7AXOMHd/drJ/GXbQ15QS3brVZifM/CrEwHbINV0YDgcj+VWm7EjgAE6ED/ADzTZM5J42kUu4g45OB+dRyEqRkj+XeiyGiJ8EsMbeR+P41EFZTg8gZ6evpSyMU+YHPP+e1Ny7kgDg1SVxNtFTVQfIJUgYA/rmug0fb/AGPbtKcNtOOewJx+lc9fgmNlGCQQdvt3NbOjI0mn2+TkAfxdutaQSaZMr3NWBVyCg4Yfp604KQpHBIoD+Qp2qOf7vamxl9rO2AT/AFoHcDkqBkgClkYhQqknFAUhfrSzFLePd6/54oJsDskMBLH5m6L+fWqjBExIMndwallVAqvIclui9aq3isQVUgHqFoA5fxPJ5qtuwY1/nzXzx8UfKJnaQnAUkp1Gc8H869+8WObS0foHKkfie/6189/ERhHHMCNztkbjwAOQa8bGytE6aLuz598a3jW2iXxUiGRojnoQM8c+wzXyTeb3hYgGLjJTrtPJOD3r6r+JSMPDGpyscoInyFHDDBBA9B3r5UumUQbCpBCg7emOBj61lgLNOUdz0Ztu+hhXKP5WSB5i5YLx93Hp1+v1osZTJztXcDj+uDVq8JSMSFcFty8HHbGeQaxVcW2/a7CTduL4HC9zj617nImci92Rsz3xFuyBo48fwoQpLYPJGOmTUcMsjEIoBdlO48U+/t4p7WOc5LOAzS+h7HPuMcetZjTm1kUhsnGcsOT60RiOV16E8168cwL5PIOOSQOOeDjHFe5fATxX5EUlrKW85ZywB7JgHLYPOD+leGWs9hJZG1mWdrsyFg6EbQM9Ccg+nb1rofC2n31jdx3NqZYpw3yyAbiRgZGBnIPIwfrVVI80fMiFWzP0a8M6h9qtI3KkMUU7evJ7flXZ6ddJIwMhwoHP/wCoV8meCNb1U6ZbNJrV/HckHzIUG1U5OQDjPPXr0PavQLHxfqtvGNmryAqwyrxqc49yMj8DzXiOhOL7ns0sQp+7sfRtrGGGDkIR0/H+tbMLKkYBwR0r55tvH+uRIWW+JUHjMIJzgHvnj8q3rP4m6gdDeVr1WvC4w+BsC4ycgdCD+GOwqPZSidXtorqeq3spjLMrgKSSF5rnLnWjJuwwViPUV4/Y/Hm/vdSu9NuJrJY4j8sk5Eec5BUEDk5+me2ay9Z+I1heXQ06XUJ7GS4I8y7SMbUQEbiCckEjODtIB6jitaNF1KkYS0v1Z0vEwpwlLdrXRHqouLvW9Zs9Ns4t0s7BS+TiNMkMxIHGB69TxUnijxc/hqK40jQ4Ivs6YikuVG155BwzEggEk4JJz3rvr/V/hI3iHT7b4U363l1Po0r3s1nvkhEXyrHIzv8AdkYlz8pydpJHArJ0fwbFDeRNKqyY46Z/mM9K0koU24x1XfTXzM6U51v3lSNuyPErjRPEPie6Ms7iKM/NLsB57AenP1ya9Q+GpsPCOmi0vIZIrmRiWuMc4Ixjvjp06c17Pc6HpFskUNtZRxArljsHzHHB4FZ8vge1vR5jgkcn0JHpxXZQqqn7sdBVoxqQ5Z7HxP4x8Pm18U6rIFMkEl7JIvX5gWLcfQHGK6b4Ral4ultfEnw18JaNo12fG8JheTVoXLWaKjCWUOrDA2kHBB5QHB6H6gvvhBYagke2FCQeN3VfpViw+CH9gXEWq6dqEFjeQk7JImaOVc9QGTBGRwR0PI717uDxFKleVVXTvp0v0v8AMmjGhzR9urpXtvvbS6XS58TW/wAJ9Y0fx7b+FL6FrDUo7tYZnY7kyOdwYZypweeuM19zanBoFl4KTTb2+tpHt4+jyAZYDHA56muJ1n4bPFqzX90PPv52O66dmd35OcsSSeucmsPUvCiXByLYO3TgfqSe1cmIxl2/ZRSTHi8FTxdVThLlS/ruc9qksWg3n2/Rb3esbZlgaQhWPXGRjr6HpjNeteAfFtt4q08z2wGVCiRP4oyR0P8AnmvOrfwAkwX7UP3Z/g6E9sc9K7/4deFbbw9cXCWSsBcsrSZyc4GP5cV4U25S5orU6VGMIcspXa6nf6T4VutbLyQqOBz/AFrTurZdGsduczRfMD0wcdj1rf0GQ6Zp4IIywz6fUVwnxF8eaTpRtIdTukjgnuI4ZtjgTpAxxJIoByCFzg464NdCsvd7nnTqNt9keT+J9T1e1+LZttFW3Sz1KzTUvLaTYm5XKyDYoJOTjJGDlj1zXtOj+PvF0Pw8/sGC08PpqEYEUF1cwST2YjDD5ZIA6F22gjIdRkg4GMV4De2VjN8VvANvoeqPJbPpes+XcynMi26zQGFHPdyGBJ9c16n4VvZLwBZJMupZT6HaSM9PUGuJ4iVKq6cXa2vr950Ro061NVLX9TQ/4QC51+1ddT1OOJnlaaT+zLOOBVdiSRGG3FUBYgAliBgEkiuU8R/BTR7xSG1DVCFyP9dGuTk5J+Tk/wA/evULOQrCoJztJ/r7VnapKJpGBAGfxrapWdVc0iadCMZc0UfP3iL4F+GdyCZr1kXgb5x7knhRjPtiqXwt+F3hTwZ8WNY1q2W6lvNK0kSwmecOiLMSHKjaOfkHUnr7V6V4giiXVrX7YQbd224LYUEnAyeB1/Kua8G6OfBnxt8SaPczQ3MFxopuY5Im3xOpbcEDY+ZlG5SPX1zWeDrxVf2dt+pWKXJSc97dPmeveF9YS6tYLuN1kgkIlHfIPYHpzW/rlxEVe6hDAYzjAz9a8T0rxB/wiXirSNAt7611LT9Rt3liFoDvtCOdkqEfLnoBkngnAr0OK/mclXJCH/6/qK6q8nSlbozCi1XXtInGaRP4r8F+J/FF/pGoQCPXkjiMt1GZWgVA4Ux84DAyMfmDA4HFcPF8LbXSIoIbYeXAhweRzk5JJA7kk8Ada9O1bT5gzuCwA/h+tYj2l8FADbsjHOf8K3ljq1SHLJ3Wmnpor+iPUlXdRcj026WvZWV35Iz7P4Y2lzEiC6RQQAeAcD3JOTj0qd/g7Zwvva9t7hFb/lkNrfjkfyqApepJzExYZ6E9efarsSXanedwbGflPArmeIf2onPKil73MTW3w60+0ud4Kvkcso59x04qa68NWECsEjUBhyG5/EE0+Ga++4ygZ/iY9PqM9ailjvT/AKxG68HHHf271m67tsKMEvtHMaxDFAuEIAJ49/yFcF4k8NjVjLKeoyVX2PXp1r1U6LJcXDF4eTx83PFZ11ohtkkyBsbHJ7c9OlYJNrmvqW2m+U8p8PeErZLvyZEZSACOxDAgg9OAKpwaBaTaz4puDblbltSCs6HaJV8mM84PIBPQ46E4r0my0bOqK2A2Mnp14IFYtjpqrBfTFWTz72RiOdxK4jzz7LVxk1FykzDlUp+8jznxJocD25/cjjr7DPr1618g/HrSobbxG77BDLKFbzFH+swAoz7j0HpX274hslVZY+cg59M8Zwcdf8a+TP2jNHeHVtNuY0OJY3j65wQd34ZHeujByvJ8zODG0lGK8zyLRd6OmSWEIyVJwCQcZx15yMe4rpJ1WLzstsdW8sr756H3rkLK4kiusl1Lc5Ujn15x1FdLFcfuiHz03L/snOSRj1Feina55Gyuej/DMtJZSWYcvMflLKRkliSuR0GM4/CvpP8AZb1SK00+90+SQ+Ys7Er6hizKcAcEkkH6Cvlz4Y6i8fiGa5MW/wAxYG2J/EVJOMDnJB617v8AD2/TQfihPbRksmowMo7hWXEqjjucMOe3et4y5kjknGyZ9maGEksI4JAXEbMpb1+YkEH2BFaNrcNHLJbygqYT8rkf6zrkj6VieFbsX1jLlg52qwx6HjP0OOK2LwrLECnMi9Gxn8+K6N0cWr6WJVYPM+5RjIwemOec18kf8FHIHn+HOksfLWM3y/eOMDaxJz77QK+trdVkXcCCMZP9a+U/+CiQh/4VbpTOxwl0x9txjcDPHvge5zVOzRdnc/PW/ZnmtpCUhYRCQooJ4yR6c1deyMUHmSYZAdwYE55Hr0IBH1qpqrYktXXCtIu3D/LkdcHHbPFWQwjtNrAARcsgGccHOPUmuO+p16Ikt1Mi5JCAgArywxwcgZrovDQSVwhjCorE8nqM44GO9cxBJJIoK7kQEd8HOQcHBzXSeHiguWZTIMkLsY7u2cjPNaQvzcpjO7PcfCjmOxxtGRjB9cj8ugrmfH6Oml6ggXDtDIF7EcZBOM4xXReE8x2MbRycjAKMcZ9M98ZrC8fZaxvxH8rMrRn+974/DJ9q9Rr917xyQa9pynmHwnDKurtIoH7qMjZ/F1wPfIzXFW8UkLTKVV51kMcq8Y4Jzx3Ga7T4TsQ+uRKW+WPjeee4HPtiuMEj21xdQtjZJIxG0jjnPB7fWvKkvdR3p2bNPTlkDO5LEMMrtbAT174qlqDTSM4ByoH3yg3EY5Oew/wq9YtIlvlSylgNu7nP49cY/UVT1LMSyAnDYxuxnPTgHPesL3ZaTsQ6GwFxESMKXHt+OO/9a6PXoIvssrKSW2oMNxggE5B9/Q+tcvppBvo22nzNwHX5Qc8ADiui1vzJdNuMKUkZELOeDkHOAO/pnJraKsmRqpLU57w20rX7DOcoSe/41Y1eCS6upFjRhIeBuGMjGDwenPT2qHQ5XjvS5U+cDjnI4wQRjFWdTRy7XIfzHAO5OgxjvzyKizuW7H1h8Iprab4W6Kg2LdxoI5XTBYkYABzycAjp2rv7W9g0wNbvch5zg9SQARwCenHpkV5n8EXQeA9JZAGmaNTnuCAM/gORzXewpE8uVgwhycYycHoM+3rWi0jaWpxS+L3To7APcsVdCVU49ecdRUshgVlEmd6ZJb0PSk0gLeW7QCSO1cHP7w4x3OTj/wDXVbzJWvpN8aSx5w24nBPIGMYyB9azvca190s3MwvFKlydoC5YD7vPAHcHNLFZTyy7I1DMw3HdgjH41FcQvp7r5xKsD9zrx1GcDoP/ANdXL26hnlMliZShUDdINrn1yASMDsKaT7Dk7rlKsDNpl3N9pt/M3AbuccnIyCOmMCrVxdxCEARSiYEEuxB4x3NRSxPKodmU7gc57HBwMYzTLdXS+WCQ+YzlUVm6g55ziod2+YaSXqSRztIIyka/K25j3Yk8Z9h6Vcudble/juGfIU4x/CPX6UXDHTrYx/ZkPL4fuSOuPoazDEuoxRAAfMMbcdT70JWIjpeJqXGqRSTmW2MiByAR0yOnr0qldXSozEgeaCCD+HQAVWjt54bkxwuqPHxsbBz2wO2fpmrjWLQKJ7iM4Jwdw4zjIAPc9ciqtoWpF/ToLltKuJZityWO7JwGPOST0wB1x1NRxMWt22/u3xjn+LOcn2x7VWtrry7obgYoWzlcE8c4BB6/jTrvUQjfuWRWXPz45we2D61K1YTenu9S9LDcw6SJY3DRhz8ykBgPUgdATn3wOetFs+MTXMImiKnLYzwOcnP480mq68lpLJBa2UXkuqht437DjkKQcd+TWcpnk3K0rNAAOOx9M801HQzUppcpehntkvIJhE0EZYsVGeF5AIBHU/kK059YLapJNYyL5LRjCHD4zkHJ9cdufpWZLKLsxLGI5ZHH7xscn0APYdaJ430yEqY9rsM74znJ54JxgED0ppXfKJRaXMaLItxAQW5XIVRz2wfaodPtIklAdHyCQPQDjOTx1+lV7AxW0KSGQxKzfvC2SfoAOp9z61f1Mw6dqPkNfrsMYlMgw+Dz8hx3PqOgNPm+zIpx0JpzpmnuNssgkY52fw+x6YH4VJ9quZZFmt8TlTleBwOQT04AGfemzWBuYYLkeW2OjKQSMjn/APVVSW3cBF+ZYhnJQ7fTGfb2pNLSQouzY68knu78yuBsJ4XPAGOSB3Ge5ohMdxI0iqN5GOMcgd+B29altJESGcyrIDnnfzx2AA7VDPPDbXEENmVmVwDI+CoU5OV/IA5/wpJpFWlL4h17DFp8FttXLEls5zuOSCScVLYTGO7aRJN4GDtf7p49ueo9aqXdxFLcSBjlSOiYOBz0JyMj160W1tArhlkKKSMO+OB78dDT+IV7PYtRXzXt1MrRp5Wf3jMR8x7cHt9KoSAwx+S8HVjudEGWGeAB2yTV260sRFJobgM0pyR3QAjBHP8AOoJJLi2RfJkLZYfPg5x3zjgCnJJIe/U29Uns7fQorVdPf7XIoLXCuNkajtgjJJ/TFYd2ZWhCEqUYdeenOBnFbtvctdw+XeJuhK4TABbjnGcDr61mMsBjaOXdHg8FeDwcjHapWqKtb4iTTiZm3DbHhf3eznBGT0NXbjWE1BrdrqKJWRSv7lNgY/3j7/pWPDaIjyuJcq44CjPrjBPWrdtPKLNZhsPzYEbcOOp5HTn1zRclq7XMTyLasnnWk8sc7HZggbWXvnPTj8/WrURMFswaXeHx9zqMkZA5Hbt61kzXqyPEWhZVfo2MYPPBp73UUF8VtpiUGFDMNvJ64HrTbdxvV+6we1ll3uuQqk4yo+XjqB1q1BbWkekuUldJUwFT+8Tkkk44xxxSWpaK9lQyKVXGCh3Y4zzjOT9OMGtmS++wxm2NpEd68qSdy8nkDHehyE00ZaIphHlXRVQBuHv2GOp/lS6r9phnijtJ4ppWyzOHxgck5OAAT0wKkudFk05Y5VwvmZITPzDHtjke/rVeGfzJeUMQA5J/iPPT8eKq7a2GlaK5dCsIbiJI7i6t0jVi3ltGSRtHXI65z2P1rUku7e5t4EeMR7R80ufTOOMVUu2ciRS43AADuBznGRQtrvs1lKrjIG2Mnj8OvapswclYnfUbhIpIbWUC1lAEquMnGe3oT69qnhBtJreS0k86XqRj7p6Y6/rWfFHDvXKyBV6nB5Pr6D6UxpVh1Jfs0jREnJZiOeO47A0WveIubbTc6K61K6huAJIPNRjk7h8zkgkDp0/pWfLfJLfx7QLWUZDJj5VPPAyPTuaSLUp4NZhvmcXV1FKsnqGx1HGMccZGMdRV7XPENtrmpfbLfQbXSo41CiGCQvuOSCzlhlicfhjqSaFZDfM2OFwkVu0xuXgL9NuGzkYx7DHasyXU5QhtRMt1bKc7OVHsSOvBqxfK9wYWYKqSchO47ZPb+tS6BYWgvLoX6FIlJ8vyPmY4HQgkcE9+w5waasTyzvuVVnYrEm0CNh93qSPYDvTxJaQIX8oiXJ4Yfz5wMGoLS0kZZNhCyLyeu4deBgZqBtUljYRMuQOAuwcHv15/Orkml6GTtze89TZF7MV3rIcyfu9/XseBxnpReabc3FssfkIbckYU9eO5/GqUE4tIRN5O4ZxkqRg+3YGt2y1SCPT2Cvu3jOwvkg/zrNNHQlZIqQSpptsqyursTjYV+bucDHYep9asWWr2lkw8u2BZlbA5U7iCAScHIzg/pWPqUTCQuiE4A69jn0ps9+blFZYWjKA/N1z3GDik0kwjJfESGyubOR4Lm6QE8h8hhn0zU2l6tdWNyrwptZQcSpndnHbHrn0qosMlxEHlQBRzuzz26kmljLxRl0u92zqRhu+AMH9SKeiQJ3Ld5HAYWlEjGVmC+S2ffOeOMcfnVdI7CWUq+0Sqchun5EjqaULJPExMqK6jOGONzZGTiq+IkvVkumbzem1R35z2OcnildWBu1+XS5qWdoZVdZJmHGTu7EemeadZF2uMqwmEAPyFjycjBIGKzrvUBNc7I4sRgfeYHL/4Ypljfy20+2F9r5z8mM+2SRVpNL3dTKVpJLuXNTlukufkiPIKsvUAdTx2qK3nS7YCSNfNUYyo+8fc068uZpJkklZY/MPJOAMnvVm5t59HNvG21Y5skFCGbA6kgZC5Ixz9RxUu7Y9WuWL2I1KxHYjbXA+Z88AAdMHv7VLeMJ7ferFpBg7u/wCAA60txcW0kBeS2fIOcogxyckk5GDSXbWMwHks4mIC78lRj1IIx/WqTTZok4x0K8llKuSZjI+PocfSusv/ABTqGq6FZ21xmeK3B8pGxtHJJJIGSa5WCCeNNkEhliJJbIGScnpgdulWVvZRIkUm0beoPHPfIz6VKf4E8tyNL+JJ2aeAGQE5Upjn14/SrNl9n1G5SORfI3c7d4+bGQMnGPwqKS1i8zz3j3k9SvPUY47D8KWSOJ3d1jfap/3s8dMjpx+tOz+ywvp5mjrNpaade/Z4WZZcf8s3V0XIzjIyCfp3pbKxgm09x9rZHQvnKZ3HkgZwOv075rLb7P5JFvKFkjUdeFQfj6irWm3kTQNu3IBkkscg8Y4HX8ae697WxLVtIss6fp0uq7iIgPK+XptBbtk459zVG7D2ty8FzAgkjP30+bk54yOOMVen1VoIQlvNIW2/cPf6jpis5Ct2kizBiYwfUAnt9RmnbyE7RXmTXbm+jjNwWEEQyBgdT6kDNSWskawsGj2jtvHAH0HqPyqnCs9xCy5BUY7n6dDWrp6OsLRGUFiD8jYLcA45IpPcpKNl1KF5BZGCWW2JiUA43g7s8gkDHT0FQQBIkWZXJmYAhAevbn04qysJklIZAIwD2498/WpEtLQzbsCROoK5XAAPPHNK7RDjd80i7DqNxeWyLG6wSdD0wByDyRn/ADxUkMLm0kuHnWTbx83ftwOvXvVe70+G2tBLCDGjdE3gsfc9/wA6taDb21y4W7mkWJOjAZ7E84HTuai/KjRK65jHmv5YZDbyKQjjI5zx05HaiEKo3hSxDe/I9K19btdKF7K+nzefFnh3QjIx7j1/WqWnalHaSqJIVkjZs7G/Ecd++a0tdcwnIdc3cE0UarCUbOTgAL+nU/lWck4E25WOzJPcY98Y/wD110V5pwu4DLFEEKgsSmcYwT27VgSSRMGjKurNxvUZGB2/Ghq68iEmmXY4Yntt8nLbjznoPTH9au2cen3Nu6yyNAyAs23GT6Af5zWDCqQs6Ip28fU8c1YjtI7uVRnYRzjP86jVI1ite9hILq5hTEU7lWJPzk/dI6e1RwTu5cSbCc8HoCPx64rY+xROnlb8MOrLjjscZ6+tVorS3lllAdmaMcO3b1JAHJIpu1htXZJNJJBBG4EbxqMDp1PfA5496pgTmPBx83djzznOKddWjwyFVbKg56ckHnn0qs0cjkqmOmRz+WaaaSI/wmjFKYFTzIj5WD9wZPfoe9PiIuiYpQ3LAduAenUc1StJ3R0ZwSFP5e4FasFxbJOjOpQLnLZ5LdR9BUM0Sdh2peG0tYRP5eFA+8QASc8cdqgtNPluomaNCQucbRuLccjAqXWNZnuMwLdSTW5Ik2c7QeQDyOT39qj0u61PTVjmtZ2jds/dwT3B4xirvtGxKUU9ypCjWbOJI1JAI24xg9OAe461LA0a3BMablXG4kcc9h2FJqF3LcziJom3Eks3fPPbHep9Ple3glkViNnVMZ6ZxyaHHUbsh19cG6RQYY12qOgOSPfn8KhtZ44RudY3AOAmMDHvUS332+V3cFWlOBu46dfrUr2kMS43NsPPAGfcAZxS5UF9Niy2qwJKfs6Rtk43YO0dsDPNPe8inTPlIpU9FJ5PNVYLm0khUohRRgqhALHGRyR0pscluwVwQWBB+UHg88fl/OldCSdiaCOcMGS33xE/15GauTWzPEJDGglXJLZAwOwHqa0tHvraKxP2gwNFGpIBJGMkkYA5Jz9fesK6vEkhkKurGTnBB3devTArTp7oaLqTSGKRGZ8KrEZfv7D6UkGnxuQ0bqEYYESkHPqcCs57kCFi6Ljj/AckVNFfRCJiEWNRg/Jn9MD86ytZFLX3rmxN4fi272jQYz8/ZPqcdqzbzTbU2wIkVlGRuzyx7YBH5cUxJ5ZAcyFoVA+Tk85P6Vdma1uIsNtDDjjJwPr7VrCfKS43e5Dp6GzhDtGphbPyIeSBng8cc0JFbNIHhiVJXPEYI+XuScDBpsEdnEoRp2zn1+U/1NI8SqzpEocno2MHpzgVC/mIfvdTeGoKtsUV1QFfmcv1Gen/AOqsSaWRX+0wfu0b5eXyT+vHFQW8DGUJMu1C2FBJBbjqAe1SX9qLOXyXQOV5OG4X2yBS1vymu63CJIpkGVBIJzyMnn0qS9tLYKUO5mBHHG0D0PvUFtd2hdk2K2D67fXPIGTVgywPbPDzG7YG5CCAMjnnv/k020/dErpMpkRKCkDunHX+6f8A61OhSZ33SahNKg/iclgDzwB71Xe2jF0Sc85A/U5OO9XrSxRIwRM20ZPPzHP07AU7W+Em1yZZntbgM1wS553kEn0xyPSp7ecW8beU7FmY47lj2znpSJYzzhM7fMGV3NksR2A4xV6xt3DD5VWVR0QE8Z6knv39qTkkaOz6mXqUNxeXG6SQtMwBYclgM8ZOMYxinWmmTSFhlACc8dfXkitqW1ubY+YNssT7hkA9Mdya557u6CvEMBVPK4wTz3NDZKSNSTQNSJWPMcsu0y7Ec4AUEkknuADx3/Gsm1t5boytGG2hiN38O7B74qNZLiVWjGcEnzMP97PTOeuR+lWGinjVQiyIvB+TjHuPpSv5BG6vqDwT2d7DI++RNmBx8oPPfHWpdQ1iK5t4IZQzOrEnYmOvqc859qhuLu4kcJ+82qPlCg85znk4zSSRpMPnyNq8BUzyOeTVxTZLVmS2l7bRQzQxxqyYzs6H15NWfOs5WUpGU3KvyKd2DjnJrMikjkGZMR5HCqME/wBPzq+NIikWJo5VKlclQ4LA5IwQOlS9BpXbHyQm3Q7JD5gz0GfoDjvmq4a5uCZEmfeBjaM9foKuzaS1nHsYyxLIMquBlvU59KriG509THE7LkdFBye/P5dKtLmj5it7xSe3uoCRNtaUjnJyRnpwBimRyXsUbIDyF+/ypB+gq/K1zfuMTxx71BPAJPXGSefwqzPA2nQGSWFPkbHU5yQT0/D8PxpJFvVGK/nM+0q0kkhB+bJLcYHX6VcRHsY/OlQqVIG8/wAIPHI/EYpsUi3FwHi3K6nIX7zHH+c4q/d3E1xA0EzskMpWSTeASxBJBPHb0/Oi8SeXUlXVY4LeMQQRzFsFmlQhB64/z+dVb3VEkuhFHYxFw3yysSMDnOMj9c1YsrmKxkZvJS5iPy/vgMcg8gDqfrVfVL6OTyilukZjXbnv1PJyO3pRo1yxBPl+Yk9hDfxiLafPUHeRgrgdPy9aqNZ/aAgDNIgU5GOB+XapLaBby7V2ZnjPPBAzwasXFvai3LRySGTf9z7qgc9Tjn6Uoyt7shqN3zDtNvn0+BgFEqhwcPkcj3xnHrVvVdQkvL+SRbaK1DKqiJDkdORkjJJz1rEkSUFvKkOCM9x0B68GrAE9ymFbzBjPYE/iRnimtJcwmrp8p9ayTsFwoBBFNknJAPSkD5J4HFKyhyAwG0CsjpuRoykbmJwCaVnESgKGbOfloMqRnbjPOKmVsnoKAsJGWchSuzP50/5QSueRUbAMGw3OKQRBCcZ5H+e1LoMncqRg9aaqEkjoAM1GoPAJycelSoyqR64prQSB4Q55/wD100ko2B0709pg7YAwMfxVGqh/mOOtJ3Bj1IYY7ZxUmXC4C4yKYsZVdwIOeq04SpGcHJpPUYEEdWJ/yfakJL5HAFIziQcHA/8A101VGeDnimiB+0hiABmkVipAagAA5PHPHNPQKSAM80MsN4dTjHSmBnRupbP4/hQUKDgkilMrIuMAmiwCjex5OBUjSKi4J+Y1EzMSQSAMUiBHHLDpUhqhykSrnPelKBcAY4oYryAQOKgO92weearUnYnIUnjjIowAQMHpSxqSAewNEgJYgYGaGNAXQsMc0rAgEjoeOKrlPmxkkA09GfB6AVIKzEMZZjgVICIwAOTSMwA4wf8AZqEMGbDL8uKd7h0Hs5cH5mAzSYEfAJp6KoPUg/3aUMhfjk09gV2gAYru/hJpsjsvA6GkJB7kg96d5Y4GcUdRgFOBk4x0/rTnJYAKTk0wq0gGT1oMqRso44FSAjEAYKgGgMVPvihJi5JIGTSsQ5HGcVVwGtGsmCwJpTbKVGeADSsCvAyKYQ5bnoaL6gAHkjHPA+tEYz1z0qdYgEJNRyA5O09TSvqAgYDAGPy4p5O5Ru+U/wB2mICjY680uwkZc55otcV1YesQkOPu/wCetIzYOOSBxUcsh3YU8EUKSWGcjikK+ohADZHJBp7YwuScf1pVGRz65pAh9DmqbQ9RCC4H8IFIFdgfWnsxHpzQQSc44P8A9f2qdgaIixCdOtSKpK59vpQPlADAUFwWPcGquHQRgzZPTj/PWhm4yccUEmRhRkEkHqRQgQocsgyNuaBGCS2ckikKhgcj9aa+SSOcVIm2OIKElThiKQ7i24jbjtSgkZOFYDvSPKSOeQRVdB6jzOThR0qMkHjjNIq7myP50qqAwYY/+vU2BgxCLkcmgEFDkdT9aVhk+o7ihcAgr0XrTtoMckCMBt5GKC6E4A3YJzio5SwXaMYb+dEQCHqQcVLuLceXYHOAFoD53YXkDtTCSVAB5zQCiDAJBpjG4DkcY4p5VRyeh60AkqOnvTWIBIP8X6UE3QGRVGACQTS4YgnAAP8ADTVynHTFKAZGOAQcU21Yd7igFjgEYFKVXcc/KT/FimFmBAGOT/D/AI0rhyMH7tTqF0kMOI2bqx5//XUikEbu4/zzTAu1vUHrUoUIvrk/rTBXGyszjCgcmkCFQBg9fzoIwRjnOaHbzHG7GaNLDCRAW5BH8qRlXAK4xmlkcE7VJJH92hYAPnZvlz92jYBhQSkjI/n2oWMRMD1IpzMXOVABFMYOz5PAxQrgtyQELHvPUn8qZIwYe9CoXBBIGOlNIcSeox+tCQrD85wTgEj/ADxTZcN0AIzTmQdCxNNyNpIGBmhgtBWAMYA+UEHPrUbEMpK544+tOCh2ycilLENtXgD0pdRibCMjIximhFQ5HJNPbIbuTikVQDwcZz+FFxMRirEbu3tQFXI44xTlXByME0hYDnHFO4xskxICqCTn8P5UqIhXJOGJoeQBAFAUDv600MGPfii4mKVEfp/nvQ1wcYjBLfSkfDkAJxSnCqcHJFCs2GobDI27jj+92oAWM5PanpC/l5A4I+9TFiAGWIIFD3B6hvBBxxmnBiw+XBOKbGsbKc84NEjANheGP+cfWjRkgzvuO4jH93jpSlA7DAPTj0oLBW24zx3/AK05AHB6rzRsx7kawmMkYBNERZ224KmlLldxXaeaDOWTZ1ZulTe47ABtyMjg+lSGZDgAdO9NaP5Qc/5xTCFIIycmne6DoSmYKvy4GaREZn5bgD/OaSNQBnb0NSEHb0wpNIkkMqojIvU/5zTwNhAJ3Emq6QgE54BH41ZjhCJn1odizC8UrmxkJHIBxt6DriuX0cKL0YyOP/111fiKFnsJupOOPrXJaNIZLpCR8pPLe2Dj8659VMaVzamBLE8kVCYwrHGBk9KmlJOeearSHBxjPP8AnFaO9xDthIzkYpJIwzh85wMUqo7L365IPrSMC67ex68/40rtsCu6qXztOc1G+AwOODUrqQ5HXn9ahOQ4HTj/ADihXuJtsqaiS8LEkDOa2dFlQaXCAMAA/jznP0rHvGKwuG5J/venvWp4dKHTYyVD9R+vFbU9Ew1NeEl1OATgU9cFeecD9abCGCv6gHNSG3LRjJzk5P1pthYjWQlTjPNEkYI9SKd5YZX2EgCo3UFGJP8AwGgV7iOVZTJ8owPyqs0uPnYc4/SlVhMQvO1ev+FJcuEx1O6h3C9zhvFsgaKQtllwePwzxXzj8TrlzDJj5cnGfXJHAHQ46n2r6M8cOsKqApUMAB9ec8ewr5p+Kbxxwr5rBnAO1M8DAIzz6mvAx7aR2ULngXxOct4O1FVcs7IVAQYBUg56dARk/UCvlySRFi5kBZPl+b73HHWvp/4moF8IX/JAlKjH8Sjkkjp16ccgGvlu8jXz1x93J49fb86Mts4ykzslew+S0ku9PuUKKQi7yuSGOScBeOTmvSvh5+zLf+LrOHU9Uml0qFol8qNcM7AjOCCMD3zntXN/DHRItf8AFdrbyhtsUqTELkKQrA4Przj2r7bhvLTwzoiTTKsUQjG3uMkHp17/AOFe3OoqUV3ZpRw3tvekfJnxK+Bkfw48NzT2eqmfYPMWOYDHQ56Dg4H0yeRXgdyps3TcGUkt1PPTr+Ne1/Gjxlc+LfEN/IXdtLtZ/It4UyFnbIw5GeQCSBnoBng15a2luzSxXHBJAPGSOnI9/wBKKM5T96WhzVoKEuWJX0G0dpBKykqrHO4HJGOMfjXtfw00CfUtSjlaMpBGny8nHUHPT04+tcd4Q0KNLmKOX5oBjcv5nk9MHpXv/wAP7eKG5QKCDlVxkYxkE8enFOpPlX5EU6amz2jw7oUH2fAXOR1UYJPU9v8AIrqz4ZhcRqYUIB+7x7HnH9aoeGEQwiQHdk49vXP611UTFjuwOMZ69a8KVSUbyue1ToqPuyIrfQ7MTqBaoAOnTkY7j0zitm18H6PcIwn0u0bI/wCeCj9QAc1FbLkHnLf7VX7cSwkkKz559cmo9pJxOyNJNGTF8H/BxumkHhqwZpD87mPP5c1q2fwz8OxhUi0SzQhwwZIVX5h0zgckHvXT6aN0aHb8zDJz29q17W0aQDnZg/5waFUndSudHLGC2PLdP0i38PfEl7OzsoraG40w4KDHzeZyPoQB9cd67mGxeBxIMMwGcdvp0rH+Icq+HdV0LXJB/osVx9luXXgosmAHPcgNjgdjnpXpNlpizy7WXfnPPqPwrrbc0jHSHzMOOZ3VXYYH909evvWjaXgU4xnce3atK/0FHTIQkhTwo6D1xWU2neSOGKN69qpOwXU17xYN88DEhlG6qd1fyspKuSW56/0oW2DKQ27JP3s/rURsxnGSxIrWMmVyxj0M+91TdEof53AP3hXPzTG4uhEqDkEnA/oOtdUmmWyzDzI95fP0zVi00VBcl47dYVxj5R1/GqTTQXUehzdh4bv7+QF12IDy7jAHoOuc/hXbaTpNvo8RcEPJng+gx2/GrEVi4ARSQpOenWtCHSmnYbcgd81o9F7qMZty+JiafvnMhB+UAnv+Yr5o+Jmja54T8f65rkGmW3iu01K1MC6fcyEG3bKgTIMHldvAGASzGvq+z0wKWVAASMY9vyryzxXpc9/4teziR5JGYR7V75OOBjntXLUnKnKMoq5hFRmpRlseO39o/wDYvw61CTTZNN1XT7W/guAoCsTPJG67sY3ELGBkZ/WvXfBduLPTLcyIPOPJb3OScn1zXL+JwLzx5NpqMj29gsUZVD8qSAEspIHUcAjseK6/T3MUYRUHHRuetedUj7SrKr3/AEO6jH2dKNP5/edPFdYQkqSxNZ9zcIZcDC5GaqpI3mhjnbj9agvVJjyF5/8Ar0OWhUUrnM+M7U3NtIFxkAfe59a8rlsLrUPFnh26jxE9ndAyAdGDAq4x9CT6Z5r1rUWaQMhwwIwWNcLrtnLps5urdijJtKlBnac8HHQgH161DbjJVY7o00qRdKXU9F8IfD3QLbXJ9VEJutVG7bJJIT5YOMkKMAE4AzjPaurvdPKupCEj26g/h2rk/CniKLVIYdQgj8olRFcQk8q4GScDoCeR7V3ljfqSCy7lYc+3p2r0pVJVlzSPPpU/Y+7EzJtNEqquCQev/wBfNZU2jeQ7eX909Bg+vP4V2sNms/zLhR02rn8KSTSQRv2Mw6FueD6Zpxi7G11c4dNOCsTtCycdv5Yp8emsxGIsoe3r+FdZJo7xcg9abcW6258xh5acfT+VKMGviBpfZOYOlhZCCh3E+n9KkttO3s0flMg4+bt78104tTMmQCVz97B/wq4ungpubEa4+9/9atUtDGUrI4qTR8y/MigjA49KxPEGluiujAbQMAr6Z4ycV6FPCEJZl6H730rj/FV9bWVjNeXtxDY2UeS09xIEQY5wSeM/zrGpZGsHdnNeFdI0jU/ESQa/q50DR0geVr1SqMWXGIwzAgEjJAwSSOAcVy2n6YLXw5aookfK53TR7HYZJywIBBPU+/pVvSY/+E4lGsSWzRaCgzYW9zGQ8zZ/17Kwyv8AsjrjB6mrt1cQSSSwq4Z04YKclcjP4etYTnJwUOh0U6NpSqd7eiPNvEulo6tIpG4DcPQnI9K+a/2hdDN14dWWIBGjuFLYBLbcEEA9u/PFfWeuWglVsYUMPunrXgPxk01LrwprKIA7C3k2oO7FSMHHqa6MK3GovM5cZHnpvyPih7NJbllYFpIRg8jG3PB4xk9jVqy1B45Vd0Cqo7ZYnHIOB/KmXACHG1UXaccHOcnpx6CnW0cwKhW2ptPJwTyMEYx6V7T0vzHy9rvlO18Ezi51ZjbTLDJHHktg5I6gDjHOPqB9a9Vg8TXHh++07W+BPaSpKxwcbQQGJHuM+v41414E1J9P1SdQATLHjc2MKee2OpGPyxXpdlqIuLKSOZvMSUjJKDPT+RzWsLNIxkmmz798I3EVrLGyZMUqmIbcHIY7lAx25wPYV2lusgJbBjYE1+f2m/tB+NPBWnWdlpyWlwlgqQwG63FtoGBuIJLemTz71IP27/iXaxrjRNBlBz85MoyckdCRjH40lVkm+VaHK6K+0z7809CsUg42qzfzr5h/4KFQCf4OIwAJW8QjbzgKpJz9TgfnXl9n/wAFAPGlusrSeEdKmX/nml86tn15Q5+nFcB8cv2n9c+OPg+30G+8N22kxeaJWmhu2kJABAG3YuOcdzxnPWn7VyfLyh7NLqfPGpsJI7VtpZCucKDhhnkDjkVanuRNaZ2KCzLuUDDYwTx7j3NT3GnGaGFGBxAP4c9Op47fhUM2nySXCKAyoF+8wyuTnnOP/r1Ci2/Q0ckkNitwEwB+v8OO57n1rpPDYBvnVfvAkbMFdp5HOR+Nc6lqQiqQCy5wOwBOCf8APODW/pMptbjzPKLFVA34OfcZHrWsG0+YLpr3T2/w4CtnEykBQozu54xk8f1rA8fSNHY3oi2mcxOY93IzsJ7f5ycVS8PePdJ023C3DTQyodoVoHcHIIycA4FZviXxhYak00UcgLeWxBzhvrjqAa9RVFKHKckYOL5pI4z4SSMLvVdy7S1uFHGB3P8ATqa49V+0XjB3EbOxYqR93n7oye3THtXb/DmSLS7m4luVCmWLh/M4AwQAOoJOe3vXNyWvl3MgIA+bK/jySR2J9q8yUXynSm5MdbgRqEQDcM5fJ5+g6DmqWo3aeUpUEyAn5sds4/OtMoLW3G5AoUAdh83qBWPcXO+A/KQpGQWwD2BBBJzmsVF2N72XvDNJhQahA0hJCYyNnzc/j29a6TxBKTaFpUd4NqgNnn6HJ/rXM2qSzXsB2ujBueeoBzjHHFdLrLyT2LZOfk+VcDGQOTnrnnpWkLIyla6Ob0mYG7f7oyB65/PntVy8aNHd3kGQcrwT2qjo0Y/tBQRlF69Ac44A555q9qLC3nzIodl+bgdeM9unNR0ZaR9P/Au0ZPh3YqYPNYM+Co+bGST+GSTj8OK9VhiivSRZMJQOJN+VJIGQOB/nNeR/Apb23+HtrGXZlQv90nBDMTgnjnGMj2r07S9RubGGTbt2SnBZkBI9cehqkm0cbXJ7xZvYZ7SNXbcXPG1m74PPQ9BVm2mgt1EhLIsmWDv6Dg8e5pbcHUmlScbnkzK0rvk5x1B7HHryav6Ha6TPOwv78wRrGfLkWEv83JAwB3IAz2zmoasaNr4hk9y15NGSckgHe3IIxxg96qyXtzYlYmjG1hgOD8pPft/jUriWUAqgcJIcN0+UZ56dD6VZvQ+pFWa3SJowcImevY89OKb25ZE6/FYht7kS3G0K20ZO5Qc5Gck8cCrV5ClrHDKkrGSVDkIOcE4wT+dV9KjC28nm4aQAk7Tjjtg+1Tx36W0kWIlmjAJO/qx5A7dBSV+UV2viIob9o4Whb96gGNjj7vPUGo4po7eZJGG4p7dB6cf0q9qEbTQxXRiVQV4WIdMZyTgcVnWumXFyZWdCiKQWfPBXPGTgdfTrQk5E6faLM9z512JISYtoGGIOCenBPfNSySTSz28s00jtAD5anouTk8dM579angtYo7drmRXlijJztPA7DIxkc4qUSG5QTPHGqqm1QqYDck8kdT15oSV3qRuQT3slxci4lRfL4ARQDgf57ms6RBLcFjuyTxx/Or1gAZ2ilO2FwQSw3MO4IH6Zp0OqDyvszIJiCRGzYBQc9OOfWk9EaatBZ2q3BG5sHbhVbOGJyeo6dKaZnMoh3Axqcf7OTx1PanTqrReY2FcgllXHUZ6ADA7c0+a1jltIyZ+AOQB6k4HbJ9+1VuON53Lv9kyWzb4XCkKDv6c+nBP6VFcSSwRxN5oZyO+Dgc4x6A5+tUBfXVqDAXIRSMck+2AacPLdZJGZ27fMh698n8KlKz3E5X+EtJqDyRiOSKK4jH8LAbgOhxn/APXUNx9mluUaOH7Mu4n/AOsB0plioS9EYchGAy2N24emB69K0Fs1tL9JJ1Bt2JzwSQPQCpacfeJ1kwvLy4tDCsJ8q3bqrKCWXv7ip5dSMjLDb4eFPUkc9MkEdBxyam1i2s7uR5YZD9mRvL+ZcNnBIGM/yyB61nQ6Sbi3M5YqpPzcnAA7e56cUJ3sU/eXZo6K1tZJdOeZ/LkiABPQMSfcdhVNo1upyrRJACuPNxlnJBGSe2BxWdexRQLA6s5STkgHoB0zjv1+lSxXtyy7FjEgKkh+ScDOOvT8aabTKdvS5KdEeGFJ1kVkUleMdcdBz/8AWqC7iu7C6G2MFAMY649vU/yrW0zVHayEbWqbiQ3zA5XGeB9aYNbk1K4WWZpLdoFMap0CAkkjGOcnnJ559K1uiOXlfNFlGLVEgsWR4wWJOeMsp+vXFWVtriG184qyrKvQ5A6AjPpVOa3JDMoTk4jUZ656n09a6LSNRY2Emn6lCbq38syAZ6Pg4JPUjPQcYpTfLbl2ZlK8TJicwxCd51ZVXbnHAByMDufr/Kor1og0YRhMWyF569Rk5HSoDGtzbGN4m2RMecck89AO2Oh9KS1jtzMVdlhGAdr4PBGMD8aa09DWLulzDxavPdwZ324AwHTrnoc46D8OavyWkT3/AJKyjamTl+NxxgH8OTVmwz5flhN0oJJYkdM+vQYqsbT7XfiVWAdcY4yCMkn8xxmpsrmjaaUiePRnjjMs2JEXJ3rgkdgPoT3FUYL51mQ3OnhVfKhlTcU9wCOD75HrVi4vX1CFYxI1oisQUjJCtgkc5/lUdpIFV4pbkSK53BsYz16dc4Oal6GblFdCWTS3keCWBGglZsjedgIHJJPsK0IJEuZBO1y/nkkscbj9c55+tZF7qF2JCCjSKoAVd5KovoPT1qCz1RoS37sF2PG/gYx6gHmmo3Q42djTaS+m1Np5plmj6ehXtgDHr9c9afNrizXU6/Zg0MZ2xpsBCjqT05zVWG4VIzcGTZGo52/l061FbxK80ht2356k5VeMkDkCmn+ALQ07pbS6txLbxNGQfmOfv556Z4A6ccVSGnS2iCWOYsx7E5UegOKa00kBVdhww9yO3YHPNJBdrIixs2J2GCnQ5HXH41XM/tbDaijVtxPNASBkk846n0wPas82y3TM7rznjjoB2zVzSL0aXM80u8ZGCjnOPcfhVmfU4L8kRGGOEtuXaDuAGeMkYx+tZq6fMa2TS1MkwJZQmOKQoWB+bODzxx6VHBbGRIvLcKyYEefQ9eelaUl3HqEUfnRokQH3cZL+2R2PpSMtrJbIsCKAecFCgjwSABkfjVKd17yMWnKW+hYksb2WJDap5ijAI343HOcj2A6UthqfkT7JoQ1yOCWBAAyOuDz0piajd25m2SsjOoA3AEY559uD+NZsE08Vw8zDzHJ+8DgE98+1HxIpq0l1NXWrp57mGXT5DYeTjLIcu5ycg5HTHb86bdJBevEYWUSDO7IIUHkkk4qjcRCWSMSW2DIc7yOOP/10+/sTZRRlJAA/Jz1PXJAHAqkub3ZMido9L3LmoqbGK1bKypMxG1MHGASSQOg7c9abCln5e+Dcs656g5PqPQVTgluHWWQY2nGWxkjr1Pp6VZjlCqHQ9BgADljg5HvS5Wg3+LYfE6Wtx5bSsnGeCWXBx6nt7UG3N3deUkoZdxO45XI7n2/Cq11Mbe2H7luT9/BznPQdjV3T57QRmc5gZs4H3mPA6c8enapX95lN/ZirottJLc6KbVIQp/hPHTPJPc5qG20uCxs5Hu3XbGAPQt7AfWlN881wqwARFRyWfHvkknjj0qreyC/HnPFkDgqvTHPXNaLWPLEmUddSzFDbXIwJPkY5C5yR1744HtULWgTUylvKZ0jHBdNvPcHk9DzVCBLaOImIBA2CNw5x9PSr0lyLeIeVmJiOo5De+CKzbkWoxb94kWJoJ/3o3Fs/P+fbHSpmeCSNp5VEZzyUTr9SBxxWfbzS3EZJuxK5ORvwCq9CMYHX8TWkZEWzkSa3O1TwsT8Hg45x0B6007JXE481+wzWIEcQxKm9cZ+TnHoOnXvUsFktkm1XDuw5UgDHXAB6n61Y0vW4YY0eW1EyYxsIJAx7gY/SovEWs2OryQtp9pLaxwg/OcfO2eccAgdua0upIxasvdZReee3IS4iDRr91QSB7ZznIq1DbRRSFnieUADJ2bh69h2q3Bpb6hZwGGSSWV2yYuNyn6+g9eOasSR3ekE5iWe2PG3lcHGOpHOOvvSaWnLuON2/IxZXEUu6JpIVB/hyDippbWIxEo5lkYZxkEjPOTTNQmaaWOYWzDaRnKZWriXdqkhdkIZsBh06c49v5VDvc6Lq25nR3EyyKoOYgcbeevfI6/hVqGW5010UhSsvCqpy2MEYIPA/PNTpFBdMWyY9rHCoc47jnHWkFtKzOyS78Hr6fj60m0iEtOYjgiMVxJczwlVfGEj5PHB56VImswW0ohNqHjk67wARzkE46k1Vtby5MLQ8bMDAHXjv1zV21hto5lFym5+/fA6ZBIp7BGyXNuWJ3sriHzU2wbRzuIyTnGADg8VBPqtq9oEXfHInHQEe5Pb8s5qXUoNPljYxiTaD950AY4HOMZ4rFNrASSxMZBO0Fv58f/Xp3ceoXi3zW1LqSzxFt86LKR1x2/LBNW7GwndEuFCyLuJJTOc9QeP/ANVZckZuIzEJw5Xn39QPerVhe3tmEWOVoo3OG3DPHIJ5HHHShyt0Elfd6F99TAcx+UsgBJ28/L34AHP41ThnLzNlXAHfGe/QAc/jVm+017No2hmtpzKuT5b7ioycBsDAJ+tU0aWMTTNHsBAHyH64GfWm1de6ErtotRahbTI0W8oVPycfe9cHtVqK3mt/kLLk53IxHy9e/Tn61naapPzyRe4bqB+FaRlt1LFRmMj73Qn6jtU21HH3vhKm9Z42iiYZUcdwar3kEts2JWIkcARnB6k9sdAcVqzT2jSCW3jVNxwuxxnI9e+arXN19oO/cVmUYz1XA4znNUrX94T0+EdaRuLNx5j5Xjazk+54JqCEvGjs4Iwf5npU9rHdXkbKxDxxjg4x19ao3TyWAaGaITKMn0yD0JBGe/elHVPQFHl9S1EXiTz3VeCfkfG39OtJAYnmaSMAAZBOCCe/FVbe4ku423KTuPTOdozUD6nLaObeJW2jAZyAeOuB9RRFtrmFH3Xtqag1SL7QQIAIzuAGSSDjqeM1WuDJbxl0zknPy/TqfpTYb1JGDHazAYjQgjnjJJzxTpbeZ1LOi4ycsh+XPPqKSbL394jt725uJdqbm3jLKw/rWzp+nxku9xMI5GP8XyoB2OT15qnp84jb5RuYMMsvp6VNrc0k8YmKvFEvA2Hk/jQk5PlFOTS91Fd7Q3GosFkURKcBgOGPIBGfzqWC0ewkZcI6s2S45/I1BY3IV2gcyAhcjjPvyTUl3dBLhMEtGMEZGOeeenrTs3dgml8TLFzAZ5fk2pGCMJnk++aiKy2tyV3qrgcd+Pwqk0bzS+YHGScg4z1/Dt2rWn0WcQo2dzlcnaDu+p44obX2hLlb5rXGjw/d/ZpJIyo3fecHJycnHPH5U+y1AQRyI0AwD055PTr6VlS3c8QVPNAXORuPA4wTgjn/AOvViDRbqaBbkOshIJXnJPY4FPSxLvL4R4Uu+4xnzBwvt24FTI7wx7ZoWYnr2IPbFUoHuIQ77eh55Jb2PNOTV5LpyhgAYHrkjHHcEnmk/wC8ioc1r3FWe3Fydtu8KdBH/FwM4z3ratfs80C7rVl3D+4SR6npms1py0kbyRkyD+IHPT0/CrLarLDGqxrIOCD3Y9+B2xSd2NLm6lny7URZCHcF44x06dT/ACrOlKO7cgEn5nxyfypiXUsj5Z2SMj7uOfx4pm4xAkKZF5/r6jmnrYEoJ7aliTTUe23kZTGQuKYzxEhF+XIx8yDC+wFXI2ICFgxXGdvb8KWWOCTJgU+f/tge/tmqSvYNr9iS1l0y3hMcxkjGOXEeWJx29AT6nAqu6Q3EQkQPndmNNnXPHUGnSSxWyAlGlhzzx3/nU1trcBmBWEq6DA3DkD2yM1DTiCldbECwCKN1aElx7cLk96jilFtJlsx5Iy2Cc+oFdbfWEkWlyNHcq6ZBkjADOfc46Ae9c0kwvQQoBCg7UAzznuRTT05g5lF7Db28t7uTzNrKkIOCyEMfw6/0qrFqNoVAdWctn5DnHtkirhuRDGVKbjnqB09aqwJbLLukjLRg56d6N15jcmnsOsrC2lnWR8cjPXI6dee9TS2lnEzLFICqn7xfg564pFeCVd2Agz1I5x2AFS21nFCqgCPaBnr83+HFJXjcd1YqWcttcTKm0CJeTIc57jAB55rTaOyRc4kgjYkAE5OB68VEY7ZH3Rwou4/NtPzNgcHNVpgGuXja22FgANvzH6k1p0comXNy/EXpbZVhaS2u5I3J4VT8zDvyMYGM1bspY0UwTTyxzg4IA3NnrWYfscdsGEMjOqkDYQMtjjJwe/Xj6VUhtFvCygsGbrxweD6cn0rPdGkbW5rGrdazqVvH5QuJLjZkhP4VB4PGMCss3Et9MFMqjaD7AdTzTjbz2ayK0zrEeCOQCPwFRrADId0oVGxhmPf6ULToJvm90cpIn3SBcnknjH5VcTUZCGYxlxnGG4AHrjvUFzCYUVd6sNpI96WCaeQqSsUkYH3G+Xn3IGTQ2kVovdsaS6vDLZr5kJcg5G44VeoPbvxVH+1kDFUyVB+7s+Xn37mnhJbe4dZLeOTIIVBwg9/wPaofsE7ROzgh1HHGBwOnv+FXq0SpK7JzZQXhQghuM+Vg+55NS2T29s4hUCOQHnGOnPHNVLR13I7HdKTjGCq/ic//AFqsTW8A3SFo2IX7gfnj1PSps0xpXZFcXtwXBd2YqPl29QPTNNFxcySF4nIlcYGTycjHJPardxZw2rtGVZpTg4jIYDPPJHU1FFqMyDyUUAgEnj5vx64oevvDbXoUktJ4rkRKY2YglnySfpyMcCpbm6aztVEtug80ZU5yffp71au0OoEOrrbRBc7FI79ckjqapNA7TAu8bBOOMdOTxj379KW4ru4+yvDFMvlW5DtnL8nk4xwKu3+ryXccTPDLFtQxZbHPJ6jGRwf0qtDOIkATcjKpb5Mlmxn8jxUMWopdISxkQGT5ujnvzjHoe9EV73vFWstyzbXEUM0YhkE0eAfnQ++cd/xq/ELS5leFljchuJHyuOowM44/DNYUTRQXTDeAmMSFxgheSMYyPrWgYLa7PmxuiiNcruPU+mO5Iq27ma0fvC32mCOFfLQlRn585XtjB+lU0ZZmEOH8zGcL93PfHarss95cQm3dsQsfM7bcjOCR3wCapy6Rc2581JiNx5bgD8MHNRbUpy/lLlpFYSKqSXcoyc7nG1VB64wO1U7h4U1W4gtb/wC2WsTFYpCgXcB3xjgH8frTmsZhAheUKCMhjwG/HFPAcw+Q4jGMNnjnjA5PJqlZIaasj60YMWBJ4/u96UOQckHbT2YE9RyeB700Kqnk5wM1kb2AKXGT2/OoxGHPHJFSG4QAbMAj61MHCHoOetDZJWETR4wuakAY8sTwfpT/ALVGrsOvHp3p7zJtBHXFJO49iIo4P4UMQjDPU0pmEpAxinbgi5K5GPxpbj6iIQxBAxxT1AB5/L0qubgvJgCpkVickHkU3oSOLDO3BIxSFkAO4fpzQsuTgcZ7t2p4KEnkFu9LZAQmWJQwXt+lPjZUUZ4pTGoAJ24JprFSTzjj7tNsa0Y/zkkBxkYP05pzSog6Hn86hI2rwBzSnAHJ6e1Fih7OucDJx+GDQELNkE9fu1CiiQ5wRUzyBE5AJodkK4ghLMRzSvbjGARk9VpiSlm+X/69Oclmz60ahcjEboexWpkKxk5XBPeo0VgO5A9+tOlO0ghev8VDJGiUuM9sds0js5BIBz/ep8ahupIGPSkkK9s4BqbaljY0wdzEn/GpZCHXg4xUasCeTjmnCNWHJxVMBQoAGPSnrEFweAPpUZJBwCODTi7rHkjt9akVgdQTkYyDTfJHJLH9KiV3LcAj/Cp1UEHOeBxQPdCEnAwBgGmMQcg5yDUjEOuAaiWNhz05oEx25lGB0ppQOxLYGDTweBuHSggEkcAdu1AWuNVRjvxSrjeO/NOQKeAOT+VLwg5GaGHQaXPOB19qNwAzjpSNGSF6g0YI9DT2DYbcXBZQo7iiONVQF8MR0p6xgkjAFEihsZ4I/wA9qFYGK10ir75pQxc57VFhShGARQjhQc9FpokXb83OBg/pTwQoHQ5puQhBxtFNfGeT1oZVh7ZZhjoaR5yCQG6D8aQsCOp2gUnlKzbuSakOgoAwSc/1pGlkJ7gfhildsH1/OnhV2ZJAqtAQzJMeSOn60ICBnninbSeRTWdioAGSD+dGgw3EE8HmkJCOD1NG0lSxxg0ABW/zzTW4Dss642jrSsm4HoP880jSFBURZ3JUnaMVLuLQm81AOMfhTYwZCCzYU0kaLGMZzS7kLHgnmkCVxXCEkYPHpRGE2nLEAUmV5OME/jTSRJ2zRsF7Dmkz0XNIN3I4BPFKoCoccnHWmo5JI6GmtgbuK+VIzgmiOEsOhIpNpMpJyak8wkZHFIZGoRJNoanMFDY6YpuFUYx3+9QoBBJIHNGrARwygAMNtKUJU5HykUgYcnFOeQEcZ4NFhWugI3YIA96azmMNg/Ox+9/SjcSTt4NDgZyCDzQNaCIjMAfakYOSVUYGPve9K5DDjP8An0oL5QY55/yKewtLioCrY4YmmzRuVB6Cl3sigoMt/tUiiUnLHODmkMUu8a8Y2n+dRAO8h4Kg1O5RVOSOKZ5hdcJxj+KgSFYLEMABiP8AJprFnY7sBSKkEJfOMUzaegFCsMbJMASBkADjilZskfSnMqRKeCWJ9KjYggcHmi1yCQKWHGMH0/rTRvL46dqVgVUdB/ntQEKu3PahWuVfUaFZdxPUDvQIirFmYcChndkIJGP1FIdqr8zZNBIoLMu7GBT1A25yMgU0MCQvYf1qOYDIAPOaCtxwJGdwAwTj3pgUytxtA7iklBIHHFTQhVUHBFAbMY+UXC+v5UI5Hoc/3qUsoOWYEfjTmIJGBgYpaA3qQMy4xt3Efw4pwwgwuMkVI6CMZ6Y6+9RKQ7FlzzTWoIXeVUY5NPUmVwcAAfr68U0qgBz1NR72JGBmgLj5pHkkxuwtNkZCgVSdwIo3qkY4JPP1piQFyHGdxNCQyUIBkLkkfxU2PAbBA60ZaQBccmnKFjDYGTigVwCkuecAD/61DIWbHIC0+2cOxLcDH9arTXSvcbVPBP8Ak0E2JRboBjnk5pRKiHPVgfyqIMWYlRgE1PDGsZJYjkfe7/jQN6ojdjM2CSFH5UM4Y5XO3p0ps7h5NoUYU09FBPQ8Gl0KHrI7kAYFKrOc5PAppcJnAHzUBgUzg7iabsLcmViQAQCO9WNodOCSKrohCDOasLKkUeSCRUgjF1wSPZS4GCBxXI6Ud14DwEB6e9dtrU5bT5duMkH9a4fTW8u5Xkrk9P51k1eZS0RvyjcM5z/KqrsFf69R2+tWZyMdAD+mKqbQWIAGPpV9RDkAbJHU1G77SpOPlP8AFUgbcOgGDj+ftTCu4cgZ96h2THZIhkJdwRxnrUTSB3ycAD881JKCGO3BGcHioTsLE8AZwOKNLCtYivcG3ct3/lV7wzKwsCueQT/9aqEwIhcnPI/lVrwoxezfdwAx4/HNaw6ktm+SwTbg5P8AKnyXBZQgxx1/DNNyMjrwP1pGUHI21dkxCCV2JVckEVFMWQFWxn+7/n1qVQVUlcKo/Wothkk+Y5J5OPTtTsAsaBOMAGo5B9+QnI7e1WN4UHjOB6VWuC5Rw33cZPFK+gHn3jJw0e5s4UemeTkfyr5o+JqI0rzAKwBwWbpg5yCO/P8AKvprxiDFZSsqgkjpnHTnr7V8zfEqODytrsquxI/DOQfz6183j22d9BI+ffik7Hw5dxoo9Rjp0PQ+lfNt5EgsTGiEbGOOnAOOM9c/hX1B8Qrcz+H7zbhQkZYle4x29+a+ZtUbbKwXavPpjPOTn3962wLShsdM1a2p1XwRu44PHkHnOY2uo2hA6gHBwc9AfX1r6M+J1+1p4JdkYvI8Cxxlf4TyM/UYP418y/CyKGTxZpeAIoZpRCQP4SzAE/Xnr9a+ovihoou/h5ps0ACSQv8AMqDlsZDZ9AAc9/WvUr2SUj08M2odj5ksLY3VyY5D8oP8Q+9+Nab6VFcPGuIopFGN5yBgdzmumbwmVkiW0AmaT5uOp7cZra0/4N6rcaf9tvI47FGPmZuJAoxj09xzgGs1LztYTpXXvK1zlNK04WolKBHGAemNx5H5fjXefDhxNqyLJu2gHK8dcgD8Kyl0hFV7e3YTiMkvKuMYHHBPUGtTwK7WusLuiJLHjsODnjj25q5zvHc5o00pbH0h4ckBs0C56429h9K6S2iJYHAUD9T78Vyvh2VhbnIA4GNv5mu1sAjFQeoGfpx0rw7NP3j0oto0bO3MpJOFwOuPrz0rXtIjHGCT8wH51Qs0L4XduPZfatmzUkAYJ/HtVQsvdOyKLcERAMpZSAORj/69b9iRNGpJG0DsKxVttyBQe/r/ADrUsVJChSQqHpj2xVRibcunMSa/4dh8YeHdQ0u7jBguYXi3kfdYg4YY7g81lfBLxBPeaS2gawwTxHocn2OdP+e8akiOYeoYYOex4PNdpasFUqAeMZ4rH1vwgH1ddf0mOO11xIzGZRgCZOu1/XPr1/Ku6mlY5pO6eh2+qWhVVbgZH4EVktZgx/MoOR6VD4T8fWt7bPp+swnRdXiPzWlzwCOu5GPDA4z647V1IsoriDzPMR1J+Vu36dalpN7mEZ8i5ZI5KTTUJGF5Htiof7KCSDHB/D/Irsf7JBUbMEgUyTQzMNyY3f57VpBFe0VzlxpqxNjCgnjjmrMdiFm2hsg9uOffNbcmneXjcMf72KrSQJBJkkbgevYfWqe4lNSI47URjAzkf4etXreyiERZ03YIPOap3Wp22m273Vy6xQIMtI52IowSSSeMY/SuVuPjBpVxI1rpAn1q5B4TTYGljB65aUDaB9T3qnONjnak9jtLq8aGNnt1Z7gD5Y0GSx5wPxrnfGdyfh54VbU0aO68aa0mzTbXAYQuQCZHHBKR5BYgjOFXOWFYz65r97Iy7Y9KHVXgffKBjjLEYU+wzj1qiNKhsJ5Jixku5eZbmYl5XOScsxySfqazlU5I6dRRpOUtXounf1OR8H+EP7Et2EszXN1IWlnuJsFpZGJZ3J9SSSfc11tnbErgDr/dqvcShcDcGOevQ1esZACAVADZ+vFeVOf8ux6V29e5sW+mNNGFUAHHPArP1ey8oLtHJ44/rXSWBHlgLtzjmqGtws0a4K4GT7/QVzWsRFanmmtE27gkDknp6Y/nWP5kcodZNoIIxx/Oum1qInflAoB578/SuQv5RaPuK4FaQbidDjc3rHQUMQltybeUcfL91vqO/NXrbVdS0YYuInuI1J+eLlsfSoPDuqJOAjFRkce59q6aCBEkGVJ+vIrujPm90ws7honjrTrhlxcfZnz/AKmYFD+vB/Amu60zWbO4ib98jqeTt5xx1GBz+HSuSGg6deAtPaRSsTw5QZH0OM8VXm+F3h3UZPNa3ljlAHMMzIT+IOa3jJ291mDin8R35+zMp/eK2ffr+fSmXAt7LlVbawH+sx174riP+FRaVMP3d7rESYwdl84wMeo5ptn8FNFjVlfUfEEyt1WXVJmHr6/r1rRc1yVGN/ef4HWy6rp1qr+bLHDtBb53A4GSc1x2ufGPwxZLJHLqtt5mP3cULiV5O2Qqkk8+3WrcHwJ8FtI7XGlyXrN1e8upZc+xBbn8c8102k+BdI8PRC20nSrDT4wc7ba3VOfUkAEn61rypfEymoJ9/wAP8zzaTxB4g8RW/maH4cu5m58u41jNnb8Y5IIMjA5zwuCBjIqmfhVNqeoRaj4yvl8QTRhZIdO8sLYWcg53RxkEsc8bnJJ9BXsV7CbeIr945/xrC1djO2+NSoAwfQ471zVIxRrC8n2Rx1/GqROCRjtgf09q4q80uK1lleJSHm+82Op6Z/Ku61CAPKzPu24/h/H2rmdUjCOxG7IGP8K55fgd8fdRxesxM8A9QPvt3/D2rxrxzYxx2NypQkyKxDfgfwznBFe2avE6RMGUFgc7vQc8V5R46Uy288ZAkBU46gewJ7celXSl76OGukos+CvEVjBasbWGQS/Z5WBbjKsMcEk89eaguGthZwzQkb05b05Hb1rrfiJpcFs4CwBZnuyxk6cFCcHHBOfWuUnRggUqvHc9/evoJxs1K9z5JNybiWNNkFneWNxcRPGrMgLrjoSAScngDOep6V6VbTpNNEN4AkO0N6+/415tcQmK3sgHBRfm2N0AySc/U8454NdzZ3SQXSTCERiJUkEY6EjnGPftzVQeplIlu5isxZvmAI+Xpzn/ABrKuF8zDFVX5j8g/wASK19TiLX8yhQPNBkVz90ZBOMgdeay51RI8Fec5DZ647Gja8epjNJpFS7ghLgiP5x6Yx9MVVFjbod0ca+Y7ZaTAyfYn0HapUgMjtIzFiDj36dacqKMjfh1GehPWrSfczK7afFMmIgFJz8+Pf3HP40xtMQup2ktj14/KrghZW3KeMDPXj1pGKgnCkDt3z65qk0vhZCT7FKLSwyEKgPIG5ccHJyTkdhzW3p+gRmOPIUIeflAyeoBPFQWcRD4XO4n3+neuqsbcGFdwAYn9a1pwcveFNuMfd0K9roigD90efw/rSjwNBfLNIiCJ+M91Jx3yCRXR6ZFEyruLZzzt6Dg85rYa2jV1y6/Mv0H6D09a7LSjfQ4lWaaPI9U8EvZ52ou0ZywGcntnjrWLc6EVYgopYAZyN39a9f1O2R2kMRIVhkDjngccE55rlruxijb5gQADnaBwff1rG/NH3lqdqlzdTzqfSGjVkLCQgfwjAJ/pWdLopeJi+JpGJIz245A7HFdzd2ySoTlgC3GMZxzz06VQltFSPCKMk54HQ55IHbIrmad+U1T0945SPTmjbeu3zPu7skYzyRj3pk6OfM+ZpCVxsYkAY7ZHvXUtp6ktxuB7+3uKhSwjjfCxgqBz6kH1oSuyNUjmYNJSzlkkQHBXOzGQCRz6n3puoab9qRMk8gc5OcY6Zxz09q6hdMUPu2KMKR6kjtn/wDVVdNJWRcxqFKk4XqSMHOPf0pclvekF2zo/h98Y9Q8B6NZaYukQapaxOZD5sxjJwOACAcA8fl712GnftLadNCPP0S/SQsZCsOCi84G0Eg+3c15b/ZBSQswjXjhGzkeo6VBFphgXDnJYfeUYHqT7Vm4a+6yrI90tP2m/D6M0cmm3qIDjfsPyjuSuMsT7YxW5YfHbwdckQjUBEyDad8bhQc8DIBH1/nXzbJpzzTiTaBgYGB94fWopNKUWzxeWFGc7cYwc9Klwa+Fiun0PrPT/iN4f1KRY7XXrbYT+8j3gY9Ccjge/H411d1dRW9jZ3cupWy2Nw20S+cMs3JHAPseuBXw1PpMUzOjKhkYA7gBuGOBk44qAaOlu52Ky5GNvPI59P8AJpezqLqUnFH3MkqqsjpJ56IMEpyCCTzkDGD69KSa5iKKsGTuPYgn06E5r4nWTVLZsxavf20R/ghuGRR3GNuOn/1q2IPG/iOwc41W7U7f9aCAW9icZyepoUZzXcnlhqfaVjcoyfZzIuVH7xWGfXHTgn9KlNzcrG1tIS1oGBO3GCecZ4yevrxXxlafGTxrp8UkL3YnWbDNuPAIPGeMkd+COc1rWf7Q/jK1thbsirarJzyWY5zwoOACD6npxTSkuhKUe59bTXcUqCGNplgk5lTlULDocA4OBT7Zore088TMAjcI/QnsQPUe9fMcP7Smrs6y3OlnYi7VEZXjHUkEk859STjpWrD+0pZwHyNRsCzTMo81A3yYzxkgjk+3FZaxfvIpRUnzRPe1u5brWZrx1ka4wczZ5YnkkjtzUdrbB/NLGVH3YUEYz6nJ6D+ea8w0/wDaR8NQTlfssvmiMyGJ8iNRnAyzEFiOD269K0dP+Pmj3RMyOGhJIldCBjIOeMkEn0BHGabml7yWhHJf3T0CObfPlWIjzjnPPNXLedVkaJIt8jKSEZD09c+tcrafFnwato6RzLcpMAFk2OhjbqQDggfj9Kt2vjXRJ2eZNThWMHl2I6+gP/6qpTjJc0RRjOPu2N8RS3KSZRlCYO7t6c8evSmLGtq2dp4xj8+aq2vjS0lfZb6hA0ci5KROH468Dn3/AAq7Bq1tfI4SMMSSW64HJxii92NRuacGn3Nu8d5DGrL94Kjg8dCD9PQ4NSavepqswaRUsp34WFOFUEevYe3JNZlrMY4p0+0RxM5BPmnHy5xgAcknOKs6lp721vBL9qilnyQyLICQOxxj/wCvVKXMQk4PyIIp5Y5NiMZQi4HA47nFX7LWp4LHyI0Lg/dz8wUE84Hc+9ZMEsjStujKowI3L+v0q9JcGC0k+zfuzJgb8dFycg8DqM4NPRXHdNqJC1wbOaSOWJRGzHn0wT0OOma0PNiEGxPmVwTyc7+OpB4AAFUYbR2Dlv3wA+4OSBzjqMe9NmtS+Ake0E4wuSF9jkVm3qHMl7sjcGrRWyq8LiVmXOwpgHHb1/HisiRZ5x5spABbJTJODnoBnOAPWrLQW4jhYyiMxnkx8k9euB2pkdu63JSJ2MwDfM4DA8cHJ6YHtVJpk2TWxNbGJSQIwsz91zxj2PBz61PFJcxSysUYtJzhyCf04x+NUrG6eGGSTEburYVVPU9MgHkitKTUlubUSmNVjUEh8HOehBPoMUMOW9jKtZbi0uJVwFJJzj5sD3GOlTXC21sjtIu8ykNu64GeMH09ql02Fr24dXkS3WUjbg8ufx/w5zWleaLBYXzx+YrOBksOinuARwaPmP7Pu9DLj1WJLZfLVzIxIzkcdcE5654rQeW4WLzvMSR5xkvjbkkHj0556dqorZRebs8vKA/L/s5557mnyI1suLeJisZ4yTljjkmjTuJWu+hXS4BikMgCOP4VHAA5zj1zTrae1G55CyFScKy5znvwODTIbE3NnIY5iAnMiN6nOAB3Jx16CoYzJbXKxzFy69UXnHcY+tCkrGjjoaGpeXIF+x3LSCMZl/hXJxgD+9/LtUYmmiiR2t1cAHMnQgZIA5H9K1LmS2tY13IyMQWGUIX/AOvk1Ru7ZJ7EBZTEWPC+p68jv/ShPmISSYsOqJc2pjFuNucbwOVPY+hH8qkW4tliWJUKOBuBByDz3J//AF1S0+0mjUArG+ADv+6RycjGO9WbyeNZU8+FlK8r5Yyqg9jwc81Vn8PQlv8AlJhc3QlctJ5yyHqw5x6f/XpIw9tcMyrGyLggIPujHPGOSfSnXl0pCrb5hIzHvI+ZuuSBjAPbHpzVGWS5izGCD5WdxTB/DPcfQcYq0roG0uty5d38EiyRCMiQZB3A/PkZ6jOMU2xuhbWrwOgZRxnGePp7dOapCeeSFlaJV35/XqT6VbtNgmCshjZwfx7DkgZ9ayenxFb25S1YrIjLFtADdH6YJJz7VLdSXOnQu2BJCZApZR9cdep/xpkTRRloyxUggBvVeSTj64/KrUaS6lIQ8ii2jHVhwpJ64+tU1zPyJWiM43xYKGbY5bBDcHGMjGM/rV1YhflEXcNoyc8c8nP09qgjsozdGLCzZYZKHO70GT/kU7UFfTyFVJDK5O9ACoT2Jxg/pSimvhKc1p1IrjU7pl8sKXiUgxuRhm6gjBAxjnAqdtZFxMDPEGWNsBdhAGTyeAP1zTFsVuXEscwQEgFSd31IH0469asro1zdz/Z7MCRiCScEBR7nHr0603y+hN5L4die7e3nAaJ1jgGPm4Xk5wADUt1LYLYZdhHcOBtVevX1wRyen1rOkLrNJYTwMksZGVdMfQ4Izz2qPSNKW9SSWKbgADD5BHpwefpVXenNpYVk7+ZqWiJJp87bjKMfKme/OMDvz6fjWTBaSxXsgnjyRj5Mbefc/wBa1tP0xbjUEtDcrGwIC7yEBPPUnhQD1yai1G0v9HknEsy3kQfa0kLl0b3Unr9Rx7mi249dNCCW1jnfKA7XwNm/J9eB7Vq6fpDRFisqsrA/Keg9zng/Ss7TrmCOB7holk4G2FuM5zzkDt/+umWssrzG0Mhgw2Qd+FXr379O39alNhfVeZHfBbeUgkjb1VR97r6+vtVt7iO8gyVQSkcbM4Ax357VUvrWUTCSSbzixwO+RyM9PWp5rM2yqvlgsTk7ecdABnp3qmrtWHKTi+aRTttOnE7biXCn74OTg5I4rUkif7L5UaGTP8ODuHXJpxlQQJGVZHkJ+fhEzgnOcc9qk068lmgeSF45tgIDZPzZyOOMmi6TQuRpb7iWcjw2kiLDvyMCLjg4wSc1Ba7IJFE0BwWwCw/HjHXJpkckrTFSELA9+MnnrihIri1nM0zfOV/h+7xnpkf0qdU2Djdp9Ea09uI0eSK4lhiONyI5HrwAOcY/D1qSa6uNRgi83UJZYYPljjcZAHJIAxnknNZlvrSwy+UyLKpG7awwfz9K0LjWLG4sZIIrQQXLAFZFmwI+ckYxzkcdc0NqKNUkkRCS7jHloyymXkNkAhemQMYxz0qrexShWGfMiT+JRub6E+1Z2qSTlg0c25UPO8Ejbjtin2l9LbxLwp3DPzcEH39sUrEWcfdjqaui6mZ4prOW3t2Z1GJeQyAdR6EeuRmnW+nzoszJu+zq+Btyw+o9j/8ArqjbX6rdkRx5nxy3UNnsBXSWXiEQwSxSwCJCCAEQgZx79aSir+8K2r1sYM8Elm/2ot8zEgJ378mrcE0tzN57hC6nJ28LjH41m28UStI3nSICcbs847cYqV4pCIRFO3lk/ccD1PUDjjmrasCe+miNq4lmSBHREZDg7e55OeMenvVOWeOSdleHCpkkEZz74qo95dJKF2q0hOMt1Ud+OlXIoH2vIkUexgN3zjJPJzn+dKSaHF8z5h6S2bPF9nUll6rs284PUnr61LGYo+qncxHDHIHUn8fxrNmzcXXMJjVT0Ucd+cgc1ctrhLSSN5Yg0uCcOP1xUu6+IpcrfulfyZpZ5YVm2wlxIByAcZxkd+atXAnt3VTCtxjHySA4zzzgYPP1om1O1lniRrcwBT99T82fTB6c+9R3FzPYAsWMjykEfx46g5qk7fCRZ35Ri+IJNPTZ9k+9jLJ2xxwD/j9KkXUINSMdvHaSCMjJc/fY+mOw/Emq/wBmvNSl3DCBRzxt/PjNKkd1pcokQKCOjqTnPXGKV1L1F7yfkXBp1hDafvklUqRtCZ7jqe+PerVnYWmNkUq+Y3J3vhEGOep5J61QXULvVpGluZHlm5DFxknPTH0HAqul7HbvJvUsdw4bg479OOtVJt+6XGy+E1Ta3MUcs9tcMEU48zI559D/AIVnQzXeps8sjGeSQjrjJx1Jxjp+taNneW10pJA8kj7qdj2zn/OaqEJLeFrUsEJI+U/d/Edz3qE2l2Jk237pZtbJIJvlQ7sEk9emOCaqXthObgyEqATyFHH0I9a1YDELV4TMRKFLFG/jx0A9qz4rq5S62yJDgYYRYIXv9c0otpMuyuiGSfYFkc5lbkcdAfoDVye9NtGVkQMpI7YycZ6dqZcRghpTgSHOeOB17Y44rPDS3xYGVnAAG7GcDJJ6Cha/IHozY0q/tUlBkgR4uoVifvHnnBqC7u4pn8nBPP3eyj61UUiAFjuaLGB8nXn6Vr2N5YSoM26+fg44wB9fX1p3aZSXNEynEkUmwnCkclvujnoc9asWumz3yx75iwByFXHNS6hYx3Kkwy5Ved2Ov0rNhKRzqVZo0bOB5mST746U2rGW3xF27tzaXqxFtjopzg5xjsTUq61d2Yl8u4cRyqI5CCRuAJIBPXGa0dJ0WC+TY0ySXDtyu8ZH1JGBT7fRreBpgbmNo4zl5i4J6nAUY5/KlHldwk3H4TGtDA0265lZELcDbzn1xjNXr64ktV3WUw4By2zG3PYcY/Titf8As7R543Z2eCRlzHkAu2M5J9Aa5iS0niujAkhcL/CWyp4zzg81okirNozYre4nmKrg4OWIzgZ75PX1robOyNiqvKBIrHj1z3OPQ1nzpLAhdJTHtH3VHykd+KkGqywAEwgkEYc9Tx1AxUa/eLlTe+qNnUtOlQtKgjY4wNxxjHoOvSslbS5lnZ0UHaB84ycevf69aWbxJK8KQG1UKWDM+Msx5GMkcDntVmHVmuNq+WCiA4RRtAbsSe/50KV/iQ7pfCUbxJoiEjjbKnllPH4+tWfOleEl8Exr+H549OadNdTyq0zRxdM/IMDHYADqfen6LFHdCeSYgbWACfxNnk4A7evf0qXa4kuV8xQt7u40+TAEhBBB2fr+FWGuiqZSOUnH8GSc88EgYHHua0tas5NP1WWzMCxvEcNEhDEcZHzDIPXnHA6VRS6ljZmWMMi5G3nAwMdMcnitHZMHJsu2VxPdJv8As7NHHlVi5PbOSO+apSSESOssDJOT97ptHcYqK31C7jYPBFtYH3DH1wDxj9adLPLcXIVoikgGTzkn6mo7lXTtqWH1O9WF4IZZzBIMSnJG4HnB9RUtgBGkrhXRBnPl4ySRn05qCVm2gYTaM4ViQM+v1qWDfbWqyEBjg7ee/PbFKyRO7J49cFs4klgMir/yzAxnrjPHJq0niSwlSOQwSTXJ3dY9qRqepA/iP5Viy3Ely6iZXCxk5bn5uxxUsF7FZxSL5UkpZsgdSOOmcVdrP3QjZXlJk+talZ311H9jjniZVBL3KKNzdDgAkgDtk5qO6nWWFFZWgXbiRsHcx9s+v8qgE4llLtGyeWCwGOOffHWpJ9aSWHyprdGLsD5gGD34xjA+vWm25fInm1LGmPayRoxjLA57kkD8Kmm122tlbNuu5RgcnnryeOMccUWmpQWxhj8pJodpzkdD2HB5yKs3NpYaimY1jDnrjIXHPAzyfr+FEJJFSTRDZ38F1EySWancMjZJxGO/bBye/wDjVzStQ0y1nxJaM0rD75AZUA6gAnqfX8MVj29klpcOMbUA9egHHAPX/wCtVjUoLWO2jMTqJmbJ3OCSMckL7DHNQ9W1cEro0NcuLTU9Se4svM8sKozMgBZiMHA7AY9zzWXfw4jDIGX7w3MM89wOKrx2xuQrMXWFwflPU/8A1qkLLbxFHdmZTmOJskc/TpxVxvf3htfylIxyzrw2VA4Z8889MY6/hWnYwMExld4BwpGMEc8g+3esyW+miuCAuHXIwUyA30PtUDCW9kJkw8rNlmfB569MYpON1zEKzl3ZuQam7Rb2iCljyVzkAEjgfhV2GW4ugn2cSHGVBfljx0AxxgVmwzS2kZke0RnUH75IGe3AwT7VLY65PZxsGt2VzgiTO0L2OByTn+lCbXvDdr9iNmVGVWUKGIOZsDkZzj/CnOII43do1lUsMZJUc/TjrT7uWDUBF58h3Ln5GA2qT39SCKqpGkQ8rzFuVJzhicDnOBVuSkaNacpaFvaCFlHmLlTnynCJnqCSfT261Bp62zwMUnlEuQnTauMHOTzzmobqK3u3CRlZeeCh+VM59abbKIpFXiZduflxjg4wMUm/dI5VcsGPybmRIpFuIyMH8hzVtNDMsPmI6l9u8gENwex9PaoL4xJB5kLspQgAYJPoQev51DZyvLIy8YIxuU4xjtn3rNvW5UVy+8MdnhUwtbGMgbfX171KiiaNfKjaMleR3/IVfGmXbwMYoh5iqG2AknHOecHpWZFJNZ3BkQvBtHPrzkEHI6U43voE4tr1IpLeOWaVELojEE+aMZIB5zj3PT+lXreGC2JcqgIGwM2QPbB9+1Ib2K6ETzkRhFOFx05J5+pzTJtQimtjbokavIVPmclsA87QemRRe8hLRcpbuFS+gCo3IjyXD89T1yOMCmxWUTxRs0kjsCMF/u+2CKZY6dFIJ5GOEzglnwc9sDvVnU7C1tktxP5ohlRsYGckDkdeAT1Pb0ovzPci3L5lC8hzcM0c00qrwHcn5QOwHQCpLbTL+8mULJHdSMvCZAKjqB1xjHanWdgJbRlFy2OCS+QuR7/4+tNS2dWbZIu0EKecbgenpkGqUW0zRtH1q0BxnPX8aRIwW5OeajVZy2dwAz+FOV2QndjJFZ7G1rkqCEfeIPp7VHJKGPyYOKikR3yeP1pDGwCkjOanqImMayjPB/3aTyCqg88CnJN5fO0kDrThKxQEY5FVcrdD1gK/NwMilaEk8tx/n2qGOWRm+fjP92pTgLjk5FITsBVYR23A0gmyTjkVGYWxyx21KFCKvHzGgaAszrjbgUDCg/KCaCpYcEEYoICMcg5pakgu1hliF2mhp448kZOPamlwW56HrUgMeOoOPapKbsNBLAcinqisvJzgUKBIfb8vzokZApAPI54qnYkXayj5emKiMCOPmJ3Z9fyp8l1kdM8elKJBgAAVJVtQWNYh0HX71PWItk9s0gAODjFMadiQqnIpthYk/wBX1O49KjLEkjPAqNQScsD1qXakY9BmkMadzHjGcVIIwVAPUGkDAnIUdKYJnZmAXkdKq4upMSqIWCgcVWKPITz9eacyu55I56rTkj+Xn7xP+c0uUYqEKBnqM89vrQ8i4A44P3aRo1UAE5659KQKGOQOo/GkJXFRgTuJ4/z2pkjneAG6mnMCDjOMUqkbDweKqwdBY1ZWx64/yKczlSRyTmkEwVgMENio2kLtj2qWCQ5pTIDj5qCRkZHBNNVBjjnNSBQpHY07poZGzGJeMnmmJvdupxnuKkIfI4yKcjFR70bAAADHJOaUjB44BP8A+umgFiM460My4K9c0+oCs4LcdutDHdwMnNJhXzt7ikCMgGQRg0nuD3HMAEKnof5U0IQx4BA9uKkRgDnjGe680SkEDHOPyovZiZC6O/fvShCx2kZFP2swGSMH8PxpHcKO+aQ9xgQsM9wfyqZYw2OcVCk4QZHJxzSMS46Ec/T8KpgSFlVhzuINNYseo702OBgwYgYP8TVLIwUHIOaT0EtSJ2bovAqWIFELOoOPzpI9zAHuT6UGIv8AgaQ7WGvIGbggmhmdWAA3bv7tMjtlUkjIP92ljDLySSQP8igWoI7jnbikUEsewNOZiCeQBihc4JySM/jVXsFgKZY96AhBy3ABprTAHaozxzxT8kAA4IAqRgIgSecjFKq8f3abgnB6Z/KgyEHryKqwr2CQKx2jByadHiMdCeP880wEY3dcGnqQzHIxmpGEsgUZI7fw9ajVyAAuckVM2ANoXr/FTZWEaOVGDmhaC2GuSDkjnNMk2kgN19v505WMjDdjj86cQFBO3JouCERAAf4s4pVOzqBnNIWDkKcAD0poUdSckCjVsHoIy7CTyeaNoJJ6mjA+bPA7UKoJyBgEUMdtB4UleASPamMSDkjBJ/OnNIY2yozjNNJaXlmHJ/hpXbACRjjilKAnjqKjkbc42jOam3cdMDFO1kJMiZShxwTUg2kfMcA/nxTFB3nHX/PSlY7l565oGP3oVKpnrVdrlidowxzSvvYNs+UCmwWioA2cmiysA9gXOSRuxT96w5JHzUhJLAgA4pPIdySaL6ANa7DyD5CPxplzfxBljAJb6GnyBSeMDFOS3jAySF/n+dNpISEDBlJJ6+1IQCx5DH/PPSkLxgMBzz9KdDjy889f8etLVBqKrFM8Amo4yXbPQHrUzKZCuPu1CFC5APQ0KwxzEPJkcgUm0EMA2Bn/ADikYhTgZ5pdoEJ3cke3J9qBXHLGI03cdKbtdRyynmmsjMMbtopHVTtxnJNJJg7iu4YBT8wHJ9zSsoWMbcAAYqby0RNzHkVWOXYgEnn/ACBTHZksMLPgHvyTSAmOQoo7Gjc8QOxPm9ahjaUuWdhj+tGrAsRwEEbhlQabJcBCUAI96SN3VWbIINRsxZjlRigTJkkKxNkAGkMhaIYHGKjKmRl5OCakcqrKvXH8PtQSRyqzJhDjIP8A9eki06OEfeBc9anEgy2FI4P3qhkmLo23Jdj+FNXZTHY8uPAPelC7SSRx+tMMYiAJ4/2aJAHAODuz60nqCEVS0noCakeQDCAHr+VIqnHzHBApAFLjGQaLBsSGER5YCnlgWBxxUZJ3c9M09QoY8NikxbslCOwUnO054p6neOmBUEl2cbVU4xUsBLqC45YUIfQp6vD/AKK4TnKn+X9K4SyDtejkElj09Pau71DJt5OoIFcBZsyXi5PKk5+v1HYVhJtSRSsdJKCCDgFiKqkkOCMjrmrMrk4PK4FVmU9iRVJkt6iAiTgH67aaykfM3Iz0pcbRxwSOfbrUeDt6kZP+c01FC1Y13CvjA47epqswK4746/jVh8YJJzg+tQOQGORk5qXZsb0IZEYxtzg5/SrHhSVxbXCtyofIP161VuSwjOARtz+I9TU/hgqsEwIIJfO30ramJrRHSeZnAC8Gn7gseM4JqNVJkDEnAH3fWnSAEt1AxV3HqOkKFeGDf7NQQyb1lPHUD6+wpXgIjLb+P7vpSW4JQDaVGKNCSQOd+7AHFU9QlZoSuAxJIK+i96uYDPzkACqjqZGdyCpBxS0ZXQ4Lxw4W2VPvFevbHBA+uK+YviYWETCNQ8o3YZvvYGen1/nX0941iIikCHGSTn0wc8etfMPxKRYLhnXc5yT9fXH5AfrXz2PTOug0meL+K4zLoN4CxiIXOe55+lfLeuSImoXCqxaFjhV9MAA8H1OTX1L4y1B10a66u5XhQBheQefpXyrrNnK2qbvmYqxz/tckg9P8ijLrzb5tkds2rHR/DiGJdVyVIWAeZuB9wfzFfcl14c/t3wPAWQmKaLgr1ywIBGR7YNfA3h3W30XV3dlRoWXEy4wdp6YPQEHk+1fox8Db6PxL8H9FKKcrE8W04OdoByMdj159a9atByhuezg3HkXkfOd34O1fTr2O0hhlDqW+RB8wwRxjI5xzj8q6zRvhVrviYIt7b39zESG2TvtRB05BP8sfXmvcrLwvJqXieZ1i3YGdigKc8jJyPXmu0GmPZQ+U0Sxuf7o/mK5YxWkjpqw19zc+b/Hfw0XwH4QSS4uoft1w6rDZ2fT33EjJIA5IyD61xOn2AstQt5Ch3DHC4wOCD/OvpHxl4RXU7u1Lq1y8Z3ZlwcZyOBjgV5d430JdJ1AMeSCvGOnB54HTiqcrLmkcjo297qdh4aH7nGRtXBHqOD0rt9PmVgqqAWGPm6ZPqa8+8N3Q8iNSN3dtv3c49feu90siUq+QQMe46dK8+a973hwn7x1FqhWVcDIP93tWtbusZxkEnr8tZmmkoy87So6f57VrRAKuQgD/ANfrUqyOyKSZahjG8SYIboO/NbNjHsBB+T/e65rKsiSWXAyBn6HNa1qST8z7uM9q3inY6enKbNqzCM5X5j1b61pWuJMjcFIA/wA9KyrSYEMOcnkfgf8ACtO1O2QMuGT+tdVNamFRaDNW0aPWYvLnjjuFB4DoCRzwckVg3XgWW3i/0DU7/TWIAzbzkhR2wGJH6V29somPyjkj+fWrDWBEe1uFHI/wrpcV2ucrly+6efW+n+K9Mgfy/ECzk5w91agkHtnZtB/DFRDVvHdvGf8ATNIeTI+d7SUD3yA4Jz2IPHvXd3Fi8ig8H021F9jAI3puUDp3pcsfiNYtJ81r/JHG3dx41u5S51fTLWEgcQWLsfcgs5GfqD9Kzr/wTq+suDe+MdYhXPzRWHlQBgexITd+RHNd9JbAOcAqmOB1xUK2xbjpjvWTSkhb+9a3yRxNl8LfD4iMV9Hda5Ezcprd294m7jB2yEqDxwQBjt1rtIrK2tLNLS0tooIUACJBGEReMYAAAwB2p6xBT8wwB/dxWjZxRREOw4A+76nFQ7P4mTUaa5nrYwLjTGVDKVCrj864/WL9POZV3cNjPbj+ldZ468TRWOnug2xs6lS2QMD8Oea8nl103MxCqz5/Dj16dK4alrmlKDmuaWhsLKJZNuemSTn3rX06Xy2MgIbI/GuWt2dnzyDg/N7en4VvaWCy/Pxjp71zJK/Kb8tkdtYXCxgAgByv3vr/AEqtqCGXALgEd17mqMamY4XdtA43dc96tm1eSE9SR/FWypEKKXvXOa1q3URhnBIGST/iK8+8QxhTuMe/J4TkfWvUNQiMiBVGWB+7XDeILHckyk4JPXrx/wDXqXDl+I2im0ctpmqtY3KSY5U9+f8AIAr1jwtqA1GMM5UuAMbfxrw6S3neNiikMrFd3XuRnp3qxovi7UtGmj8yJmRDj5RyB0yOxNKPu+8VKi5I+jo4jGAq9MVctR5ZJ55P8NYngzxTZ+ILRJI23MR07g98iurjt0wHPQ/w12QSa5o9ThbcXyyQ+ObylBAwG61YiYyPgYOeKrWqJI5UEjr97vVhAIyWCjP8vau6mrIiSLLFkUgZ8wH0/Oo0uHdhjB4NILoMDuBVmB+9/L8ahnmEQBPJYflRJpolJvoV7471IYsPeufvnLOcDgc1qX1yGG0HA/rWXdH5SdnygdveuWV38R1Qi0jBv2EkbFsgZ6f/AKq5XUgNrFDjAP6101052uSw+XPX+tc3fklWYqDk9KzcbM2a5UcbrEo8s5wSp+73zXl3jUqlrLhGyWx278/lXpviIrDH5g64OF65xyc+9eWeN7stZSSCMoSBx1JIyaqEEpcxyVpXjynyf8Sozczy3JU4M4C/Jwucgn+fNedXFvGGXLsHyFPoc9/b869c162TUrCZ+GEhxsXrkHP6Vwt3piur71CMuD1HTIHave6HyN3zGFBA042kkKCBwRnrjnOPr1rpPD+owzxQ2sucrAI9y8k7cAZOSSf8Kylt/JcRlAQW4bnn2qzHErQRXS4XllDdwc4IyKIvlYpLU6nXJZVm0+RJUcLHhl57YwT7kVjyYYuAu1gx98dea1ZnUaRFuKnYvLYyevBJ/HHesm94BI6sOQ35cUr68vUzekSozKquCxAx3zge/vSxkM3A+UrkvgY4z2HapWCpGM5IAAzjnOOnNRqWkQMigFjg5x/+ritbXRzt6gjsAf3gKhvf34xioDKVck7kI7ckD/GpZgZSoVxn/Z6H1NK4cjb1A6lfetFBW5g5k05EltOAwdAQSSPmPPXr9TXZaSwuY8MAq45Gf09zmuJiLmE4xISTjjGBgd+9WrW9l0+VHRt+M5XI79PrVKTh7pLjGfxHqNlaG2t1O1TkZzjlV5J475qzJcLEwLg5I4XoPY8//XrjdK8b3duUknCzqoIA/wBn2I7itCTxRBfNhJDtXgBwAe/BOMn866I1WlzHOsM4+9ui3fzAIRxgk9+cf41zmoyCFTkqykDAP498U+41GKRx+9BKnqDkfnWJf3zyOD95/wDa4GOmcZ61nKo7825ag4lG7kMzEKDsxnd/IcVEAzE9QxA6HtS7GjRnJw56+hz6VEECTlRlcDhgQOSOO1YyfNeRpG9x8r4QbCdwPfI5/LpUe8SDzCOADnt+PTNK5DgZG4kj6AZ560/yi0YjAIDH14pwdl5k7P3iMlklyQDx+XX+lEUIUcrjjnkVIwfaejKeOnpUauGYoExtO0+hHt9KqT5lzRNL2+IcGKODtwWBwFz+dPQDGwcBcH58HnnPHpUMxLuYzwQByeDj2NTLGFXcDlsc854+lTZO0pEK/wAI9WAX5SH4/i4Gfwqm8KhcEs4Y5PPXk9CACKtRxuFQKpAJyfzIBOaYXKk8gjdzx/hVqzvYcboga3gcbDjle/HPf61D9mVHyqbnIx5oHQdx+NXpMOwLYb/ZHp601IgH/iKHjb09xzTU01sPkX2mUzYKkexlPllfudeh6YqObSkZY5GIZ2JXgnHc8jGM8VoxRgkqWG4j8QKiuWVzDlDhZP4cZxgjkfj+VONmyNE0UItOBPKDaTjcMfliorjSjLt5XnOVOc9cD24xWx+7C84K/wB1T19zjkUNHEyiRPlQnhev4/SoaXMNtWMOXS3E5Co7njJX7vHUnt6daa1jvQM8QZ+/5dQK3pWCRgMSuRg+/wBcU9oo1CgZ3H2z+Jp8rfmUppR5YnMCJ1RVUBBkDaQC3r2yP1qNtPWEqSg3A5z1b0H0rqY7YbXZgGIxjYMNx1GfTPNRmwhwXCsMn75OST6VChqNTSOankltnVEeVWZRuQOQobGDkDjPTmp7LVNViuQv2mR4SORk7UOOMDoa230yKdcknaDkc4IOe3t60yXSpI4jLHnaD3T8MZ9KOS621BSUVuSRazcmFUMrh854+UZHU9c1etvGOuWckaxardxFCW4mKrjB4wAAc8DnnFYKs7BhgMCSTtxxzSyzDzVxvk49sDp3znn+lY8qTLu2dPB8QdfE3z6nJKG/56OS2c8YJPGPoa6PQfjfremyRRXLC8iHKueqgc4O3AJ+uc+teZs4csh4JXjZgMD7E9x1705JFWdYlbHHBPX2pOCC9kfVXgn4paTrsoVr2KG7LD9y/ByTgdcDnt24PpXf6hMsqREoqK7FpFV9zyHJOTgcYzj/ABr4qt7lreRAMK+RyOO56HFe8fCT4gy3/wDxLb+UFgC0UknzFsHBySffoB2rJuUH5GUketzNED5sEsgCgBlwRz6DHpT9Ptpbm8CW7KGUcB+d5xkADqSf0qO4klWxklSSNvNOTsIDYHBwD6+gqpBdeY0cil48fxLwR6VaasZtJfM0ri3e2kNvJGUmjZlniJztYdj2yOaRpkYIxIRlXjaMAnnjj1FVHaJpIzEWIb7ynGc55JPfr9anv/KBITa6Rg42j7x5JPA59fSlv0KirR5iZIFuImkgBtmBx8mW28cjrnp71Ha25txJFuMoI+Xk4Hc8dOTUazPaWgmZ8LdA56ZbHYj8etGmyrdROknmK4YYZMA4GT6VTbXukO76l69u4lgiEUW9scccqf64HPpUE9zJMr7SSwPKknLDnGBjAwKllkSRlhMpEhYbt6DHTABIPJ5xUV9HLpt1smQLMuOvbrj8P5000/Oxa1+EuB51iE77fLAydqg/QEnnjrxTH1S6EaIGMSsc+aw3ADHTp+vWkOpg6VcQyoJ5GJCuowozjke/4dKgsZhdqBcTM67uA4+X8Tjk1N7dBNpe9ImsIYtQuzNKPIyMYJxnjknHJ570iW72Du0hLSZJV1yd3XOaYhePzkKKxJwJEHzAdcAnjH8qI7gzzgNEwjY4HB4HfA70aLoZqTb90uyST3DxTvOLhQNuT1A6YGc9T+NXNUvrexJsZF3XoOAEKsig85LDIJ7dfes6MxWvmG3Ziikg7jxn8utQ6Q8NxeiJ4YgiqRs6ZOeMk9cenSptZmiTdzoW1G1i0wwPbqs5IUSq3JPJIxjjPHOcVX05fscIyPtDg4CPk5JzyT3xx+NM1EmcFSn+r54+bocnH16VWj1F7o25iBiIOVVfY9eeO2atXFJNvlJ7q3v3cRyiRxtBCIBuVeeeOcZ9arRoCAkoEeP42JGScgg54zj60tzdSul1dCUykqCrg5L8dD1OM/jUi3o1PTVE8CO+Au7kBAOoHODk85OTxV8ztsTKKRJZw2qLIpmJQHHTliCeT9ao3xmivVkidHVOnT5fbHvQ0cFpp7sYS4B4zjLZ44Pp9KispTdg+W7Ix+8v5AcZ/pUJN+hfur3TRMwkkV2iJQjPyKTz3zjmrExSO2i8qdgZD8yMNuwdAQCOSPeq2+a0ixtUkgYXGGzjnnJHNSS3E8IExhAUnJeQZ3eoGe/6+lUrWM5O3wjZJo7WZFjmZn7Fhhs54zjgE0+51a4JEUa71z93eCM+pJ5P8qfeXUF7eFkt47GTjKR5C+gxkkn8arXFmS8pQbWjP3e3Uk9KSXMhufN5Meskhj+SFPMbJPUEcngYHNaenE6Wiuk5hYMTsY7ufQjPI571kwSPAhlK54AZ/Q9O/YVoXkwvmjMieWVGQI0C56nJIGT+NKyZo9F7xtm5uPEOs3OrXl9B9vmHmTTO4QvwRwMYzjHA571kG6g0ydZkgdty8gDJ68DJxx75rLe3AlH2a6Z1jbblsbcd8jita8jiGnBmKidgDtX7xHsPQetLVMzbjZcu5TuZ4rhzLGBBKDnOeB1xnPWpLmfUb2GMSz+ZCnEaYG0dyeAOT79KrxgvGWdTkYHTv/8AWq2k7wAJGcMAOe/cdaGzWOq3JXCQWqu+4TrgqE6HjOM560y5urKWMNNCu5x9w8DODyeD0ODiqrNJJKBLIGySfmP646mpbq3WUKxRcAgjaenbOKpJIfMm9iWxWBieWcAY+Tk59a0LtLiNAsUqhUxn+8R0GcjrUOmRW6mWV1I8oDJ79+gqCGSa71SaWN2VXbH+0F//AFVKbYNo15oJ9TsUaeMhwMKy9FByTxjqaotYwWxk8iVgwByjcHOOcYpoupRO9uLrbEgJy/A9cZqkbgC6CzAs2PTIwc8+verWjM3JK8n0HWKS3M7DIVmPA3joOpyf5VWRLp3CrKzRg8h+hI4Gcd/bpVp1RZyRGVTpuYHDD1H1p9zAsamRH2oT0U5wfTH0o7iTuuaRWVZLWYo8Y2kjL+lXhYo0csiZCqvzF8jPriora4lQvGzJI2ARkDjAPOT3q6dVQ2vlfZMRnJKqRyTyM/8A6qSjcm7T8ilpcdvK/lujGPHC59M8D8PSmTwBJpG5xu+X9cdvarOlzEO7SwHABx5g4B7YxUFwhu5kQYLhj8+cDpxxitLWXKXF297qy9ZaescSypIGY8n+D3wPx+lMu7+W5RA0Lbeq7eSgzyQO9SzRPptqm+Zi8gJB445weBwM1nGeWFNyruBHI5Hr3xWSTfQbaSt1LUs1q0YEm9WJOXwATgcDjNVLeFbXdsOAT8oBOc9Tk1KZ1lhEhTCsxwgP3fTnqf61ZFzbXkXlzxMGIwHA6ck8Y/nVt8oJJlaRHtLkp5+SoPTkE56E+1XRahozMJwMHG3HU+1Z1wIlt3QBsAjBJ5wM9gKrWNxNK6mOdXjjb5eckH09KjVILJPlOgtXmjjy2EbJxyQ2Oo4I6VSu9SuZTIzJlAT+PoCT3qWHUjcuu9VZ1B5A702C6labJtoprdSdsLZ57ZJBBJoTt8QNpJcuxSivi6xiZAxCjseTjJyR/jU02qxXEgXCqQDnd3/rx61AqIJtrghlbnqcDoT71YWxtFm+ZhtOQDt/Q9cc0bMbd/diy/DcSWwh2yFULdeOOPz796W6lvJZIyknmE5+/j35OB6VWkkSaZIBtIIwpzjjHfjpU8mjTwTMYn2bjx8wx055xSSbJUm3y9izaNIkZJITI5weT7dOhFRXEtqjlVUyx5J+UYHPGeeaowPMzlTIvTPzcAAdAPeo9NnMd0dyhHJ/i4z34FCXLcp/3TTTVV0+AKih4RnEbj5ck9/8abBq0MUCmOJWc/lj8vT0o1GWK5Qq8JjlUfw8k+/Ssq1mhjcq+cq3AbucdCfSldhoa15e297ceciSQvgAPkeh5xg0Ro80rM1wzFwAGIBZvXOB61Hb2guW3RMrEfw5AGfQkipWthDOWDeWOpb254HtVcrZKfKx0+nSyowjlVn6spwoPXnNRWs0umwbHWM5PDZ/QjvVlENwuYpSuDk7e+OlUbpnkYrMAxXnpjjtxjmmrNcth2UZc1y9HeTzxg+XgNwdgLHPPTjvUV0EOwCKWIk4ZT1Ix0A7UlldXdgPNhIEg/1fcgDvj/PtWiuoSXlvGGtER8kyScZbJ7elS0Cbk+yZHFMqxkAEZA+TGAPqR1NV3ktAzRtt3E88YGfrV2W0le185w0IjPpxznGOOmaxraZIrnzZVbc5z8w6fSn094nZ+6a2n3j6M0zCJZIZMZTp0Jwc44z3pL/W4bu8aVbRbVWJ2xxuWGO3J5pt7emQBbTLwjk70wScc/TFQxPAyr5n7pzgKmzAJzg5J7D9anlXcpt37Fu0vra48wyKuSDznHPtWdKkUKAIoAJ455POCBj/ADirN7a6fDJGhljaTGfkJwvTv0z7VWiuIoJPLX54wc729PbH6Uagrr4madsjT28bSBFIzw3XrjkUlxEg2K7v5itlgowPp1/wqNLyGBRJsHlAnHzZIz61Kwi1LfHAucfe2v0zyMkfyq7cqGmkubcnsbe0c4nYrGRkYBx7k45/Kk1extYgfsd75kQxngj1zgEA4xjrj0qeCO0ji2Mux1A+ZQAv5Z4/Ks+Zke6Pz7Y/9ojJ4yRSSumJtPoJHFIQFaQbVwFCjnHvUREq37iMhivPynp6Vq21rBLaFWkKSSEhYR8zkc9ePb8ail0VLaQLHcMJT129APfiptcq3MWLeB2jC+bHC7feOMk+2c9akuNHdFhZWTyyctu7/gOf8axLkTxyuY7lvKU9cdsdec9TSQ6jcMwPmEOTj5cfMOenHendxIajc0pY54pXfCLIeF+UfLxxgfSs5JLsFlZIyM/f75Hqf8KtjT7jVI98t0XuXJz649yf8KppE8czR5UxR5x78nPamk5Ib5U0dPY+FrjWrBZozA22MsfnCDgEkk88gduvYdar2mnx2qDz0V1VuD1XpwAOv6VhW2py25llMgQEAD5OPbj/ABqZ571Y9zMqlzz3Zh0GB2FSr/aG0kzRvXezYpHbKGY5D5JwPoBjNVhdGV2BiI9eufUVSW9vI5Fj3R5JPTt9T71cE73DvzD5Ua8IvA9yTnJzVXuCXkPbUX1CJYvIZIzgnYSSCOozjimPpi38L/NIhUfu2OOD169/pjmo4bhoy7xxBj6ZI6enHNIdde1aPzLbc7g4649Biqvyr3RuP8zGRRyQRhZEYuDkcAAjnOe9T21vbxlZD8kh/Dqe/rUd/rbTtEnktGQvLuQSe/QDjH1qBdThDsG3KpP33AJ6YqNGwtZ9zQKW6Thtx54MhzjA74qKBbaWcKzK3ldXc449MnnBqQXqOCqxLIp/Me49KtxXNtKxka0jVVPEQzg8dCSSfxpJJikmkFzc2wt1ZGETK2c8c8HgDqags9NiLedJI0YYeoLHHoPrWXfxwTzR53DPBKdQOfbGM0+wCRTMRkR8YVGyfc/WtW+VGTe0Y6lqcSWzMrsysxyqt1IPU1DbTXIcSQKgTP3QByPUk9x7Vr6h4ZuDIZLWdmkWHcUA3ZPJwSM49c+vasGy1GW1A3KWBBxg7jjHXPQ1MtVeJd9NdC3cXl3OkURWJn3ZOPve3OfT2pkVy6yBJVKsAe+c47+lLIBdPIqW+x5VA5wTj9BkDvTYrmWFGPlBz046g8jpg96nUaimuYbdXiANKxbLEcMMtj3FLPLbE7VcR9mcg/gAB1/+vT57gyoiJC0bgEM68knrnjIwOlIITEAxTBBB3Mg5wOtF7Fpv7JIvhwXClzLnAHzZxg98CmvbxW0e1iR2JU/Ic+nPerYniuYQiME2lvn5Q9Pf3rMjiSVSr7mwBznKinq7Anp725YWWWHdDa3LGJkIZP4Qc9M9+KhhvJlhkjMSHLDLLgFu3f8A/VUkM1tJM9sjnCn0wD7+lSXGnSyuXjlC4Bwei+pyOtNJO/MJtyXumpbXsELRwmR7clSsskWWyD1Axx26Zx3qjJLDeL5cZmjh+YMWwWbGeSCDTbG2QqXmUqSM/JyB+VSfuJnYpvlVTtHy4HGcHBGRQtio6r3kV1EQikG9lQHrIBn34x3qrDIsQYoAQCVDEEHGc9K0nkiMLxureZgFVUZXrzk/SqczIkRZdgXr8w6ds9fWmloQ0r8xZFyzn5Yl2qD8+evqcVckns7xnLR3CxRc/P8APg4+p4PPviqdlHFKwOyNRtYYZvvZGAcH9Krvp7xqolYYGcDH8xmotb4R+7JPQ3LW+e0DbczKAQqEHGfU+lXZ7KG8ulkRo5JPKLfOQqZ5z1x24x36YrnbWWUoF89lQn+IlR154rXWG4mjDpNE6I3l/N8o9ccDJ/lQ7oh+98J9RxO5xnHJ/lU21SckAsKhM5BOBnAzShndMjHIqToFaXa2OGBpRIADkg4qFF2OM+9SblZugGP88UDvcR2J4wOKaHODkHg/w9KcGWRslef881IXVQOMZpaodhXnAXhcflUaSOT82CaeIFZlLHpTigJwMEZovqMarluo+UGnNMSw45zTFJJ6HH92nnCFeATnvRsxdByNvVsjHv8A40mBnJzkGlVRJgk4OfrQ7CNeCScU3uFgKhwARxSxxDJPTA/Oo/NJbjIX9ac7hVIGeeaWoyaRVjUZAIP92olCFiFHrUCk5+Zsr1/GpFk3udowR3HahogeEJPAzmnbgMk8Z6UKCEx0JH65pVhJUljzjvUl7jJJ1PYH0pFIDE4HH8NBUZOFBJ/nTtyA89uv+cU7K4r6jlJPJU4xx70koBcH8R6UpYk/hUbShSO/P60gbHNOFIA4pTcIB0G6kMXm5z1NJ5Sxr8uKrcY5k3nI4yKN4QjAIOOaYJGA5wOaARuJIy1FhPQcRk527s/pSsQvzD5aarcnaKGJHMhzkUXC7Y4pvO7I6cUhBOTvIoQ7jwoHrTwAy4JpbDI3hJPB3EUxYyp5PNSSK+AeODQGWMc5PP1pt2AZhiMMSM08RknsKVSSxIFIqmRuvAphsMJJzh+BUgAUDuc/w0vlkD5c5pjIUPy44/zip2B6kkkipGRzjH61AjiQkgAdaYI5JTnGAvapkjJX0AFLYTuKJVQ4GemPyppukKqpJDUh2gcDtTQDk8daq1hivKo4Xnmm/a2JwRgdKVUA5GCc/dah4xIwB4xRoLVkiShufUUfeB5C8UxwkXB6/wA6EkMmcDAxUhqOAEYAK8frSPII0OAcUkanflmOf6VIAHJIBAqmHQjM53Y7e/8AjQgLEEtxSyIhbjAyP4f1pgiCklWPNCGWBcLGuP1x+tRy3wPCgdabJCGBBzgiozaqAQCaWjHccJZH+6acq7AQ2SxHak8kIny/e+tRgS78npnmnoInEWDwOQPrQCM9SCppEBJ5xg0McnGcc0dQHZUEkAc0iFS2WHSoyAQMA5P8P+NOGEHzHGB+dS2Ak8iu2SPamnJO0KQcUBctuxhSf17VIqsxPGMU9hIAAowSBipAVI4xuFRvkgkEZqORHY5BIIpNXQx2cHqTn0pZCHXceP8APpSRbQecg8U5yHOCOP71AkRmYAYVSSDilEpYEsOSKRVAA2D605nOMBcU3ZoLgYypp0YwDxz/AJzTG+UeppFVgMMxFS3oCRI5JcADgCo2kbkKvFOZVBxnOR/kU4BFQAHLH/OKY76DSxB24GAP/wBdJvJJGKRgCwJ5waeCjAqcDAoTGkN3qvRRxTSCxxtYHt9OpoAJJ+lDMznjv6UCHvGQcjaAPemOAGAByCOfrTXj4A3GnJHgqPahbCu0BDFQScChmIyB1peAMAgkUhzjnHX+Gi4wAO47ueOKdOSq4+7xzTWUL8wHHamqQTl+lACKcjrnNOYZTKjBNJJKmcLye1DSgDHcCgBqRgHL4pXJznAIpFDux6AD/PpTlCgt2o2YkIx2pyx2jtTELKCAoxjrU1xGVAUYzijYScD7tCY0hgAAB3fMT/nFKWIUnqBUZUhyedopZC8jAZ2rjtQhbjXuU88IAQMZ+al8wMoI+YZzSNEA2QTmgDYuCCAOaHa4MZJGZCDu4p8YEajnnNOGw/dpyqpPIxQMHYlsjjNNBAQ7jx16UyZi5Kr09acqqIsHnJoVrA3ckiYBBhevSohuabnjGaUSlDk5z2amRMGdmc4LCgCQyAn5cZH+c03ywuAcsSacqqm7AA9170qZZCcE80LQncJFjXqSuRSNKiYO3OKYyHfktl/7rUoiLyHGc4qtB9Rjsbg8DaDVhbcFt5PQUqxLEyqcbv0pZ7gBSOw/nUjKzzKrYOc9KliKI3znBIzjrUUUhkb7p4p7BEk3bQSBn1ouLqDTPIzBVABP0p6MSCCT8p/zimRyCSTPTAqQFEBzkk/3v/rUmFx0aiQnA+UGrT8qAAMk/p6VWgYKCT/FU0bbmyowM/rQxle+UlGAA6HmvOo1MV2OoO4j9cV6XfqRCQegB+WvOOEvpzk7/Mb+ZNYVH7yGtDelJ4AG7I/z2qu6lmJUZz/Lv+FWGIaMEHPHFQyE46insIYAATx0OPSgIvTPOc+vXpQuGVlI25Hv+lRhGDsN22jWw2NncFQpxmoJAGkB44H3ff8AGpWJZQSBz/OoDhgM8kU9LEuzG3LB0IBGB/Evf2p/hoBXuc4yHB3L06dKhmAXIXJ4P+RTdAuxHczx4O4n07dyaundslu6OqEgA/2iKDKWUBVyfX+tNSNnBK9cfkKmVBGu3gnP+ea16gQyblgIB5FJACqpk5Yduwp1ztij24yTkmmJKRGMAkkUla4bse4OWHcZ/wD11BcFEijBzubt37549KmIIh5GM4H59zUM5RGIHz7RyabG3qcR41iM0BBxhQx9McHHNfM3xLjJWQRKCyt3Hsec+5PSvpTxizSQXBDABVP49f6V89/EFkgti0mGIYLj1J7j8AOleDj5qCOui7tnzx43YppNzgghFOf9sdvwzXzV4gtU+2yM0ihgwIdeeMevavpD4g3gbT7pojzIduMc7STwPYcV826+At9eRl9z454BUew/D8qWBR3STsUJIht2AkHbz0J5yO46/WvtX9ifx/BcaEugXB8t4JRJGGxyHyAM98YHA7EYr4gspDcJ5iFmMZPz4xu757Zr3D4K+JYvBvifw/rcxMNpuEFxvwcAjBPPoSD9BXu+zvFxk7lUKvs5+TP0b0LRUi8ZPKZGRSmWCdSvQgZBAI5PSvQLvwzBJDK8eHyOOhJHbmvP9D1gPfaXfl1dJh5UmPU5GR2GK6+815tPs5rcNiSRsR+u0/4V57ai+U9uDlJ+6cvN4fZ7qRyjMc7Y9oxxk+3UmvJfH/hhpvE+p2zxgmGNcK2DtOMkHtxnHFe63Opm0B2quYxnc3PPPIrzVA+pXGo3MuPPeZ5TuOTyc8n/ADgVFa3KoxHU5neR5T4bJt5EVtrMq4yowM56kV32jzBRtzvLEfe7euK4aSQ2mpygxEMJWDDvjNdho0qh8ZOeCP61w25Wubqc8XZnb2TgOHOBn+H6/hWurqyBsY3DgL+PtWHZOHCAEYI+96HnitW3L7AMgqD97059a05E0dlNqRq2sSk78ltwrXs5VMhXgHpWRbkMVOSRn8a0Y1EJBIAyfvd61guVHU3qbUBdTtG0Mcn/ACRWzbpgouDtI61g6ZIzSfMCF6/XrW5bOu7OMDP0NdFnFmclY3bNApGM4PHv9a1kRpwA3X261jW8yqgwScVtaeRjaGJZv0rqimzzqlxWsGc5EZwB+GagmsVEJLDcQOPb8a3UiYxhRhgCev60y4tBFC5IA961dNWOaNWzOTe1ASUliFxnFZsroHPJAFbWpKLYysclcdPb3rm9SulTIGAP9muKaUT0INyCS4EZIJ4P+c1Uv9cjsLeWeaQLHEpPPA+nTuapT3xmIWPO48ev4Vxnj+5e3WKyD+YkpzwPTnk+xrhbav2OhQTajIyrw3PivU2u5iwhLfKnbZzgYx1569a2NP0GOFflUA9fQkGpvD1mrwqARtUda6yGwWS3ADAMf0//AF1zNORrKSVuxy0+lLEyHZjA544rR062SLHyjkfwjvW7JZRbQJAMKPu7qzGnigcnaSNwwv6VcabT94zcnL4TYs7ITKgCjdjH+NdAuhPHZ+aY38sjBfyyAMnA5xg+lc1p+qokgZsZB6V1dx44nkt2hBGzrjAHTnHSvUpKEY+8cdX2t1yo5DWrVI7iQYG5DjdjjGSPzriNZsXkQ7SGJP8AFkZFdhrN95s7OTnJJP481yOr3Y8x8en+RXNUipO8TupSaRylhpSx3TDBIft2zyeKt6n4aidGYoHJH5+2BWppVokkhnc8jj+taV4i+WxGBxkbq4JU3fc2c0mcP4Ylk8K68JEJa2lByuTwcjGB07ele92F+bqzR16HHzeteDeIIzamN0x5gkDZPSvUfDOqk2cAJLZFdFP3TmqLmfMdpGUx82CRU24RoD6/wsazUmJUFcEkVI84UoH7/wAP8q74zSMUuZFpphEvVTu/HBqJ3V8gkgY4pjAsu4YxjpUMhBXP3M9aHbUtJEM5UElzx2NZVzKSuN24Efw8fnV64lLgA4JB4GO1UL2PbGNq4Lcbvw61je/xFmRelVToCx61zWqOscb7gFz0/wDrfWtnUJNgIZxnOMr+nNc5q1yrtye3PcH9OKzk7PyKm7I4zxLMiQ5UDOT+XrXjnj6/+zaRcSOWRlz07dRnnpg16x4nlLK68DI9PY4HSvBvjZqKaZ4O1OQ7ihgfGBlye2Md/aqhL3lHucNWSUeaR5DoT2l14YgdpPOuZQxjII24PCn1J9agm8PDbOoKhgqk8Zwp7j/9dZXgy98/TdPtJwrSRhhv6bjyckDpXX6fcIbZ1dGLuoj39cLnJ6evSvei19pnydRO7kcDPoEpTYv/ACyY/Oe57Ekc02/0qW20iVjIrsjCRAo78Aj3OTmvQ9S06C3S4tIxwxWVdz9gOcjHXPTkcdjmsbUtNhtNImaUBd6qV69jjIP1/WtHD3WKM9Tlkhm+xRSshkSRcfLycg5wakuJYHKSMoCOnVhnDYIA6etWNBvQbBYpGVmEwb0IAyCT9eKry27yWMnzbZIpHwoHUcnIqIraRTenvGNPcEAKUViQfmx044I4NNSYxnecsAMjb0yahkuVikXJxyBnsD75pi3Ad87hIgAPGMDryT/9et+dL3bGKirltiGzlR5ijO339qe8itlg26Qn7sh5BAx27VnvdIVLORgA49Ce2aRLovtIw+0dB36f1pN38jJq7fMXo5AIyMnGOo7GiVQQxLFSeOn9BVdbpCADjODnsQc1It9Gq7RJwB0xnnPcgVnzWKVidGKBQrb3J559vT0FLDMyblCcjk85574H0qCKQpk7vN9uAOfTj/69BuEw2eB0HPv07VcZW2VybWe5ZLzOu4kMpHOBtxg9h1NRyGOUoxcDPfPoelQC4UMTw+0cN3//AF1I86RK+0DIAx0P9OtW3d8wJsfIA7hcs2OmfT1xT/IDOQq7jjk/hzUUUzeWrSKCpPzLkdx06dKkim/eA5Kn9PajSxNm3zAkBCqeRkEdO3U/jTTbozfOoDAcd+/SknlThmLMT/D2H4euaQXJiZcZVWH+QQOlKKuDab5SSRSigJnzGPOP6n2pJLYxE4lBY/gR6/kaRZyrYJxgduuMmpDOqyDGH4z83UZ/Snyq3uku8U+oyMGUZHJGflYDr0zn0pHgJJbeFIHccY444NK5jUkghQeCc54/lSrKHALMCD174BHFVGKQ4Xt724GMwueu1vcjHpgfWka1cKUAZcg4b17d6UFZMKOeQcj16+tK0xwQVIbFJxSa1HzOzI4oXPyAbiq49D2yac6HeFwBgHpzjPapI7grEQjjKDp7+hp/nqpLGMqMZ2qR/hVqC5noTbTcqtGI3ZkLHjP1wMdKGifysAgHPXGDz6HtVkTQlggj4P8ALr1FBUKm0OMk59QB71pypW1M0mr2KYtxI527gQgbPvzxn2pygbQXxx2bnPGD1q8hXkhWYdCvT+vSojGo6gckYH+fSsbNs0u+X3isIyyFWAXJzn6+n40gU7AyAkHg9/X2rQitUlA3gJGT/wDXq0sUSJv2bCOTnIGPb61soXa1Ek7MyVhPBGQoGenPHBxTjGpUR7mBH3enHuPep7q6SRtsSgqD/Bxj3596YzFApJJ3Dhh/9ajm973Rv3VsRsQoTLAkZzuGBzXq/wAI/Caar8LfHGvPD9ojtbOY2ZlAwSIzuZSeu044AHPrXlu0FgcBgQR83XIyeOK9w0LxWuj/ALFHiXSxJBFcrdyAfOBINz4U4HJ4c9sYHarhOPMlI4cQpe7ynzXaRq9pAZFDnC5bJxnAyTg9z29alhQKFZ2GAST6YweCMc81AoW2VEQMFVR+PtStMFm2sNrHDhM8YyR+HtXnyXNJno05OS94WRS7jYwMiAFWI/P8PerMAUytgbWZdpLDPGc9agRxv3bWBx949hjGM5pFLrNgMV9eM56YGT0rNp3SLcrvyNMFo4RHFtAByM8ZJB4JwTjP/wCqur8DOlv4gst0qLGGA79eDkk9K5AgKqu5fJIz3z2AOQfaur8GFRr9jGUwjuAVcZ5znFZ1W3HYmbsfUdtp8+pSMLYb4j9BkcnIz7c4qCG123AlDlEVjxk4bqCPet+0kis9PSOQ7ZFGI8HO0EZGe/P51QtNLglu9shkj7r1GTjI7dKuKUoHO09SSea5kjaYoPIXACJ/CO2B1pthNA0jxuuyRl4d+QvcjB45FWGhNoy+TKkg6DkEnjk49BmptRWC4i82NFljVvmdfvZ6AdMnj8BihXsXdNbFWPTxdXThsOoGYynccnB9P8aZZXRa6aFM4IPzY+pAPFIjRSSyyKJQo+UDHHoepwMDNCrbSPOynaynADHqOeRxzV6WJ3HG2MUsnnKCGOd2cdf/AK9CLG1xcBnLrjrjk46dafLJcW8cbCMqFyA5GDjBOBxx/wDWqlFfOgY+WSoGM4757+tTa/wjV4/FsdDbpcSRBhBEIZF2xSSZPljHIB6An3zxVGG6tdMnMVyxLqxUBRlevUnHai1nWKxjE93IkWSRDwcnJGQCODjjNV7mGMXTCJSykksHHK+x+lF204yEmpI09UaJ7g3Fs5MERwOnzEn0AGB/StjTZ4pmk326Sl4jkPlVzzj5jjp1/wAa5OWQFo441k3sMnHfuOKuSEJAEmjkJPIzng8+vHA59aUtWCSQkOpRXUxtpoAg3El0PXqQe30z+NV1SK1nAkDDPJH9046c9sUwoEvlwu1sDDHvjvzVme1ubm73CF2RicPxgY49sfjWlrjhZPmNETv5TCFiVIOU7uOwJ9utVGF1FIzGMRRkfwDIQAckDrmoXkYSq2WhZFAC8kMCDz071Yt/Pu2eJ5FIUEhM8N+Of8aylHlZV73GwMlrZyOoP7skLtHzHIxk5z6/hVu0lgubDe8paSM5Ax6kgcgDt7VWsra4YSwlC+AwkOc4GDjHHTFW4jpl9BFGytFcAkbs7QMnjqQOB7VUrRtqZptL3kW73U0h0tLU2qzTv/y05Z1XngDoAePfisfThDFIdsbgEnLMORz39u9MnZi6pDcDbGxGXxg+/r1rRjt5r8EpLHG8ak7cgZ7cZPb8c0khwavtYS41QG1MYdME8S9+OxHUf0qxZ6q9zbPH5Ec8igeXI/8Ayz5OcADkn3zisCWINGY5IZA4Y/Mg/AZJ7fhVrSrN7ZlIkaPr8rf1FW1ypCjK7fMi9evJctC4RbeOEHzmUAtIc5znGSB0x+NVI5FluXCBY1kBz2ycnGc9eD9alKB7SSZWMzvyq+pzgn6ccUqJc3arsjMbAYyeR7/jUOVynG7HC3+zQR75M8kDvk4yeOcVLHfSpdCH5pUZR90/UDPGBjHTPSiTypIREVCOGyGzyBg54I7+tS2FrFMq4yGP3S+DzzjJHTvTun0Dlcfevcpy2D2t5HuV0RmJHXA45PoefTHWrk7W8rI0ksiEY+dgScjPYDpjj6U+CWe53JcOZGzhX7oOeB2wfzqGCxt7VXjZm2oD5ashOT6Z7c022Slf4dUI1zsbMbhgBkL0J59Kke7RouUPmEZP4fSq0UZnlO44ZcgqOw7Z4p0URhYtGgeIEgfwgHJ6D6+9Lf3Ru8S55FjeLEyzNFM4CjdkZPuewJ/KkgtTp88iGZJuRzv3r34yQOKqSW8UTx5jbkZ6ZAPtjpVh1t7jT2jmjMcm/IcE8jr06c0mre70BWl0HXN9cTSloovl4B2cLgd8dTU0OoWt8zRykLIufMbGD0wAB0696dZ3rwKFQIqgEAnknPUn0Pt0rPUGK6kHkkhwScYH557mhOyKaXYmhVFZ2y2CeO9PneUycKrlxkv3B/LFXLa8jihLPaAxkkL5iHOf/rVJb2EVwpcy+Wn9/IwOT2Iq1K/vC5Uvd7kSNPEnlksY19wadFdC3bE0KSxnkBh0OMbj16daiEctxOyiTzWZuHbqfr6Z/SpLiS6szs2DhTkcHd369xzScWxIptaiUyOjjCH+9g4yccVJbxTSsI8sxGAMnOfYfQd6rgsEMzIGycHOR7ccVZiVpW82KUxSKDhgeg/maWwRTS8yS11Z9PvPKmj+0AjGVfIToc9eSOw6Ul3MZ7mUpG8RX+Apt4PfOOevvTorQIvmvMGkJIw/c88ikRL20uorh1Ei4zhM4AI6c9aWqvYItp+8JGkE9qxLuGwfkbKnv0yM9auQB5dNfoQCCN3pmnNcCW5Lm2Zi2fMZkHXOcDH8zVSJUu5TtkEG7hU5yDjAGSOlJtqJbdviHNE0knzqF3YJHQL2FMlFzpTRmIiRn/ukEkdD9OKnML6bLJbM+SR6hgOM9qbFHdQuzcOAOGK8HHX3pxZDW0iJ7xJydyDrjZ+OeeB+NSW0NjOXjabyZm5AzgD/ABqnqV5cRSIywASMRkDgEdCfbNaggjeJZ5Y2VxjtnI9Acd6qUtdrFxSXmyrBbG3cjeuAfvZ+v41oJai2gz9q2yuDhMfMOOueeO31qpCFuJi20hGPG7jB46k+1TXMlrcQEJ8sgzynAPXrxUu8mLSK7lWS3ljYIWRgey/e5zyTjH4Zp1tMWzD9nZhn8CBz9aWx0yW6kIiuwuz5iG/iHOQMiiGwu4NWKzIXaMhtv3e2R+mD70SWorONtCeeGF3jihgeNj/E4IH0GRzViaW5ha2W52+WGAy3pzx7Uk2pvDdq8hklfH7yR+fm7Y+gqHUdRh1AAPlQoyGKc/TPbNTd3XNsW/xFv/s095AlsPKwuGIfcGOSfoMDjrUFvZO95NNJdbzIR98DIHOB/n2qXTkt418ySAHbnbyVGSOMnp15pFDiRXDbyvPXIxnJxg1T1Qo2Q6N5oAy7QUb+P19wM81LOqRy75LUbMcLwMn3JHNWblrUxmTeMr0JB/LHaol1RrqBbcxqjk/fPfr0Bp3j2KasvdZWh1C1jmVlikEoH3RjaPy5JFS3eoQaggREPmbgWlxgcA5wO3NU4YZY9QZWAAJIyuD/ACp98j2DrKFYo2AfQ/X/APXTjdXlFmbaS5S9Z280aLNFNswe38Xtj+dMeALMzXE5uGY5O3rn3NRw6pK8WFiQnoFUY+nU1FJHMXaQqVGOPTI6/nST+zYaiku5YvJQTstnZmxyvTmr13rCLp4aS3PmkAfJgKOcHPqTWIt00ZBVQByRt/xqctdvKgmUMqnGV6DP04pXSHZE8l47QKSWG8b8EkY6jgGq4D3Jxt3hRn6jnippYmGFYxFWB+fBJA6j2FQhSIhtUAg9yMEdh1zTsmJPT3TQju2S1KyRqWVeDggLz+pqm9zKyq2XlCggb8cdzgYpTfGAlJIFOf4GyccZyT+ozVCXUimFGRk/ex/h0qLCa15r6FxLuGQhmiZSpyfkGT6/hVy5vtOlgQjeLjONnljaFweS2efpj+VUdNnikm8t8/Nxu7fma2LvTrOWEFFJkA6Ig+Zvr1H4DmhK73E2mZ1g0bTN5gDbmHb5e/Qe9asWpW1kzrDhSDljjhjzjjHYVnafPc2DSBrd5NwIH7skD/8AVULCAzoMkSSk5+Tv/T8ata3NFG0fdNC5vG1K4luCoBY/w8DjpximBwyvHMAQTnt05OeKkDRQxIXkVIo/l2EfM5z645qrdW5a4EksqyFznyt+OBwAT2o5kkSlfqXrfRGEYlgkYAYbKHH45Bzg1Dd2V5bEgTsUAwGDnLd88dfx5qs9y1nN5VtMcN8pVXG1R6fStSxv2LjzGXy8cyLjJ4xgA5/PtUOTRasiqlofIxLOzAfwjPH4Go/s7Q3AlS43MOSuADjp1HtWqItMnleSdDChH7uPqzH0J7Zqje6esbeXFy5GTtPyqOTjIHJFUrNmUtOgtvcxW8GwTmEZwdoIz1PJPY/Wn210ZEMbDzAW45PHXnHvVCS2guY08uRn9X6D8B1ojsTaMrO7BSMB94z70mrF6li5thJLs3sSx5AHHf2xTrW1lUsUuRJIcgq45Ax1/Cnm3EkYEbtI7f8ALLv34JFZcr3Bul3navGFTAC+xOfXvVJNoUX73vM0JVURkF0wRyx/i9R7/QVDDYrK0QXYVz0PTr/WrDJFcq7+aWCcDgFe59O1RxzOr7mkU5xtKgbgMd8ihK8Rtq50LzWyWjSNaBSP9UqgBc5A7cn6Vjtp800iz7BJIASF9McngelNnS7gt1aJi7OCVRzkkdDgdsdqgiv72JRtGwgnOM5weoJzRdqIv7pcj1CGVF2226cMQW9B64xmqt1CoYrErAYy27uc0R3ZD4a32u3RlPvVx7iWRGxAXVT/AAN9OTxU3TY1K/UoRyiH/VvIiHlt+D+HAq8sxe2I3gFQSAvUn3qOSYynMwIUA4x04/DgipVYJFkKWH+0OvTrQlyyG9ilFcpC+7YFBONvI2j8qkee3mVEjQIxGG+c5bGQMgj0q7Zy2s0biSNS7DuMKPqMdaoXEEEd2yxFXjDf61flH0ANaS6kx1RItrdx2rpFeTwxn/lnFIVUg9QQCAR7HIp1pbCJ/LkYqAuduDx2qNbVZoSxJBGSSpGO+KsQwCKVsTtv2c46dPXqc1k+oSilEuyWxeLfbzxuo4C5+b349PrWdBO0dy0e0nBJJHHP/wCur8cDgIkTBd4zhhjPbqRUFxpcwjeUKTub94UPI57f5xVJ83uiUWkI+oOZmkWIxEgnavOB0xjvU41gxRgSNv2jbvdBxnnHA9+9O03Tpr1WW3jcuv3u7dffio9bgNjcKlzE8MUo3RysMhsAZwRwcZ7dKaW/KNNrqF1e2lxDhIIdx5D8hh7AE459x9KZaSRMi5typYElnYdO2AP8ms1LRWciKT92w5zwani04BxIJCdvcnJPb8sUXb67Fa/eF9ZkzpLApij29xjdgkZ4pFku5oljwXw3PG0EDpnueatz2QO+USNFzzkZAp8Bk2DDBlK5y4AB7Zx+Paqbv70hcq72I4rqeIpE0cWwk52ZyAO5NSW2oGeUkQNEjAE4J6dCPr3ptrbOrs9wEcsTlQTjrwQOKcZXEx8uFmSPP3D6evFTZK5W6RcF9aCMtcboow3oGYqeMAADP0plzb2V0yqsm2ILkbwQSfcDr9OlVrmZpgCQ2GIOzAYZ5OScdQKls5beFfLlUIcnLYJbnPTg4p3s0CiooZYW0R+ZpFVSw5yMegxntT7nTQ0kjxuzxhvvMRwevGOv+FIbGC9kQWzRqoUqUY/Mec5xinXGlGykt/MkZN/Qb8gfUA8fT2o5bNkOzRUlR1Ea5D4UglgSO/b0/wAas2st3slKbHIXO1+E49uCT7CnTYRtrSsyqcLwRjJ5wPerY08yxDybyJzkjYcKMDJ5yM/40Nr4bCjex9TquX3KDSSTGJcAZbNPUDOcknNIm9i3ArPodVhqTsRkjFPO0gPjIFIFIABIzQQVI3Nn+lIYR4bJwafuBAyvekCkZxyCfz9aURkcc4xS1FYRlBIwfeglV6jJJp8cKxrySfWnMyhieBgf5NDsK+ox5TtAwRzxQdpJOTuxSNIGbAwAPzpwCkcgmluDYyPK5OMc1IXIOB3ochTyf8+9IqnAJ7mhu4h2PlJPYUgUOOOlKQxOGGQKQAK+B09qFcpgqgKN3Hr70oljXgKCRUjgbecDFRlFYccD+dIEIWLNkADNBErDnG2nMoUexFAUA8YBx6darcYokSMFf7v8VMLEnrnj0pwjVl545pQqKRgdf1pOwDVViQeoNDP5QwADzipGcRjAzkUxAWbJFNAMLs5BHAxTvLDDgc+vrUyiKME9D/OoWlJkACsAD+ntUi1HGMHGen+zTxEoHpimgkDOelI02ws23OabYwePaR8pyeaRCSORnBxSG6LFQRwKlE8aKc9cUrWAaVYHPGcfSo1DZIL5H+7UhuA+RuxxxUZlB4Xkj070AOcE9+lIAHBpoQ5JIxg8UqsfMOBnj86rUSYmATkFunFPAcDORnPFKIwoBzyB+NISOR1IqRjVDnd83JNEcZLbmP09qaWKSDaD604OygfKeTTvcVyR8IMdqZ5pLABsgUjuMfMDkU4gHGMLkdfWjce4NsVct68U4TB1OBjBpojDdzkCmSKWUBcKopasTHK4kcbvu/1pzqoAxyf6UyNWwPalIIJJHOadtQVwKRsehOP8+lIclgAKIyBnAPP+fSkYhCWz9Kewx6EEE9qf5Z6lh9Peo8EgEHFRyRuSMMTmiwaJClQ6njGP1p8ZEKjHrzUYWUMOOMUNEWYAtgddtMBzSlmwPXr1pSpcntxTRiI8DNDqZM8kZqb2ARgQvc+1O4wP4eO9DOAeAKCWfjp/h+VISYBAxBOTmpHjijXJ6n+960xSYwcDGKhcsx5G6m0xj8gYyeaCoc7ic4oWMLH93v8ArSM2WwAQKEgHlcADkjn5aUByDjhaQRgdWzkfxVKQSCMUgW5EFKSZYHOPvU4BnHGcmm7gxwAQf0pWO0HbnNN7gKzLjHCmoxGxbg9TT0RWYFjkClf5l+XgUr6gMChGzjbmlYKQD/8AroADLwORTQXJzjpQLQdsCN9T+FJsDe3NIA7HoNopZACMEcY/+vQDGOhLA5zg/p60GNVGM5OaUElsgDNCKZWJPGKBiIGAIJGDTgBsOQRg4psbgg5Bxn7y0pkKnA5FDEhY1XcTjAHXr+FKFDKe3eoyztnAPTrSkMEG4ZLGi2oIcQQc9QKHRM5Bz+h+lNdgSF4DZ7UihQ4zyf5UMGwztGVUHik25XB6n/Pan7eCcbc5oAGAM80BuJKTkLwOOtNkAkZR3pSpxz0pUUBw+c5qtA2E8hIRkDtTSCzEnGAaWSVmk2kcZ+9SHK/KAOtSg6ibyTgcEU+GNwGIGS1CKdpIwT/nvQ04Cngg9M0MZG6y5O7GSadIDGNpOM/xLTIiz5LMBzx605YQxLFyc/w0AORgIz0Of1qNCXc98H7tOZMsVHNLGjMeo4NAuohO5sYIAFDyBiAOM9P8aJFIYdAKJHLnI4pbgw2ZXnAIqLZIT8jZ5pWUcjJJApYZAi4AIKjrTHpYcIW2EA/MfXoB3pBkYGcgCkKu753swz+tKqlSeKAGl1YkbeBTjE33sHJOakGyLGSCe9NeZmJXaAAePSgW5G0RVgC2Qeu0VKLgRAjpzwvoKQyBPr/nvSTToiqAoZmPp/PNDGNBDHIGKc8vI2p1qPLEfcIJx9Kkd3IxgYA4odxIiMjmRmdidvFQicgncMlj96rKrvB+TB5pEh3grhcYqkHUbHKAD2yP/wBdSKxZsgAr0NRyQqhBzyfWpQwVDjpipbCwsS5JOMY70FAHyWO0H0pkbvMMEnGcf54qxLEFwEORjn0o2BBGFCkZB5+7irKTLGm1MHiqkcDu7HOAP8anWNVJBbkZpNIejIL9zJEe7DpXnU+5dQkyfmLH0616RNGDERyeD9a891BS+oyKeDuI/XFYz91oa0RuA5iX+HK8+x9qgkBVjxz/AHsdf0qUZa3QsQOOv+FQF1Kg5PH6+4q7CvoIdzDOeQOKRsFuo6duvWkBAORz/nvTJCIyADk/y/Sk9RW/lGzyEYOc7jjp/OqxbIyFCkHr1qxKf3fXIIzVd3JAGQ4YenFJWSDSxBKhVONuST/On+GozLfXDsAcrg+xpZIyATwVP54NN8PS+XqFwG3bSB+GM1pTdmLSx1RYovcn/ZpqsfvnPXimLISm7JJOcduMnFORSyrnJx/C1WmO4kpDEngkD8abGpaJTjknpVlYo1Ul+S1VrcgF/Y5FGiJTFvC4hG35QCKgmjZ4iOMH+XNWLlBLCyk8Y/lVa4lAQnB4H9KRTOG8ZkLbqinKlsdM8c5r5n+KktzPdKkCZhjLN1xz0GT/AEr6V8YqkcBk6Ecbvr/UV81/EG5W3MxVyw2MDvHJbJ5HsK+fzCzOqgtT528dCV7J3dtqBtvuvUk4x0wK+f8AX5WF5IUXowJYDk8ZP5fWvd/iNcM2ns8oZ5WwQp5yAeuR6jIrwbXIidQeRFxGQNxwc/TP9K6MBBpKXQ9CTsuUz7Ryj+XgHn8QMdD9K7bTZI5NIW1uNzBmwoTseME5PU1yCpGkORnBYHc3GCe2Oua6/TVC20aY2xKPNX1z3J/pXtpKR58ppPmsfcX7P3xGk8X/AA6iS7mJ1TTm8q4zjcQD8jAjAwQDn3FevPq51S7ju97eVFGDGG5z1BPpXwJ+z/8AER/B/wAQYoHkxZ6qRbypjILHocdc54yOnU19u6XcppcVzBs82OVcK/Xae/bp9K8mtTak5H0OFrNx5jdk8RwOzRyHcQfurxx75rPjvbSbW1hhwVnX6HPQDPc5z+FXPDOgPq8T3ACkAn734+1ZGqaPNpOrQ3SkDY+TjrjkD8qyu7e8dcpqaZwfim1W21S4ymXE3VR2xzn09Ku6DKVkG5yGyR9euO1TeKAZtVluIlx5nJU564xn2BxWfpb+VcAYLNnPzfoM46VjslzHE3eR6PYEGANjk8exA6mtW2ZY48e/09awdKuT5eD90jnbwM963FcFB24rSKbO2ndGraytKuAQu3265P0rQjKnh92BWPZyFG5OGOPfitCCTfIQ3IHH8/attDri2zo9LdnYnA2Y4/X2rcjjCj1Oa5uwkEeDk4HH0roLe5LqoHzCtk7mc27mvagRKp6En8q2LWQxtzncSKwbeYAcnBxV63uGik5Hy+taKWpyzTbOrtrwIhDYANNvdRQx4JIHuetYn9oAIQPm479KzL/UmkICsORg47fia1ctDmjRUpDNbvxI8hTAUrjP51x2pXylyFfIA5xV7Vbsqrkt0/WucRHvbkjOEY815tSTmz06cFFFuzMrNuAIJOF9Seea5H4kwyrdWsq8Igwe/wBSfrn9K9ItoUii2DIYLnJXp9K5/wAR2cN1DMGQSHGCW6eufrmqSuiqbbmjC0LV0SAPkKAP4uh+lReIPibbeGrSViJbhgpPlQDe+ADwBjqa5yXTL3Tixw5hYkcA4x2rU8MWemTXBOoWzTnGNw4I7jnrj1FYRS+GTsbzha/U4FP2urSOZFvfDetW0Ltt3NGpCk+uCTj6816XpPjOx12JZ7eYSRyLu6EEdccEA1qX/hXRL3aIbRFQDlmALZz2OMge1Q3Xw90+G182OHYVH8Bxgf41uqMUuaLMLpfErMli1VFOQQR9KsLqq5LbwoIJ21w95BcaZOyLI5hU4GeSPrxiqpvpVABkbg9v5HFYtvmG2jqdW8RGKNtjBifrXLXviMJvaRl39fl5/Sq62tzqlyqRpIEbIaVuo9ABjkn+VdEngy1twrTQecTx8wBx79KtQ+1JiUr+7E5PTfG+q6pdfZ9L0qW5Jblpcxoo5+YnB4PaujbUtTjYPdWzxZX7vbI69P510Fu8dhCrMgXAx05PJxXOa1f32s3XlQfKgON+Ogz/ADpOMfso19nKXSxh6heNq15HbRggs2Sf7ozzXpGgsIbSOMEjCgfN7f1rm9D8MxWanzGd5gfmdu5611VuqRBFUbRjHy+1Z8ySBpWN/T784CtlD23d60pJRIOVOf8AZrBWQMAVBBA61et5mKAnj/a9aITuzndka0VwApwQeKbLMCW28k/w/nzWeJvKcAjcKJbgMFPzY/2fTmt3PQGtSSVgDlev9KytQnKK/wA3fG2rzSoyE9QaxNQmKqQAPmP6etQ1cSZkakwlOBXMapKkaumdwxk+nfjgVt6hO5RsZLE9vSuR1d9wPzEMD+HvTQTkcxrMxZGZXJAyR3/Ovmv9pPUZbHwjdlHUMSIwrdXOcgD9fxwK+idTYRhhgjfnO38evtXyp+09cKUsLXzFxJK2B3AXBJ54xn2+lXR1muZHm4l2gzyDwvqEtm9uyu4DELuAB789frXottqKpayojFww3Z7g9+leXaVevBdi1nCxES4DLjqwDY474INdl4fuFW4kVgfLdfLbPQ9DivZjy82p4T196TOxh23Nxv3eYWiwPTOAAfqDVGSeW7011nOwDMWzuozkD0681Rt9Ui025mtydtzHIR/s4xwfqKSC5D6kFmcmPdv3qM54yDxnqa15+YycEveOa8Nk3Wo3UE/MiSMuFGOnbj0rfvdOfN7Cu2WUROVPQ5wcAcdhWJpNysfjDUVLKoaRtvyYY8dcdyB3rtbdAt5bhw24odzY68dfalG32iJO7R4zqUlwJ0iEUjggZ2A49+BVS6vxafI8UnztwoQ88Y4GO3rXu6abG80kjRoVY9WA6e5pRoGnSLtSzt/NbHzpGAxHcA46Guj2enNsc0qsos8FWd4WDSt5ak89Wx1IGAO9Ml1sQv8AuSJdz7YyDtBbjIPPH0r3k+HNJeMv/Z8G1gR/qw/zew7cd6qv4O0p9yi0ttufugDHTk4HGalUnK+pEqtpLQ8SOoPIrqJNrk/cx3zjAyO//wBepZtRlhcqu3PQ8EgZIPBBGDivYbr4f6PGixJZyRKOV5C7c9SABjk/pVWT4Z6NMQJI32nJIU4+bseBxR7O3vSL51dHlcV8AY0LOTkg7sjByepx/nvTxqIecqxIx9044wO49cGvS7n4U6bIH8uSY+YvrnC5wfTB7Z61XX4M6ZDGI4buaOHOVycsrZGTn09sUezfxX3JdVX2OCW5dY23KMhs5Bzn3PFA1Lyix5bjIOePwxzXbP8ABe2ctML+UIHDLnsenAJyc+nT6VEvwmiSR3hvGQFcCNssme555GfTPFNUZLrcXtUny2OPS/O0ASAs2GOckYz0zkHkfkaadVERSMPliMf3sjjrzwa7Bfg/LEjGG+3jJI8zt7A7eAOtVH+FGprgpeRNHnA2gly2MDJPGfwqFCVy+bQ5+TUBEGdm2yqcberZxn8wOaZBqZMe4yebIeuRt6+oroLn4X6yH3L5G7nO9yuSBjnAOP1qi/w71lA77AH/AOWiY3KB2weMjPfFKMZIFZ9dTPa/M8gYKGK8/j0/Cpv7XO4FhgONvXnOD14wAOPrUw8G6tbWzlrRptoBYW6bs56445x271UbwxqcAUzWUivk5BQgjkkcYyePSk3NPlsUnHuPW/ZndQw5I2rjoPX0NCams3mRsrICcFxjOMc4HP64qvNo2pw+aZbZyW/1XGDjJx0Ax+P41D9hvVI2wMoaMctgfNzxjt9a0XPbmsT7t9zWTVFWKPMaguCMtyy/XGO1Rveuu7cQQeR155xmskpKI/O42r/reQMAHB59qbcM7sxGEjZR5YHJbqfqajW5TcbbmqNQComMYDcMvXP+e9WU1EjLnJOfr9f0rnJbxTviCszFcj5M4GOScZwPrU6XypA5fG2IgZwfm4HQfX0rRzckKMVJW2NyW/RI0lZWcJxtByRwOvP+e1Pjv42IYZBK59+vXH0rmzfpbuPugEZLvxn3wPfjFNTUjKoV8KueDgA8npxxjNKMmveE0jq21NI1fJKIBwMjJ6ds5xTY9VTJkGWOejdjjpx/k1zT6lE2QuE3jHHK8YGOvH0qQXYwDvU5+bcO/HGDk0Ob1BxOqS/I5H3SfTJzz+lOm1MykqRhFG0hgM/z+tZNpsb5myx6eo9Dkk09J0MsihMEcBVznqeScfrUc0pDULdTRtyHwykEYB3Af09KuTRvtHy5AOT2yfaqduhwAu5lz6DitFyjpnq5HT/61dUNGpW0FZRe5VkBadgQUGePUen51D4nd0tbWIgNC+cjPGeAMg8Hr+FXZ1EZ28k7eOef5VW8UEpbWC/fBDk846YGcUSlZOUUY2UnynPFWZVKsec8nHHtzShW2/u3xgfMT3JIyOxPt6UkUjt5pUZB49ePUU5ZCz4YfMgB+7gHrwDiuF8yOvl5SGQypMghjVwSN3PT/I9O9SoBI7DGCh+63XHfFRGJ/lYOUYknuAx6Y9Klg3YEhOWGcMvTuCc1Td4olo1IyDGE25BGQWx0PPP0rpfBjiTX9PYEb1mVju7jOOntXLRQq2xSWCNj5s/MPf8ACup8B7U8RaXKdxUSqD0z1GM881g2uUJK6PqPbK4zPIGK9cfTgD1rXsb6Vo5WjkaCeKI5l4bcMEYIII9qyZbmSa0VvLVVGMqqDd78+ozzUdtcKrFssMgHkdvSqSfKjFrUSaaUlCYtoQcbB9eTVjTbnCsVkEZIOGHqR0wafcQhlD7wVboh4z1HJqikILDkqmeSmCfbrV6aGcuZmg9tLatEDjaxOcOMZ7En0OajlYNJJGVV0z1TB/DI7VFKUWOFFl3M3Mjc4XrgE4wT0/yKmg082SPcO6yoD80YcdO3TNJrmZd1FInvbm7vIYA5MsMP7tOhyTk9AMk89adavJaM6uoLDiSPr9Rxx/8AWplxqMltco0EaNAcfuyAQOMHHocd81DbyRHUIZtwiTeCe3BPPt0z39qq3yFJpe7EluZkmmAESxIAcBeQO4xU1tFGAkiFxNnI6bc9T16YqTX4rRdRlNldSXltIQVkmAVnOMEYH3cHjHPHc1X+3mG3aLygjE8dCFHsCMVD+8Xwpc2hdZYrq5F5JcqryknDjk9uTUN/qEsl6yXrCaSDChxgqoPJAwPm+uazniCgESEuf4c9+w//AFVZuLZ0WOaMLcxHjnI9cnGOopy6D5VO+htTaRb/AGhZHYJIV2qM4XOOpJ6VVW4eO7BS4VosY3PwqkZyAcDNNivJrhkinSU20SiMDYdqj6kdPxpps1e33OuJAcKq8DHTPPX86E+b4idr6ly/vY5LcqDvQjDbMHf1IJyOgHSsksYpY5FUhBn2/Wgyl7aTewIVht3cHgHgEDNV5pJ2hBCKy55dT29PyptOw4u/uvUuwa0IzJGrGQEAlvU4APJJOBRa2xnuPPTa2T0OOM+oNRxG2hjRBHvbJ4wV5PqfSrU+nknfbOyhAD79M4GOtQ43KaaQhAhllLIpAOO2ckcnj0zUwZktV8tiMAkvx2yQMdxniljeWMlpE8xmU7gM4XuM/WobaBZxGMFlDEyDYdvQgZPtVppNE2bjrqw0yWe6vSzESFQT12qOc84AFWLvXZ79IiLcKY1Kjy0/1hOSS5xknnGOlVpI47cZhkJidSDzhu46d6twSTRwxyRyxSbhyr+ueOeMYGKpWleQe8moxIoDFBZs4BhOQD2OehIB7Utu5trOSWKeRnXPlx45weT06f8A16nkmiCBLpTI6AZZEHJPY9qndLSa0/dZjKtuDL8pI5BGO4NQrfEVKL7lDTLx5rgNIN3GDxk9M8+lbcKWU4MhBtmz8qcgAgEE5x3rCs3V53VMPj+LPTnOMjrmr19PI0BVY1kjHLYweADyQfrSV46C0kW5o0tm2rN50anO/r6jjHXHSqq3sqhd0fyBgArH+H1wao2F5EwYG1Cxk/eQbOfcjjr71Z0+YgNPneqMW5BPGDgepxj86NGvMbbXuxLN7OzXQmcMpk4KoO2ep+g/StHU77TFsrcWZkjus4buirgkEnuT+H1qpNdvqssTLEiqh/domfn45JySc9scDjpVeVkjn2NAZpCSpXpjHuMdPetItIyakl725KbkSiJYWjmUcFlPNLLPdXcXkKgbaflRh0Gck8HJFU7KaC2kuFd3g+Tjamec9B6c9/xqO1S/hcyozJKSfnyOnbPapat7ppF3S7DwtwQGeMxKCCqsMc4OTjr/ACqRy90pA3Et90ng5z9BjFWpr8XVsfM/1xJ+Trj1GfeqYkhgkyEK7OP3Rzs+o68+1JWRTd37uxq20E6WoV2aVY85XfuPPPrxVR2EhEcpEaD7vbnmkhhgns8pM3m57p971/yapyW6zTg7CGCjCn+WP/r0dBXsTsCs52SiMgAfTPQ+9WL83NwsMMlwdu3G5k9fTA4qjPatbXMczKWGew56d+ODn3q/aKdRuli8zyMjjPOD6de9UldqVxapW7lmK6ntYEgkRZkx/nj3qRJ9Mt3EpTy2IwzuMAewHbJqpcWN7otyYJFafaRy2TxjPJOfyyfyqW51ILaZmtTg5w0WGC5HfPIA65H6VDXvD6c0VqQzNFczmaKfKNjAY54/xqxfNOtmsaSlo8j+DOAM8HPYj+dUCLSWJAhYSMAwyhxgdefcVNtlkg2pIQgOcfh/Si2oNtog/tq5ggOIGaEHGRnB49MZx+lXoo4tTeJ84dgSeMAd+3tTDG7RoCTICD9ffj0xVywsJrpdsfl+YDn74U45454os7CTu7dCSW1tbOVorgbpgwz26/px3qrNbiaJRFdmKQA4HB6ck46VaFuIIZPNhLsT0GSepGOnb16Gs+6s4jdvJA7RoDgpzt/LsTSUbIq6bLYtnntPtCukki/Mzvxk4PGMd/QDFNXW9QFptnsoXAOR1GR1ySCcn8qbHKGjCJKHCjlsA7fYA4PeoHMsVu5MwbJJCY5Lc98cAf1rSC5o+9uTpF8xPaa67ufOtXc8DZxgDv161NFPaopiMSmMHlnAzz0x6Yqvp18/2cq8Matk/P1Pryf0pttcoJyREcE/e64P41m01cL8pXTT1mvftAfymLfLInVRjGRn2rUi0i9tbk7bzzyxycOHK9+T/L06U+W6jlmLBIpkIGAUIz7nBBJ/SqU86xwSt8y5HKg7R7ADufxp2begKXvcsibUZru3uUlGJATwMf1H8qabqWIBhbpuA+8pP549adb3L6jblXkIcdA3Qcegq/ZaNLPH9pkAkZOQ+QAv4kYFVe6LSt8T3IY7yaNRBcY2kfxJnt6+tOZLaGNWPO4HHHPHf0FE9+LiAq8WAp5dTknrjAxxVO4Itk3TI4UHlAMnGeOcdPwqWrBexLcwRKyHzz8p4VSME+/tVowvcxs25Mnqx57c49KorNaI27arkjvkbavxeTIitbuYmzzuIxjvwT0qbpPQlNJlUr9gi3oYxk/8C5PT/wDVTtRN1dIJghljQDahJC4HbpzSpYtNO7MzNDk44AByeT6UotZLeTMbB1BO3J6+vHrVp9mCd76Fi11iC1iYmF9x7Onyg9CfeorrU40XAK7SM72HJJHp0qWSzuWuTCIwzxD5lBD4yM9RxwPSs87Eu/KnRmUZHyg8deMkYH0oS1KtyF3TxAkAYgSBj3xnPI49hV4QJdQFIzsd2AVfofrVKzCIW8q2EqsPQrj09s1X1K0dn3IxjjU/wkggjvkc9aI6+8Qm38RbfRpwHzcYK8Zx8oHfntzTFs1ER3yBnBwGbj+nNU7OGWNPKllYIA3yZPOTzkVYgs7iUiLzA23PzKRkdTz7VTaEm5dLDzZuE+ZwygenJ5wOT29aghgN5P5YKsVyenA96v2+kXDR5ebzAx+fB784/OtCx0i00+b97cFJH4O4/IPXPHOPrUt3RorW5THuNIe2TLou0nIf19gKkWa6tyCUL5PHfGfXFaeo2tu0jSR38MwiXgSdOpyAOpzWTFdXbxvgxkkcbk5/zim46cxCUU+WJqR3F6qPIts0xAyQOSBg4yQOBWPLcyTSFngMa5OV29PqcVagkdBgsYyTzsOC3OeTV2dImgJkRip6I2QD75+tZJu5eqKCGC6g3S7SeflxgYyfxOapCFDIEKs20/eGcfgOpzWjLZKYmmUk5A47DtxxUK3MSFvL3LLkfOw4GOmK25bojmsvd3JodKtjL8++NBjd/ebPXGehrVvNKs7RU2yjcox5XJPqCTjGfxrPbUxNCInwAr5LYG4ntz1pwvhICNqyLgcemfU+vtSRVrdCteXKTQ7Sg3BuG7KRz6DrT9PVpwyh/lznk559uKLiWK4jdDEC4wN7Ajb/AEOaj0+0nsyZY438lT8xKH68cVMoqxOzNCW2iUMZVG/ny/nwc9jis9kS4XymkJ+YHqBtx6mprq6trxjMMhzj5ecn6mn2S2cUifJGXJ5HUfjmm37qGkuYdbW8UEmQ7kBc7gcL9Se9RXFtDcMu6Q4Y+2fbAHarsy2MspijZGJBzJ/COCeOPT6+1PSCxWza4G3ylA/elwD1A4HXr7frQnZCSSfcptZRrER5knyD5QvXv0AFQ2KIJWWZ2LBeWYD3xgVK8ttcsHiV1KgjHRiexB9D71CbNXkLBiG5+Udcd+lG6NL3sXYbuW0kR7a45CkYQAnHIPPY4PSklEiR7VRcEHJJJI/WmW8bLtiyS3OdvHQnGeOtOnl8sKQ6uvPH1/CjVsLKXUqszxRANgcncQMFu45//VS290WBjDtHEAPk5x6ZJ796RTLfh08obOuex5zilg0x3Rtirn/aOMfhTbT+HclxCeaZTk5MajIC/d9OpGTW7pN8LeAG4R2287MDBweCcjnHsOaopBJaQqsyMdwyH64AznAx3pDqLxs6opEeCPm6kEEEjI/Clb+YG2zR1S/sp1E25nuXZmkPl4VR25B5Oe2Bisi8uLfysIInlYZyR2Gen1qxaCFbdhuYock5T8cD1rIdrO4lYDEe0/e5zntxVWTW4k7I0NLsoJ0MflBpJO+cEeuATj8Tk0+8jEU6PGMBcZPoPQY/yaqxAwuP3iorKMu5GcA9h6nP6Vc1LSWmtklEw2d1YjGe2AOtQk2hqUbkS3d08jGNjNGo47DHU4qZNRuvKDFEkYLkK4IT15wcnFUYoLqJcJKxAx8vO047YHrUqtdyKN/7xRk7VAVR3I9TUq9xuSfxD7DVtSWdpbYPEynkR5C4565JJH40/VNX1TV7izbVp5LuO3jMVuvlgLGmSSBgDnJJyck9+lVrTXRby7hbxquOifLkD1znqat3PiCe7dVkVjHnPlpggcdBx9Oa1Ss2To1uSm5s7aAOE+YH7jD19SD1qvHewHH7gBMHGDz9cdselIt6l0qqVwoA4xyOfXua17Y2CWxd4YwVOOD8zcc4B/nUKyQ2r/DsZsU0UkpEbSYAHDdvfrSzTyWzoPtDsqkYaQdBzgcjpUENirXU00QMEDFjGrnLY7AnHWlvrWeJo3MrMGUMHfLce2epq72l3Ii7JxLCxzX0ZaPbtC7gx4z69eeRURaeyVGZWRSc7U7ZyR7UQ386xlyizLgqHfAxnjgev8qWS/R48KjMFHPYfn3+lRf+Y03XYtWl7bMqieSeKMKcKiFzu5IB4wMnqe2ainuy6quI8KQemGJ7+9VbeUTDCZGfYbQemee+DT3WK3dmlILN7dPU07D+IsC8jZgRBHECeVVyCBzjGQetQXrB5UYFkiXOCpG4dMd81IJImKIixsdvLqeenc04WUMkbhmKMzA9Qxx34yO360k9NxSTXwkCyysvEpiQD77gk5555FXoJJZlkZV3tuGGxkDjp9ahntIIiTNI7KDgbs4H4DirVlBkBo7wcg5EhCqPTAPtTejQJNo+tY1QNnOPX39qQggGoZJAAQBnnrTFklDZKc+nPFZ9TUm8wMGyWBY9qQIXJ+bjH/16ajkHpgL/ADp7EIDjJYc0ywZXTOJBgn8qeXCgfMcmofnYfd75/wA/So2nZ26dPalqCsS7mdmwSOf0p8IQH5jnJpcgjcQR/n2pp+ZSB3FSK7Q/CsxxxzRMpRSeg/rShdq8KBjtTd5IyRnJqxLUSNT/ABHnP3al8xVOOoFRpIJDxnrQ2x2wM5Ht+tLQdyV5PM5B6e/FNXYAXHGT6UwRFAQo4NJ5byYJGB+VCGPYh2YAg0/BRiT1A6UKgI4xzTipVegpN6kDC5ZumDSHJJLU9pQrH5ehpu4liTjH86aKaHK+4EYP+e9C5LDGAKcpHbgAc1E0hduBS3DUeAFJJpwUgHA/4FUQ+98x/Ch2cjOQOaTQxspdDjrz+lPjEgbnAoVlkc9T+eKfJIkYUL1NPZAIynnk4pCQM4OBioVLuxLNgA8U8kgcngn0o3FqOEAU5wCD/DSSIZFA4IFObIHJIBP8NIzEcY4BpBsQtAd2B6ce/wCNShCpHbmlJYr6c+lI5Cg8HI9ziq6B0HqxOQT1NBmC9CPb1pApPHSkMKqeMHFJMY3zS75Xnnp+lPIwoyB1zThJDGoOBuPv6VWd1mkBByAaoaJzcBnxtxmlEoB5B5pqRFcgjOKSRSoGTz/s1BNhXlBGQAcChASFycECo4wQKftCjLGq2HuOlcAALyaRCCwz39fSkAIOQM5/ipj5IJHbj8aSTFrYkMgQcE5oKM/ODmiGIMRuJJxT5LmNFKrgsOOf/rUXsHQjKsVJCkEfrQmXPKng00GWQbhkKB605iwGPblqe4dBJpApxgnmkMhRsEEelKVKjAOaUqXJZjyf7tCYr3Q6JmKMR2puQjDOMtTZMn7rHtmkUByMjFG5Q5gzHcoAA9e/0p5JYAY+UH8aFBxgcg0hcAgHg1IDQCM4Pel84KOg5NNDBsZORSqgIAK7eP8APNPcBUl39R3oCAc8jNISEHHNKrEnJGBRfUVtRokIBG0n9KcHJb7uP8mlLIXIz0FIx4z1psNhVVt4Y8rg+9E7FFwpBIFBcbRngn0qs8LO5G5lU1IyWMFfQ4Bp6AAE45FKESJMOSOOmPypEIKbhlc0XJ2DzDs5UAmmNucHHFNBLjO0n0qSMM3ABJxT5ShqknoG5FPYA5IJFPKbRngZFREhj1O2k9RbDSQFK5yKCgY/Nn86e6hRhAMfrTXIcbs8CjVBa453UjAAAxTAyAjPelCBzxhTik8tcEMQD3xRckeqk4BwB/dprMgYgDJzSMwK5zuJ6U4MFQ/Lgn+Ki5SsMJA7ZHrUwQMM5G361H5RYBf4ailiLtjcSBQMk3Rh2AIJFBYKM46f59KaqIgzgYpUKs/tS0AduLMCR2/SnBkj3Hg5FNYAAlmqFySflGUptBuSiRZHJw3PSkBwcEE/57UkeWOQBj+760skwJ2jIahBZDVIw2zPSo1V8g5wCfzpwURAf3s1JFh25P8AkUBfQaZACQMnj0phVZVAwV5FTSMpQrjgc/WmRqXOMcUkxdR0kSRRHjDZ/Oo1kyCehP6U6VQW6ghT3pQpZiFwBQhkaBmJUHJzU8i+Uoxwx5qFpAjsEHzAdqYVZULMxOeabQCBCobOSP8APAobftGAABT40YrucgdvcClDL5gUDHH1P+TTumBEil8kggelTAFwDz/hTS+XIAI/CnbCI8Mx/wDr0XYAACoHG3PSmOQpwPWmjLHCL360rRlDxyaW4ncaoYvk5x/SngFx0woojdyOByT97uKc5MYOCDgCjS47WQ1oTv649P8A69EgEZy4yB0xUYklaQgAAE8f1qSWMqq7j35oJtckL8AgDOOlRSDzCd3THSpADM/3cBRUTFiCTjg/w0tRC/MWwGIx/KlIMbkY6ChSzDkbVxSKDuYAketMBy24DDcxJ6/T2FIyjGCp65pxJiQljyeKgVyBxzk0LcsmUCJMjigTnaMggd/pTWIBHO48U8lHG0jp1pbhdXCCcncqqduetWomDKMryDUEKgDK4AzU4JC8HIFJ7ErQZcTCOJtqjmvPNTby9TlDkqc/h36GvQ5o/wB3kgAY/wAmvPtXDJrE5b5dpH0I5rGe6LTdjWhZTbK3BBUEFfSopQhkAbPT8qfZqpsowQeabJGRlgQCT16j8qpWROpGq4Bw2BSOSBjOWHenqAVK8bT/ABdqYCQSvBzR3GtCCUhxnAxk+3r7VC5LINoHB5/DpirEsYZQDjAFRHcMgEAH+6fxJNPRomzZXbeylmIBA4+b/PNR6G5OqSZycrU8qgqQBuyPf09ar6IpTWCCMBkP58ck/nWsHqEtjrUjKDngY/SnBhk55A/lUagjkk8dO9KFOCcBVNVbUSCWd5SeCExxtHNVmV0AxlR0PPX0q6SI4xxxmmSgNHgc5OaNgeohnBJ4wRxt/wAiqF6j79ysAe47GrkGCQSefQ1VviNrKF6Djj39alha55p42vN5kGFJVvl6gfj9a+Z/HlyTcXJOHTJ/PoRjsK+lfFzxQQMZOWIJz+Jwffn8q+YvHUbNdTCSQKZGAJyMAZwAO3avn8fo1qd1BK58+/E6cRo6tuCheGHuTgj0/wAa8o1aYtZOwZmkwAHwN2TwCR3xXp/xNKvcXURJeSIKq8cEA54PQg815VeThTJ0J4G1ecf4cV6WEVqaidM1b3ii1oRaeay/vI+TgdTnn/Guh0mVG0V2KmOQSFSvUAcEYPv+lZV3E0GmXOxmURqPnPdWYDp0yR37Ctnwjcp9guo5QnzYVQ+B6gAZ6kk9vSvRhHm67HK7PpcjilktZ0ni/dzI2Y5O6t2IPqPXtX3d+z/8Q7T4h+BhBPc/bNQgj8i8U8PvAAJ9weua+CNUBjtoEJwWJ+fv6Eke39a7P4E/Eyf4d+PbQnL2V0Ct0hO35cgbuOpBOcAcgEVx4hX+Hod+Gmo+73P0c8LatDpDXFk0rBVOVB/LFVNc1YXqOwxwTx3xya4O11xNWlSWN2k8wFg2MZXOM10emW7alehSCY0Gfm7jPHGK86bvI9iELnOa47W0qFk4cY+bjueQcdazrMLM5K4wCen1rsfiPpKWlhb3CqRHuEf0yeP/ANdchbx7VPpjovtWTa+ExnHlZ22isJYUTJBxg/4YrpIoyIlHAJ/h/wAa5LRnaKJCTuOR/wDqNdlbx+YgJwQ3+RjitYXS906oKyJFfym2sDnvj8/0q1b3bMRwTkfh9TVIxFSScgjs1TwIWAXJB6474rVaHRGSj7puWVyWYAt19PWt6zlCJsJ+YY+tczaqQE5GFxx+nWtm0nJdQoB5Gd1apCbudJbyARrkE81YE5dCv3Sf6VlR3G3HOQOadLeFD8pFZuVjDVs0Zbto0Az1GPrWddXu1Hx/CPp+tUbzUAIhzwR/jWDqGrBUYFycdevfjionVujWMfIfqeojDR7shquaRAEAPJzXMWkyX94JEY7c4P8AKuq08+ShA5QHPSueDb94qei5TUumKLxICSP85qjPCJiAcEHJbd39KfPcDyTgHOcfjg+1UmuDvB7dPlq7uxEU0iKa0UsFWMOuemKpSWQijLKqgg/TmtlZCofdwSM//WqKRUljGFHNRzNmyqcrM+yZ3KqyYx16GteaWWeNYgm1SPu/1x3plrGkQUsTxwG9RV23dFcc+9XGTiiKkuZ7HPX+gi4l+cEYXGecGqEXhJIg4wCCR+fvkV2VzcxSOckbQtNgeI4IIKkew/pR7S3QhXZiWPh9LSPceMZ9evTrUl1IiQjK5bp2rdu5I0gJDc5wB/Wueupw8jR/dJP4VlOpIuGpQngilUDaMg/xD881RkgiCOEQIcdV4zWhMwDEpg8VWJVgVYbSTx3H1pRk2bKTRXsZCCQ+MitKORSo5wVOfeqbiOILtT5iSD+XBqFbllckkbceo57daLNticrs6C2nEZK5IDDvVpJghLLnkcr/AIVzaaisLqGJKsPxHpVw3qMgU/XipbM5G7LMUHUfN/KqyXBViME7vfrVdbgXESSJhlzjdSMCzDDH5Rn8atSv0BWsTGcg4GQOfXFZV2WnkyzFVA//AFc1YachyOUxyGznmqkxIDDJOQc1rGRm9GYmoylmYKCo7flXK6pEZY3VCMgfxcfrXVX8YaRgSCFGR6Z61z19GjEsRjYM88g9e2KaaIdkzidexGhTBGRgn6jv/ntXxl+03qLDxFo1q7o+I5Gb5OM5wp746GvsvxKUZpFZhkLk9u/UV8PftCSpf+PoiiFjFZr8vcfMxyfUnr+FdeGdpPmPNxTtE5G2uGeztp5BFJIs3J53cdCPwx3rUN4luhjBjQmTdyT1wMYPqa5+0dLXSZGfO5GDbf7oxyMD3P51rygtaxrgfMuefcAjPNd6snznjPX3bGot2ZZBcFfMkc4YoDjOOpPOOhrRSWIyI4k2yIRgIeR2OR6VgW5MNpLuAyxGGU9D0z6fQVftJy9lA8IDmQP8+McgkYweeCPoaqMk2XNJRWm5FqgNp4mgvM7yjqc/xY74Pv0r0GfW2upra8jC/Zif3KOOi4JAORzj36muC1WEq1pcSkERsGLJ169CMc/Su81Gxexs9kodlmhWW1lX7u7AIyD0GM8dQcV0wUWjjqXTRNpzvc2TTO21wz4CkcgE9vb6c1qFhcF1YKzYGMjG1sHp3/OsnRwLTSkSRgHllYlRzj05x79PWtC0CBnRU8x5P4+6juAOhNbJ3ivI45xcZMIYyX2KBkZ6noSCOuD0pXj8tiNoVYyc8D19xz60KkkKhtyOeT9cnkVNh5pPusoJ+/g4xyQASOn1q76+RClzXkQrEZPuyKo5b5uM89BgfpQIZWeRNyoXxzjP64yKnUnydrbhGfvKR82OAM+uPamoGjOImG5iCG4GM9eDUxlYF7yIDErsERgMHP19hStEVb96oO4bvl49QB04NTMiRxiP5tzEnOMDPTj/AOtTowjueSwz7+vfjpxWibkhbdCFIiVwmRtJIX+LGeMngHHrT2jITJxtcAcckk555HcVKkYGGVw23o3rz+eP51IwZ/m+4Qpyq/MDzkY9D2pXbBLlZAHhaQRJGU3H73OAPQCmy+ZEn7vDZGDtGDnuCPXNSrEIihCHzCCdz8HGc8gdPan3LxqFCu20HduwCASetVe9tBrUqLbkF3kIGSeoIOec8YqMIXD/AC5bHCq4A9s5HNXXQlo0DhmY5G/nPQ8HPaopFEbSebnzOSOMYOcYyev+FCu2Td21IHhc8gErgfNkZIwOnsOlIEDZ2gDP8X0qWNBvIaMsp9M8HP8AhTfswRQskhQqOijJB+nvQ3b4ikrsgMCTAgxhiSPl69uveoWtEk3bkVlYY/zxV1nERKhGGRld33u4ycelCKJVLlm24yeOW7Eg55OeopdOboS3G/KZbWVs6AG3jYH+8B7YqpJ4bsJ7hiIFDdC6R4bGfwzW9LAPLJYKFA/h4zjjJB6VGAqI20EArgscA7uv6VUWre6S0n1MBfCmmxqM2o4zwhwAO/XNVLjwbpUyk/ZQo5x0DEHtnHSuklVmxnB4/wAKhl3n7rA9ttVyqUkbbLl6HK3nw70ueJj5cmD24IAzkYBHUetZcvwz0y4n+60ZHAfAyPfAI/Psa7h5CCuc7SfxB+oqNAAFy2CAcFu/PrVKKj0MZycpdjz6X4WwSIYlv5REv8aoNze+c4yD6DnpVS8+GTWduZIpkkMWSWkGWI6YHQDIz9PevTJowY8HKnJPy1k68xj0+U7AUZSB2P0xWfuvoaKTRwltBFBZhSjKAMHkt/k0QlJABgmQgn5QeQO5PSpZSRahF6Y6+o5APNRwAoykZCgANu9+Oma41o2dPMkjU01UMzFmKqBgrxnPargtTG0ZXBIPP64qrpSFpJTuIUjHTIwM859a0pYg65D/AD/QY6V2xXKczd3uVbiMCNHAAJblvT2qj4sjiZbBXfCIPMHB9wQSPWtMIWVQ42jd36GszxaY3vrMMp3rCR142k8jHft9Khu0WappS2MJlKPMykAY3BR9M4+pqJi9wgGxVBHQjBHPfPXmnuAkT+WoAI45/D8KaqOyJ85DAFW7k9MHOeK4ZbGibQ4/PGrYDcfw5IweuR0pkDPFJICG+Uc8YDN1OB6DpTZYTJu6MpAyc/dGO/PrS2ah5ZJwzEv13E84GMgfhVRs0S277mjYgnnB4OF9SOuK63widmtWhILZlUhUGXznoB0zXJW29JsEgKQPn69eOR24rrvAEIufE+nqwyBKuHXOcA5PHp79qxmkm5dC27L3j6bMgaNZInYoRmTPGCe3v7+9TvDLJEJnVTEpwduOnYAdap6bbwNI0Rd0K4x6MfUnPH61O8xQiPGVHv8AWrTcbaHO3ruSyxCbytpMYKnO3oPYU1bWW2ASNhtI4QDke59P51NPFP8A2YZ4WjTymTchI38nsDyeMkkcCpbQIime4iLxkjPUAAkDOQeec9KIrmDdPsR27PPG9sYA0hGVdePw9DTbF5LclZIsqwP3xxnBAPI7HmpLp44XaSzm8yKP5d+c5POR069vwqW6WX7MZwTGinCpz8oyQQeO9O9/iEtLRIZiVXK4Zf7vfp/KkUmbcskAVwBt2DAA6jHrn1pdPWCRmWcgsQcbztU+mT2wO2OasCSEyhPMYiNSMrhs9QOCOBjiknZ+hXLdlJIg8yEsYyTgK/3cn3xWq1vKk6JNsMMacIgyCfT1P16VTvCFij2tvG4kjuDVu1uoVaN2BMirgDpxyCQSM8fWhsLcz5Sldia1n2yYcIoxtOSOM4/ClXU444GMoIJIw3TA44AHHWtaCSPVLhwuFSM8I4HOc8k+1Y2rXEc9yyKAUBJ3DnPYHngfhVKzBe77p0emXMt/ohtre9fysO3kvyq4BPp0x0PvWPJdXNzD5LBQwJAcD5iPX/IFU7aOexjEcRZFkXPy5CjnoR3p8jsrkljJxgeh9TUp3QmrSNGO2S3tfLaPe0g+6eCBzzz09az7aOWBpNh3AZGDg8Y54/GpbG6kvpHRtxCDIPt6E4qa+jEUyPEqqrg5Yd8fTsaGmJKLIIbe6mjZ9pCRr044HJzjr+NWY9QZGiDWw2rGTvXOSeQCew/Cks3WOQKcDJI3E5UD6570TFhctDHh4R125Prx0ovcajtrcbaPugn3SNECQT1OT3NTkXcFuBA6SRSHqhO7kfkPx6VJaxxxWst0USQqwXypSPoMd+/PGOKqrqUlu0j26KoJ4D8jBHGOe30xWaTkGvoV9OWT7UsRVtqggo+OnpV67k85jbxHYqsNvZV7HrzRp07wsZGQBhksc8nPJz6Cku7+NN0nllC5OBgFVGDznGSc1sv7w7RXUiMckYy4Vjkn5SM45zzWrZS3MOnyTwxxMpG3GCQAeuBnOeDzWLbh3Ta8uyN/4kGccHHbNWGaXT2jXIdUyAnc+5I7UlZrliD5e5f8P22nRXhN1cJGpX7zHYByBjHf+tR30kUU9ysUym0LEKD99x6kY4JqlE0kknmSQ4cHng/iRipZZbY3cQngKxciTu2PUZHBFUlzRJV1J6GjFqNn/ZjRGB0ZVwFTBABJ5zjqfSs97SGR2jt5CIxgnjBY5OT+tTQRWlzay+XlI+cK56DJPJ7kVFDcNbSxhxlWOAgIO304989KjSC93Uq9/iLavDJbSW5mdH7Bc5HcYI71BHLIixqBKMHnup45wTyfxpt9PA+oKVJgxj5sBeQeSfbFPuJbm6QpFMJljHyh8fLnJOOOntVXSiZuPvco6/tsmSZ2YXDkycADgnnjHPWrtrDIlqm2ZXVgPl9eOMjOc1QiunCKr7vNAIIHIJ+lFtcrGrTDBkLYJTgjvkccnNPWXvGrirGhDZCB9pkjZ8k7CQG6noKz5raOS7cx5i5O5+uTTEge4lllVyGPzN6561ZhWWGX7QmC6PkIx6Z74xz/ADqGkuuooWUeUWGCaBvOt2KyAgFBnoeM1NBCLWNHLrK7NuZOwIPrVm01WBb3zZ4/NWQtuGCcnueMdCe/FQ3FnZTXcwt5WjABk2uduQPQZ701JIhq6XK7mk80ckLubY+UR8vOMH+vPrVMalBE6RPGDJ/Dkdcc84Hf361Wsb+8gmaORVZF/wBWjkY/lg4zn60wIUGZVDMuSzjk8nPH+FLb3TW7SLmra0k6xokTLwcl3G0nPGB16fzqrDqBlnWGSMMy8L8uP5+3epra0tLuAxljA8bfuxjPPJySOnrg0Twvpz44kk+8HHPYkZIz6Y+tCs7kRk0+XuSxuYp1V1IB4HA5OPbildwreWYyiE43r196qSatd3L+ZJbqQvR1GAeeMDAJOOc/yqZ9RaONJVBwSQyt6HOTjFCs0XbmuWDbW1vNH9nmEgPbOSQOxJ6Zps1wIN8qMF24J65Pc4x6VQkeKVVbmMYLHjoOPTitbT5bJAonkZcA5+UNg+w96NF5kaohj1CVgJoZZIpM/wAOQ30Ht7VoW8cT2ZaYMGAzIcAnuB2xWTcQpPJLhwoYE/PgZHv2z7CpbUT20JY7jG3VckBvYDPNDsrcoru+xbjktraMOIlkZ1PHXbzj3qOWWO6uHaNTBu4CLjHX14pCkc3EaqhB/D260034jnELQhuT+959D0GKm7sbcqkKllJbsv7xFRz+XvimzqLi5AiYIxOMLgfmO1CG4d/MCNEW4XB+bHYj2NRxQCGVwxYSMAcP1/P0FbX93YlJN8xJPPLYAebDhjjDhs4GSMke5/xqaea0vbUrNCI5U+bKpku2DyeKq3CvLGd6cdep59MnFJbvaWcDC4YwqBnjkd+Bxk81Denuky25iC1uI94jR2LknHZu5OTitBWnCJEJ2ZG5KZ4B6AkdM/yrIDJLdJsBA2nDMCrHnGMHkfWtBVnUMMAHPHp6VL1YJ2j3NhNF86PzknjYAZJZwOfQZ6iobqGW4g2JyyAZ2t14JwMfl1rJRZ48C4neVIxx7flxWxCqvO08c6tIVOP4T0znHaqTUQvdaLVlGxCRXQSSNjnAxgEg4PqOMVZu9Xt7pHRLaIqx2h+d3BwTzwOlZVxqBtZy+dxU/Nzlieuak069gvJ3Zlf5TgnZwfTHrUN296IKKi9y1HdhQsS+YARyCQVHX2qyIC8RYSjc+Mbu3B5JxTYLS2lkYMBvP3QoI2+ue3NRLZkXBRJy6g+vGMUdB81vhQ+3nu9LHyrG4Jx0P1HQ06TUXkmy0CEA52qDz27nmq+pSTQGFlbeozjPAHqKZa3c07YSIow9ufwNNX7ApP4TUXWrqxVQLcHcOQ6AgdcEcVFBqjg7JHAySWJTII9AAOBUiTyx3DJIcnbyMZPGSO1Mku1u7xnjtsBDjZnPB9Rii1gvZiXq296A4cQbSMYyC3ue/wDSo5DFBAVLAyDpsPIxnrx3onkUTvLJGy7zgbR8voR0z+NRS/ZjJhW2AcHcOPyo1TCTsrxRJZOpUiSRlTqd78DnjjjJrSlthKUYyNtUHHzA549PSqlxbWl3DvjWJGY4DB+p9SMcflQ6pagrt3AH5XXnrxyaFZ9SFa3vFkQQrHlpj5ueFGCR7dM1YvPDwFsrw3azSE7jjOB7Zx1//VWQtwksgDkQsgx8hALYzk/X+daDSJKI4hcMsbg7lyF+n1+lNSUWOLMoyssjjJIU8ccHH1rbg1ua6tVikt1L5+/7cYwPX1rPudOkV1EA3gggb+3vRDBNlEd9rgcnn5evTA71T094TSb8zQeC5cMi4YsDkLwR16j0quSJN7FQXIGAM/qcUwSXMEypGo2sfv8AQtx1z9a0EuhFGqzRLtHdMZY9eT1pXdi4x190o3CsI9otyMjqMbff8qiWQQEgABuvIwCf61pG/aRdzWwdF6Ip5544Ht1qC1vxZzmaa0+YHuOg56cfrSVkD33GpqFy12rMPmLZ4TafUYHoDXRP40FlpEcE9na3iM2VVtyuR1PzA4HPtznHFZGo6nbSqHgtWg2qd0qncxOewx0rJvbp7+HaIiqISRkDn8AKd3cppfaHrc20kzs21dxOEA+VfQDPpU0slmt0p37UXrtBHPr0qjbWMSJvfIYElfQmpj5chKRsWfoePfoM80PbmkSnZ7Gkq2RtpJo2G7OVyTkn2AGB+NTQT29xCYmhUBM55OW44z9DVC2gtbePEqGNVyT8py3XOMCiW6gb98q/MoGEbIPXqSPT+tZrUezKEiG0m+VuTx8pq7pzxMo85GVieCDx75PBGaWQm+cSSMJZSMB2PCDtxjuKZKiI4C7WGehIx3z14q73E99C9c2Rsy8kU2+IEA885IPTuRxUEFrLdqBuEaA8s+QuOemASamttLjvIwysUwMnkYAGfWqzW0qMvkyssYOAScZ/DNJ3Ya/ZVkTh5raVsnCKcR8bc9c44p/2i4E6TELICMbPpwOBzSRwOpMtzc42j7z9R1zjjp/OnG0WKzWWKVGG7hW5dh1BwBx+P0pNNPsO+g67t5XfcufMx95idv0xVSSK5jVXkVt8mWDE8nsSK0A8lxESssbn3J3dfwx/Wq0kjWbCGVQ2D8207uKpy5kQr3fYjt9SMKANnoRlsE9ewqPzIFm86FVeI4JygB98c9j+dRlBet+7QqGPGeCDz296sLCqBvMiaMKAN2Nxzn1/yKm7sOLTXvaltrSyvreFUVYmUE+aznnPsT0GKhtLeKNGDYyTzu6Z5xjNLbvZIzIzmJiRgsOfpyCBinXtlasybbhfLYN/GC59CcdPypFJJPYWNVa5GJyAAcup47YFWm06RYZZ4blZU4IaY8H2AxzWadHMUatvAXj3J+uKbePeLKgEhkgAwBKOMZJxgCq/wkNSv5Do7ZrwSecql0b5uw6H2PSpJ2e1jU7XIkz937vXrkgUkM8tyfOki3c8LENuT378ClGoiFz9qikTyx8sQ68jIHfrnNFr+8Nyt7pDNeSswdVy393aQvv9afbxCRSEYI4H8BOffk/nUTXSNEJppN2WH7lugyeOe/pVwokZLAp5u8jy16qM9TjjpRJjTt5FF7S6hmdYn547hjjtn3q08l9ceWbh5JfLXaN5+6OoAA4x7UpsHgieZXKq3YHJbHbjkCpoGe3TbK5QEA4HJPqKb5RRu/i0KsLTl/N2rgfxHgfpzzVmO9tzD88TbiSNqjC5IPU4NVr6V7co4VSkmTz8x6+mOMA1HbSPKm2NQ49+cfShpAr8xYg1EGXYcoiA4AGT6Ac1YubmJ5FeTBDEEDr25yB0I/Wq5jeIKJYWDE47Dg9SM9c1cmhguDFsHBHzIyAAH2wan4fhL0Ej07zQJYniW3Y9N+D06YAzUV7app6b5Ua33J8uMbjg8EE8855NSR2MAMgWcRll4GSMEHtx3qO/0xpAPNuBKzc/Kd/Hpnpx7VVmxJ3I7PU5SmyVcK4yD/XnvT1Dvb7wqlw2F8zPTnnp1pbayCFB5mzaCvzDJPJIwKVNRlDylismw5CHjp3xilbQpNJn2C0aFu3H+c0jtsJIxgj8abGo2j5juP8AKpBGhHzZY1JpbQiA3HIJIH86TcFzy2T9f1qbzBjaqgCo2VmGCMAelGiH1GtO7DI+XmnxoeCeTk01VaQnAqUNtOeAQaL2E9hxBAOMjHT60EoiYY4Yn/H2qEXLsx6ZP5DtSDdI/QdPwoGiR8MTtJHanhQQCeTRHE2TkrShWJCFQwB/yKBbAVAU4GOO1OQAncQQQKGAUDK8ikaUscAAcVDY0Bk2Hp0NIXLDPHWmgEnOflz92nMFQjjGDRYWzHfMCe+aazsxJzx/ng0PNtUEcnim7mfnGMU7ag9Rd5cbT82B90U9YwD3xjPzU1UyCSV/r9KcZCzBf84H4UPQfQQoACenNNVDnILDNPPzA5JP4UYMajqKaHdEXzgg46CpBEGOD0/2qk2gHrg4prEg/LQwAnYCAQMD/OKrqryMzMQF9P8AIqyssZBDADB+9Sl4+cEHP+c0r6ivYZGi5VcYK57frTmAUlRnP9KSRjxggE5qOIliSe9C1BD2YEgBenrQAQc/p/8AWpYwNxDA5NPldIwDxmnoMQuGHQjNRsQRtOOP1pHk3LyML/s+tKj5Y4Uc0bgNE5LAAHH41IzBi27jNKECgnAGf50xiuejYx/FSsmGxH5EbNnOf5VIIQjYAAxQAVBJ45pRIAAGySab0FqKZOOuB/KoSTknJLYx07VMyoYxggAGowMDIwc0aA2LjgKf/rU5yoUYxnNIAY+McYpN4TJ2jpUj0sKQ7A84H+fanqyxDJ/z+FNkmbGXAHFMRgyknBJFPWwKxK12ACqgZFRKqu3QEk8/WojEzscZFTRQiNcnkk1QrDkbDY7Dp6fyps0xRvkXfn3pwA245xSELGQcHP8AepMdtAUBCDzmkaV5H7U15CHGCDSq7SE5BJA/h/lQkxbCsoYDcT8woLgJgDJFBYRr1Gc8UQKxyxYYIpgwWMg4PpREqAnuQf0pshEgGTgf/r709SApCqB/Ok0MUDD5AxTQ7dB0FBkZSOBkUgLcjrz64qQEJ+bDjgj9acWQgY4/xpiAliSc1IQEA7YoFoNOc5CjFATaB1ANIXO7A/z1p2B8pOelN2BgcBSc5yaYZgTwOM07eAccc014QRuBNIYZBbcOcU8I80npGKSNSB8wBJNPeSTaETAOPvfjRuLqKwSLIAI/2aQyCM4IK596YISR87Ddn1/xphRmfL4OOlOyYXJHcsBuPOabklxnAFK6IgO49B92mDYuScYxSQaCogDtg5H+elOZUYZ7EU1B82AP8KdtO44bGPwprcY3IA+YnAFKJAw2Y5zQYy6jnFKiCMHJ60tLgNLAnAUnikYFx3XNOjwXO0Dn/OaWRSF5bJBoAaqnGFbOKNwRfmpFULkjPT1pAhkX2FBO4pcM/SlIMY6DmkUEAjHJpWQkc8DFGlirXGPG5AOeO9N24OOuP71SjBGM5wKaxOSQOtAASU4Uj/gP+FIpAOeC1IU3Ag5B/vU8gYPzDGPxoAbEpkYknnNPdQuQG7fzpFQLHnOBTZFdhhTk4oAVkCp6/wCc0nmAjGPlz96kCbm3StwO2KaXV2IGRj8KLCtoKcOAQOD+tKSUOFXmiR1UgDpihACxPIwKBbImREiXcx5I5FV5ZEJHHyk02a4VmKswHOTUSyiY4RTtH8X/ANala7HexKRyAuSQaQl3bpgg06E7nyzYAFDyojbUHJNNaBuwAEYJ+8aa7jBZs5NDuqtxlietAR5OSowDxTvYY5GKx5I2g05ZGAJAAP8AepkiKwHmMSMYpFCjO5sj+VJ2FfUUhy3yng/xfzzTJNxIGfSlknQZCYyPwpqux6rzmgGSHdjgFV9aHYNINw+TPPrQN2fmIIHYdBShwxw3C5oC46a9RY2254GPT19qggUFgTipTEjkZ6CkYAthcY/z7U0hj5ZtqBV4H92kIEeCWx/OmeUpkzu6UpgJbLEkD+92pWE0RuRK2WbCg8etSIykcKQBSNHvIwCeKcpZAAeAaBhldoJ4/nSBtygLgD9aGG9uMbadkA5OM0IlaD0DFMKOalhDMQDgAfzqMyhkVQPmA/z0qwqLEoBIyKNLjsMnRnHHfrXn+vRhNSm6HGMe55zXoTBZDhc5B615/wCIVK6m8vygFRlfxPIHqaxqa2LjuX7OQtZJxg/7P1pky5bJI4P406wYNp6DqwGf1OM/hTZ2JYYUlv7tDJ3ELBhkYX0WmOxViqrnHU/4cUoYhd3G7P3fekJDHkZOcfT0FNK4m9CN3AJyAOaglLtkcdM8f5zU0qgIGFQOGJ444J+ooSVxqxG7kAkcbfUe2MA1W0yNF11QT8uD/wDq/OrTsrRbc7j+P9R61T09wutKw5I/h9e1bQVmS02disII3bsgD8PpSqRKDtPyg/54xURd2XYMYPHy/wD16ejCJduBkdKbTuCsSMrsuD0qOcFVUnGc09SwJ3EjFMmCMOoz12seaEFkQSyCMEk4X/PNU7mQCCRlP8JO7P61dnRZkK4CgjH4VjXsRihaH5dhBwemRz1qW7INmeX+OJ2Nq3zZdl+77EnPNfM/i8Sz6k7OwSJQTjPUnkcYwK+ivHUpj064ZvvZbyz2wMk++Oa+ZPG0tw9zKwfeGbJ7eo44/CvmsZK01qejQseE/EGdBdzMSzCWRgCvIIycY9gK8xWIkrEsqkKQC24sTnHrnJx+Neh/EgsrIiDCo5ZuegwRjp0J+nSuGQFD9oVlIiCsoXqTgnBIGPQV6uEu4o1qaejG3wjkhu0kkAEZVeSct0IwKj0133oq8JkZfHIHHIGeo5qK4twkfmPGIfPbPTO4k5OCPxPeooMqvyth9x5APTByMe9em20crnd+Zs6usuo6bP5RClXyc8cdwPTNcwsrkLIJCsqEMGyRgggg5z7dOlaC3srQvAyhodpyxPXvWUY1ltHw+UkXAxzxnHBNYv3pb6GqTh8R+hnwIifV/h/oV6w/eT26Fu+04wR+BB4r3DRdKFtAXVfmOTn9T+FfNf7JfxEs9T8A2GnSTxLqVkvlzwqQOcjnAPuOffnmvpy11aGOzy5G1h/CQcivEqK02fTUtKaMHx3dJe+H7iEOodeenTrmvO9OuTdBWc9QAGIwMdCa5X4i/H7RtN+J1p4VtrmOf7WrCZ0ORA2OAcHqTxggckcmtbSrxmvAgICY+43XPHTnrWbTaMKslc9D8PoZgFLggnjArtdOiKjBbj8/xH1ri/DLqyk7ef8AZ969D0aEFRjaAFz71rBuL5bm0L2K8sZdWLDnI7fpUltbeW52kdOfb6VfktwFIAJK/j+VNjjIY4Hyj/P61q0/iNr3Q+CMpJyAABn61btvNjLbeSeo9qdAo8okjOT/ABdqtxQkjHqKpzbRnKTHKJTwST/nNRBpYlcsQU/X61b8sKO5OKrXiBYmO7oD+FLm05RR1MW91AxxSZByCep/LFcwputZu/Lj3AAlS38/wq3rDSXs620ZJZmwW9OeT9K1dMtYtPUhABkfM2Ofqawj77vI253EvaXpUNiqk4OOSwA6/wD1qvrOFBAZRzVEXZ4AyPw6n2qGbUQmWBG4Dv8A0rZ2Rjdtl65uCS3PAJO6qq3GZB1yTWUNSK3HLjDZIHv6+gqdbtS4+bB4PzVzuTv3NYo10lEjcuOTz60t1cpBECCGbH8OemayTdxYK7hg/nmon1e3UbWbkdduD7jNUotmig2/dNSa9LgIjDaP89adBJIyEZG01gSa9DC+zjP65qgfE5SSQRn5gCQM8f8A1sVvGkdKoNHTzSzJI4XLcfdOarLc3IcYB4HPb8q5+bxqyQKsrr5mfXsalbxcY7B7jEYKkZ565PGMetaOjfoWqUl0OkaSRycsScdj/QVm3jtGGIcccd81w8njy4V5N0hBVj6j3AJzjGPao5PFstzgpuOBmRTjn6EGs3QZv7BxOyFzLC3POP4f896fLegIrsDyMfQmuJfxROsqF9uO3Ht/OrD+I1ZFLrjP5j3rN0nEynRdkdPc3Qwu054+9VCa+CoQGGf0rJh8QQFAjMqc87yBj6GmXGowyAiN156cg0ODaOKcXGRp/wBoKz/eHHfPp7Vah1BWARSckdM8988Vw0moGPexYNsGMKevNT2WqOZFIIUkgD/Oax6e8YWbkejaPqAWR4Gf5SMheMZ7itRQGcgMwB/UfWuQ0PMuowED52BHy/TnNdiqBZFTac4wfX61DV/hKuVZ0MZ4O/B57etQlQY8t83OatalbyC3kMWBJg7c9Mjpms+BJo9OzOytOF+dl6dc8fhRBuMhOLa5jPvZBuOMMCPxwDXOag+1XLsTuP3a6C9ZWds7gWXOF4rndUZEjYNxx1PQGujoRqcB4uuWitXJYKCrc/ToK+FfivdnUfibqe2Tf5YW3A542gHBx05LfmPWvtbx5eG1064cKG8tWO1jwTjgfWvgvUrptS8ZXU0SlzLcsSVJGAowc9jjbj3rtwyTPKxtkhLW2kawuiZd7HeN5QAHqSMAdB29ajto3vLBGkGJI+CxYkZ4GAM/SngPGklq3VWGN/JPqDj8qsWMEpu7iBlESp/DngHuAP1rutZJHkp3RYtJjcI0TDpjPY56fzqezc20kTRuW2M0YjPTPr6/jVESPFeFI3DLlc7cc8kHOR2yO9al0VRWkOPOVSdvqeuBj/Cmk2yldx9B2uzvJatAh2tIhG7PQ5GCPfNd9c3zeJPBGjXZuGjuIVEBQgFSVG1mJ9Tj8zxXnN/deerMVJ2r8u36d/8A9Vdb4BvBJoQ09gpMTlpMH5cnnJHUHBH863jJRORqTXMbHhy6WbQ3tbj/AI/Ibksr7jtaIg446ZBA57iti2lIdcgbgff8/wAq5/T/ALPcXLwqxBOGBHHc5wa6Jo5IwSyiJyD90Dnkg57dM4xW90onPJtvl2JWVX+QKSzH7zHGTjgZ560y5R5JEGQCy4PoADkDgU5SscjZJaPaPrzjtnt3pjSqsbLtLOx+VeMY9z65q0m2uUxvFNxvck87OPMIYqTnqCcE4zxyM80pY+WGj27C3zZGfTjnpURVUK7gE2gfKeSc4yMg/UZqcPKigNHtVeOmfxHPTFDi4v3SdriOXlIOSyPyF7Lj39aaFZo252Z9CTvPf+VPMKO6sCx+X+Lv3zwcetTQkSqdq4VCR04xycg4/n0rW9kiU3cnUKsanPlyYx8vUADjqO1QW5dEXcQqhfyOSc575JpUUR5kCMwIGNx6D+v401IgE+bOWBBXPGc5zxx1rJO/zG/uuCRyJjLKCDj5j8xXtyec5pr25USGNiHK+m0g89Pb/wDXUoUo7SPEG+UHcex+n9aIbfAJdVkXHDHnJ7cEf1q5aFNJpFeK0ZVVyx3H+HPA465+tSXBjaOMEmQYKkry3Ixnv+dE0hePaTsOcHjJbORgcVI0brIgOQWJ44HXJx06Y/lU2cupLk3FWRXjhJIVHBbcMc4wOvIHU9qYUlLSMpUZ5/e9VI68jPWpyfMztJjYHHHseSMVEySrGYh8pZjllwcjng8VKTb94E1HoMmiWNyxfDMMhFBHOefwqMSB0aMJhWYjeSP19MCphCQ0alQWIPzJnOc4PXv/AEp7ITB0UBQQF6ZGe5zx3rS6SHbUoTxkvLtyqgAlu+QMYxz17U5o28gkNlTxvYcZ56ZGakLhmJjAwCCG74xgCoriRBk4+QD6kZrazViYx5bleSTY2PvZ/DFV1VvMVhlUz+fXqak3EsTgjI59BUagBiCDzzkdPyrRJ6k+835A7FOqHAOQtQ3CK4PDc9O/NSSkEqVBDN09gKWMNtwF/wC+uOfakope91E/euQhiXRWJA/X/wCtWR4wkEWlSuMsc/d9RjoPxrddgo245YY9awPF6j+y13seGB+XjPI6U5RUImlKzOOmCrDhRggD1zxUMQZmdt25SR8uP51PcOWQEAgnvwD1PGAKhinBm+8WAA+70/E15sUjrfLY3dMDiLaxO0kHgcAYq1cx7nzGSNvpx+lR6YpFuxUkKx2n3PrzVqN33Jja7Ant0GOvFejFaHG2kyCVSjL95gw5PXHvj29Kw/HEbtrdmnJjEKn5s5U898YA9jXQuGlmB2g/MB6euTWF40dF8QOu9sCJGCrgrznPPWsqnuxZcVeaMRIAJUfBZlHP58VAzsGlWBCpDDPXB9R9P61ILgA7lJUEkHn8qVFMY8yMr8wJIyAff8TXn62OxR0ehGrptQbmkYHlkyc5zx6HHenxqW8zYNi5I6fMDUSOJJImALqBkbeo4/nipIJCfMBVUYMcc5IHX/8AXTSaXMSrX5SzHE7KqySg4G0EZAPvmu18CxPN4j0+GMHzM7gyDIwASc+nFefBJ4pSwdvLyM8+meOR6113wwvp4vGVlGSzRuSC2cbTkYH488Y+tYyk0iZrc+m7bzrOaRLgNv79x79OtXBBGpXLsoZSfz6EVBLdpMUCrIHbOArYz25z271pzpLFZQACOUYHYBiMkE5xnANW22ZJDVsraaQKk24Ff4vyIJI7VLLbTwN5PmiWJcscHK9MD6VVljChCyhV/wBk5/ClRUmtHSN2Qk8tyOBkHj1pRG7Q97uOglto1IKiNs5VFAwx5z9Me2alu7uUwLlyYkzwoHJ59uePXpUdtbqi/NgSjgccgdevarb2cURi+1oFSQbhjDY9CQOe596u9viE/wCaOpShuBKhVgFYcFs8+o5xVmKEWU8LygjzAD+GTg4HriqzW1o927QSuyLJtCv14xyAcYyOasJeGeXHmb8EgkgZ6nvj1qXcdncnnJM++GXy2wTjIPbnOfWnWcWVUkLJIQT8ufm6nHSor61e2u1eZA8U3cYY+5//AF4piTQxzjy3IUEhc8H0OafI2RdRb5RGEt1IC4CqSflUYwO3I61ajsYIXj/eqwGMqQckdCPoBVWdZYmV4+FY46nBpDLK12vmICQOOM4POe3HHeos17w0k2aUNwI72WNCL6HaVVn+Xjgjg5x9OamuAkbtC1ssbkZKtzg+gOOB71QSNIgXTcGBPpgDBznjOakAJ3bXxGcdyNx7ZAppL4rju0Sh0hlARRFkEHnOO+SKmsiL9poBOpXvxgEc9j0Iqnc28ltCXd3OV5HtnpUOjPCXbz2KKwON3O0+tNadRJWVpbjrlGtITC8eXIJjcZGOcdOmM0lhI4iJLq34fgeKZOLu2vZhBL58OPmkGRxjuO/PB5qNQfM3OrAEemD6Z9MUW/lEopvmNCNzbyI3A+U5YfU45I/SpbiG3v2Jm8xZDx1G0AY6Ac8+9ULiO5aBmj+aAfXA5z0HerFrI7oD96QcnnnA7f55prR6MdlpzDoDHZGWKRndSdwYc9D069KZBcPeX7DCyAKTnBwD9DUjXCNk+QqseAj/ADgDnJ6Zz9c0lraSMp8pzCSeRnr74FDkmiEkWDp8MoXzlaLaw+VeA3rz6fQ0l1EE2xxXAAXg56KO2OTk9qr3NpdIybiWcn72eg6/hiprAyy2jRlgY174zxnJ6c5qrJWBWcdh0MjSPL+9GwD5d4IBznJ44/P1pLULczuLlWKLnLDnn8ulTW0ccTKTKI5DgjgHIOQBgjuPerWjxrbBxOQ+CcjONwwcfgDUyV32HDmKMcBjmZYmL24OT0HbuDUhvGjcyosc24ZMrpjH0x/PFVXnTZMyxsryE/LnOM54wB+FMs7ESBIiWkRMDepPA59RWnKkzRJyfMR3sjXccgdf3YH3e2f/AK9P06YRqEQlSei+mO+KuxWr2twihhJg5PPOM1VNql1ODtaE7sjAyCM5PIx71i22gej2LUb3NqGaKVShIzvQZ5z2x/WryWzsu922gHIC/dwc8EYqBtPt1MaRPwo3N2wOcggjqetSpqdvdDG/KE5IZP60XsPVr3tRs0COzOZ1iDDb8g4Y4wM+ppltCkk8iGTKkBD3wcHv2FLq13bzSRRRzF40A+X+FSewHvVGe3s4E87zHExJ/d9Oc8HOKqKTfYyfvXjtYu2tqLSR7fLuuTyejDuRwKklu7aJ8SKFzwIcZAHXJI4rOg3qisbhySCFQ8gnqQMdP60sM0qpukQMoYEtzg9uR0FFr+o4pL3TbtbdZVZftIVmJIRyFwB1wD1/CmtLDM+6OZZNvXjH/wCs1manJFdLHNEnyr8oDDkHOSSRwAP61WMgM/7tWQ5+6x4/DinZlvblizXtdRfTbht0RkSU4LOnf1AHX0z6Vcn1O2nR1MbRvjgKOvXnpVNb0W8cYBMiE9SDkYOO/rTr3UUidA9uNrLnah6c4Gc+vXvWfKDs2NO+4jQB2i2E5TrxwRk54/8Ar1NJCZrU7XRwf7xx+oGRSz3FpeQkMfLdh/u+mc81WjVHiaMXJMY4LggAfp1NCVy7JLcinSSRXVmCYO4DGd3Ucn/PrVu0eRWykYlQ4B3cY/Mc1X0m3e4tZi0wSfBIEnVccgjjoamguC9yQzFWXrsI5HfI7/0p7pxJ0b5guTDdSAiIqFPJBznrwQRyKlutcmW3aKGZCceXucDjscA96k1K2tLhE8plTzByf4xz+hqs+jxXEjyxOUwpJ5A/Qjn6USSViLt+93LGnR3BUPtB7bunOM89qsIwmmMjjCqeH7ZweM96zLe1vLZmxMTED6Z3fQdu9als6XrEKoIjHGXCrz3H4/rQmteYu8lblLk2tlSEaCGVwABJghgM54OcfmDiqV1apqjeYHkiBP3k7YzwCRTLm2ABBJR89V6fyqEXMqxeUVVTzz1OOx9KHf7ISdy5fzKLIukjL5eFCNz1znH+e9ZSTu0kZe23Egc56ZPsOo9KrwzyPIAXZo5Ondh15PHSti0hl+ys5IZRyfYAnFF7IV38iwL22bZDHasiA/NJxknPQcZ49e9B1BIriQhFkjUny1I6H1JHJxUGn6ikFyWkG2Jep9/X3rQv57N5VeIb2YDnnAHTpxz7U0+ZsGuRe6QSXlvJbFHgXznwcKdoHXk8H8RVO+2JJH5BLblPmOcBVPYAdSPfjntRdWAjnaQgrnnkdvb0qCOWOaTcFJCn1/p2os/kTzP4ilbpNHIP3YYA9X6A+uDW9bSiVl8y0ZGPfg5HIOB71XMaTXAG7cFHoevXjHpVyK4ltJ0kQAMCQGI7jr9PSokk2NXQGM2F00xLKGGTvBG76AVZsdTtvMDTwKhHTHXB4ySe9O1bV5ZkjgNoI2UkuVIYt6AcDGBWNIY1bLxvEWG4qwyeO5p7LVD0NjUIba6nLwSEKq/KnfPPPSs54p4gTGyls/X149M1JZyreIAi43KQG5GeeSabCjLMVLhl9VJI9O9NSbQk7fCWbVrn7OCAoydrNjG4Z6E/4Un2qS2ut7wKir/DyOf5kH1qvay3Zu2RAzRLjbv+nOBnirN60pwkinOeMjnv7ZxRPT3SE7PcuXHiKOaJ3ktSZzwHU48vHXAxzn8KoziG+KeRCUJX5mzu3ZOc9BgAcU2ztHSUkRiUkc7euM9DTo7hIHfbB5W3OEBwv1PrUx0NWuYryRJDMGKlAv8ACOT781oWN9bPbqjhWkAOFcZGecVUlEzK7FQCwPGOazTcIoEUpC5Odyjn6VWxKd+hoS2pXLEBiMkn0/Sn2UEUb+bKxZT3XBbPYVcs7+Ca2EBIZGAxkcnjqTnp7cU2SGBNiZGV5+Xrjr1FZpKXvdRat+8RzqfJBgnkt3Pp94j1PpSpb3Ug2JKWZeWTn9asWc9vbvIjqJFb3/Hqe1V5ZY7ufMUbRg9dx4P4ev41pzXQ1FIkmgnhjzJMTtGN/OBx2AHFRWs124zIilW4V8ZwOmSelPmV5Qq+a4/2Dnr06VJau4YKJwDu/Lr1GMYpWv8ACKzfu3J5LSTyQ8TmPBHyEAknsM5qleyXaXbwNEFkHDYJP1yc4J+nFaEkrqpdpVY8/Oo754OMVWuZS0TMuwnGD2zk81SdmS1b3YjbWd7eVvPt2uYl4Kq5TPpk/X2qzd3UdtGjQRtkg9unPGPWqdtG8yYCAAEfK2RnnnNSXNzLExxFhlG0c5xk5yP/AK9NNvoaxehFa38ruUkUszc4PUD+lOF1EkrOEaIBsBOmD6k0kF4IVLCMl2PLep9M/hmt1NAk1KN5Y4gF27uo6DPf19qlv7Pch3Mme9DWu0HeueeO3IySeTWhDa+fYJLCqyKyEAuhA64OO5x/Os14JIBIHiJUDhfzzxjJzWhpuvXtuiomVbnCFRtXggkAjA603ForST3K9hd6Wq5mDqOcvsJJHYAcGorqWyZ2dJFAXGEOQzZPof6ZqVLaOYhyrGSQktxx1PQVFqmlJ5wfACqeWwAee5FUla47tjzewSQhSvl5/iXvn27VYsV0shBdNIrA+pbj1wOBinWF5b2to0TQLIGPb730AAqrcRQXVxJKirbxsSI4U6r7HNZpjS3JU0+zn1CT7PctNGrHa3t1BP1HbtUc6NBOhSVXf+9ySg/LoazYrB7e4MbljGRnapGf0q9NYiGMLFK0j85Ce2MZ5zVN3fvGS5muw6AygtsPzeuOtOuhcxyj9yHyAWfHPTtjpWf9pniIwxyTwoPGPU89BWjaXNzLFtaNZlVT90hQBkkknv1pKSfQuKSInuwjLGIgqgnLKfmPpkmrMmqPNCT5jKpx1w35+vFUTG87M8kIaMnJ6r69MDnFFxePJGsaRkgcfL06cUrDurg88U8jGVztUj5sfMe/akls47iRZNohVRkdScYx1PrRbATxb1hLYbllHB7YJrRL2xcIVVmx0GV+nOKabbBtRRJa6TAbRJBL85BMb7wQvrkep/pUl1ZXNoCYpDOjL9/B4znJ6Vk3QiO4W/y5PG05HfPXvVq21C6t4CglL4jbnkk5BwD9KptJkRfyGQzSxjKhQVODuzu4Jq9fu9xaLN5DGaQriQEnaACCMc+3PtWdAs7LGJ2RZHxu784GT/8ArrQjlvNNUMU86BW2/jzwAOTULf3Sm0kYwQhkJGM+o/DvWnBLBCGUuJSwByE2kc9OOtSXIW/DyFGWTsvG33461mNZi0lbzZVJI6LggfUg4q3aS90S6FueQRys0bqEducEEgc8Y9a0Y4gYVIc7wPvOMk+n0rGexiBjeLDgjICn+eKuWMc0ErpukiBGSOOvp0yKzauirXHXiAy/LDuXIJ6ueeoxjAHektR9mmchQQD9MYz0wKfLdS6cUZ3UCQEEIA3IGB1HfNVzdSqI3e2ZQDy2D6+n0qnsJKyLd9JJdb2LHzABjceAB0606zuImkBumYog52jpnkdKie7iMLMco4G07vvkH0B9qgku4pMxoS+cZZhgDvwKSQv8RrXkVm9rEyXKSsCQE/nwajlCwxfvVwuPl2EZP6fpWPGNznbl1BwF6Afn271JbwrO7guFAHyqOeT1601ZMpfCX0jiVjN5rxSDoCP6VGqxJOWZlcsD977x69AR3qwsNlFAP3zB1jO4rliGA4HfGT7cVXjtwLpEkaN/MIyZRu6n14xTurMEuU+wMFEJ2jj+IUwTFmA4FDsGJxu5qPY2c8jmotc2ew87lBw3X0z/ADp4ACAtwcd6ZHNHGMMpJFK0xfG1eKBEhIblckCntAXb73y1GMsuSQAeOP5URu6tgtgdKWpSJFiVBjIJ6igOqt8q9qZJKCxAI4p2Tt3UwQ5ZQpAP/jtL9o2jAyMVGIy/zHp+v508IFfp2qW0xgjmQ5pDEFIbnIP+e1BGR04FCjJ655pbE3sBCkDn3pVG4fhQjBQSMAmlPBGOR/dp3bE9RRnDfK2Af8/lQsfy8nrSpMCTwM5oC7m3c4A/KhXRXQXGGOME/SkyMMR96gRAEnkDH/1+lAKt2bg8elFtA1uIrkL8oyDn86cc5PBAI/Wo9zHjIH+FPTLNzkCqC2o1oiQOSMUKMHtk9KldyE4AzTApZBnCkmpV2FhjjJIHf+dIkZBz7U4KFGd2WpxQKRz1NJjBMhCeqqacAA2cnBpPMKnBHHfims4cgjgH+GhO4ug5yACcjmohAGbJLEnt2/SpljUA5B6012OOGPFFx2sPRAAVTAGKGQgZ9KgXI5zk55phkaRj820D9fwppXYErMGU+pNLuDLtGRmmQxrkksD6+tPklAYKOOaHoGw4KSPvHJpCAWHPfrUbFwCfugUisFPygnNPUlslKDHOQopQIypIwD/SogCSQwOKcqIRnoTQhokOEwDkimeaAxXaOf5UqAA5HIH6UblZ2ODkYo2GG0Zyc80AEFioKgdPrSoQC3/s1NaeNSwGM0dAAuXb7tMZ5UHuBUqOSeMAMP7tNlcAAKAeKkWwwl/vHjIpyow45x3ppDuST1/lTgS249SKrYZIu1Bl16mhXUn5V+Wh0UIBjvxUZBDbVT/CluC1Aqhc/T86RgTL24HHtQGIPyjNKqlQc4ORw39KdwEaM7geoxTxGFUngYH40wYJGc7j/wDX9qGRTzz1/D8qTbAVQSvFOKkL2xTEUt0B68VGyvITuOOf/rU+oErrs75FBjBxkYOO9IsZDdD1/OntlTk9qGARheTwTnt2pHKsmM8j0pmACTu5NAUBsngE9akTHRqgPXI96Usqj72f9nNMypJAwSaUoqHPGf71UwSBWKtnluecU55Cq5ywBNRmUBto5yf4aV5AwAIwTRcLCGUkjPAoQkNg5IIpoUfdIJ2n/PFTByucDJHHTNFgsIzgLg9h/jTAyDgnrxS+UqtnrnrTlVVB4BzQw6gFKn600gEggHH8venYDjrhaYV2sdo4I/xqQegskgBzg8Dhh6+9NQgnduyMUoARcNxzTtyFcsAVz/nii6GNVwrYxz19qRsl/m6mlZ0ILjHA+lMBTZxxn9KLgSOUYgYGO22gKSdq9hSRqQQduF/lSuzchRjn05pvcWwkjsrLkZ5/x9qRnkk4GME0EFj35pwAUk5ZjmkO7I2RkBOck/hSrIwXAXJxTCzlh25z9PXingbnBA4qrCY4YkUZYcDmkwxXavIB+9Tyqg9OlRPKQQq8ZNSMV4iqBSxJPpShAMLnmmmUqBuBPNNkJfsQc1WoDzKASuATmkMRVgTwD0Wo4oRGSTgf40TOZHDZyBUgP8oM+c4NI022LYBliaUOybeOSfypGDZyAPmNFrgRxW6lfmIqSV40jCJg5NDAKMd6ZJhTkDmjVsVhNoQ9DuNOwqAnGGxj5qUOWBGAGFIsbO3TIz+lF7B1EGFB68daV5GCkYyCaQoA+B2P3qR1Vm25KkVVwuOKDYoJyRTQmVPc0IFbnk4NOQBnwTgf3qkLjUjjjGW65/OpM7lz6Co3AZvkOdp+tSMwSMNgbs0PUEDOEAAHWmW6CSRmfnFIAq7mPDE1IFZl3DGP89aELYJZAmdik44+tRDex3Nxx+NLLIFUKABk/eoRWJXOaNih0QBOSAaLmYRgZznP+eKcZUUqijkDnbimTKVbLKCP1pvcBRcssfygAUiuXUcDJFMbLk4UKKfDGzShccUWsS7gwZTydpxT44wowec98U6aFEPU5pQCRheATzSG0L5qtJtAOF706C3Lzs+c59e9NSJdxLjjFWE3uQFO1B+tK6QLQbKAqkAhTntXAeIYPLv3JBJI/Tpge9egT4MfJ6GuC8TkNfqw6EY/InP6VlOzRSepZ05t1mDwSeP6U112uRhjmjS2zZZHA5/TNLISGBIYAiqsIZIXATbjPv8ArSupBwOf6GkY7gOcH9PyppUqCfvFv4ulSg1sNnB2nO7Cj9KrtIFjVhwB/e61LLJktuGcdRUJCmMcY5yOtNqyDcRlG3IHy449ap27CLWIMAbgf59zVwjc3yrwR/F/OqCADVrcD7zMBu7egrSLvJCdzsYiW+YkbRTm+Zuc4JqOMBWUZ61YwFO0DAzWj3JGsioMc0CIOOQOec/SknfLKvHJ+96VHKTGow3zGkx3QySTEjD0B/D6VmazKsenuNhd5QVX29e3GO1aEqeRGxLnc3JPFZV9KCGcJyAUGfqeelKWwbs8W+IRkjiMbOSpBA+nv78V84+PbhI45uMOzYHPJwDntx2r6M+Id4r28rgCQxk/PjPPPOe4Hevl/wAY3DyXjp1Kk9OADk9uv/1q+WxSUpnp0Ekjwz4ozA21x+7BLgKzNjaecH07fma88juw9qqSY8xmAKIMcc8mu9+KsioY41GTMwwW9R1I+tef2yySXQcqZUQEYA74wSfp1zXtYS3szSaTdpdDX1FQ1iq4XfGp27ehODyOMDisi3UtAh5UoGZlxnJJIBHpWjKhuLQ4QbwoC7icdOPwP06U6ezaDTp5GHlkBYgFzuwvUgehI7delehd8rORWlJGE8gaOZWYkNjH161V+1eVGzPG2yPjCIT7df61LNPDKrQbzG6gsOOTgYPOOvpmoISY4JFBCoxB+f8AkPes7JLmirmje5c8H+L9Z8GTx3elXb2NzjnHRxnJBHofr+dd9qX7VnxD1GxntDcWlrFMpiLwgiaMEYyHJOD3yB17V5PcKFTHlsGGfmUHn6VWljEksDDcUBJG7qe+CPfipdGnN+8tzphiakFyxkbMOuzW2qm7Z5Jb0yAy3ErmR2bAO4knLHjv0r7R+GXi2PxDoljqkcnmtLAjNuGPnwNwx7HIr4baFss5kIYkZU/wn2r6I/Zq110sbzTH3sIGMw/3WJGOeoJz+VYYmkuVSiXQnds+z/Ctx5rjDkngj05Feo6STJCoJBYD73+NeK+Cb8TzRx7iDjk47V67ocxZtuRtJry4Kz9D2qeqOm2gBcAkNQkBGQR94miJw0Yzycfp3rQtow6qSByT/wDr6V0JNjb5VsQJAFG0nJH+c1ahwrcYyDj5hUpgVUIzuBz+FRrGY25z83P/AOr0oTbRndEzISOMjPFVruEiBxjIJz+h9quRD5cDk5x/k1LLbkRhQQcjnj9KyldlXseZESQ69KHO0BDj8TnA/KszUPEL2d40b/KG/hx+pNdhrOiFLw3SgNz93HbpXD+LNDl1ORktyVkCH5vQ89fbvWDbSUTour8xZHieKWIhZQGU9ex/wNUbzxXbwcyXCqp4yfX615ReaVqdjest9IySAnb2BA6YyMke/FZYtGFw4kZ3iOSd7npgk89hivTo4edRbheMFzWPVLnx9ZwEyNNHgcfKRx71nXnxRSJWaMl0P8Qxj8eelYb/AArayvrSaTzIbe8VMpMpUqGGQwBHIIxgj613Hwq+EtkPEWsW2tWKXUUUKGBZBuTJJyRnqcAfnTeH9nfmZksXSUXKOvkcnH8QHuZQ3nbWIJ6/qCeMVXfxVNcOrQBic9RlvryK9I1X4Uaf4d8SWjpYJJYSSgiN+UyM8YPTseOley6f4E0nV7e2srfT7SKW5OF/dhfmALE5AyMAE+/TmpTtJR6lzx8KSUox0Z8rx6lfyhtscpLNn7hyOPcVIs2pyRvM1pcm3RcyTeSSqKTgEnGAOgBPGTXv/hbwAR4tuINQs/LjsZDlOCGfJwCccjHPvXfeMvAZk0KSWyAie6h2+TANomQEHa2QAOvTmtrmlTMVGUYd+p8Yz308ExyrnOG6F+Aehx0FaU2rT3OnkFiATnjtjpzX1h8PPA9qLAzXVlbrMCV8towSACec4wc1sa14B0e8iYSabaEH+9AueRjjitNXHlOepmyhPl5dvM+GpI7u73COGZ2VskCMsxB9gCetaWmWuqRJKZ7C5gVjjLxsrAYyDyPT1xX1/wCAvh/a6VLJKlpFJNvIVEjGMeoGOe3PtXbeK/Blpc6RcykRzJCrGaMgYZQCTjjggdqpQfLe5hUzqSly8uh8BTam8UJHzkk5HUkD1PesiXWWXcNxVASN6+nXB+tfX2g/DPRk07Vri606CdYp1gjadBg5AOACDkjr2+lcV4h8A6HDr73f2CAsqbY0CDZgdyuOoz161m6fMbxzdSbjynzRNrgK/M+FBz83c46e1UZfGkluWkeaQhRgcnpyeMck/wA8V7frng7Rn1tZJNPgDbT/AMswVJ9gQRn8OnFfPfxW13SY/iImh6bBF5tqU+0NCgURuQSFOByQMEg9BjHWrjQTXvPQax/tpKMY3Zrp4yubhEKCV15z1Xj34zXb+EoNQ1wwTSLJFEDxu79OPrj171z/AIJ0Z9YuoIViVSW5bAxt6kkd6+gLHSraELHGBleOOg9K4MRCEF7up0SumuZWZpaFp0G+FwCGC/xDHTvXTC2RvnHcdaoaRZFHTrtAP1P1rXYFEweQK44K5zvfcxL4EO4ULtY//XrKmXAZTn+f4GtXUIclnUkAfmc/4VlyYVXVlznnPSrSSL3RjagqNNuweP8AJrlvEEnlx7VYM2c7ex64HT6V0eoyh3lKj5RXEeJZ2hjkbjhedp+v5cYobu+Um2m5498X9dGn+Gb+4UKCkDy5YgAHBzn2wetfEXh9JFmgKeXCpC7t5PU9Tn86+kP2lvEhbR30xNoF2FjkfGQE+YscAcHjGeeTXzJJcKi+SiK2DtCDgf5PvXqUY8qR4WKSkze1CGOw1BnhnZo2Jy7YbBIz24p0k8T642DKPNiRmR8b92MMRjsccGq+qt5XkbtmQEbjOzsTj2GCOe9WL6RJdeGoRRmW3niQA8YHrnkHkc8e9dbV24nAna3Ui3A3LNjYuMKE4Axjv3Pc1rW99tnMhcPFHHtAbnnI555zisqYK0ihgFQOWAU9D/n9KvRJGnnhWBDc88kenFZW5PU1jytGxYxQSWl0JE8xljJUnsx6H+tP+HkhGs3sRJZDbtIUB+8wKgn2AFRaHHFNFeRMxLvb5O77owR3/OqPh2R9Pu5k2IjMDgoTjY2ARnuDgcda6EtOYw0ScTs7CUafN5iqCUZmX0we3uBXWKUuImeMN8wyT1UZ6Y+tcqL5JJ4BKsOBGqrswFLYAPPqfz/GuhsVki2o+Bxj5f8A9VdKXMzjqpKPNsSQSJGzKzBn446E/j2FTROyqeWXaxAUnP4A9enFNIAcRlFeRTy44+U8knjB/pTnYuCOEGQPlGQR1xmtotNnnRtfmkNgiEzlSeMEnjOBnnrU0WBC3J2bgN/t3x+HNNSNoUY/LsYEBVJLE4JwOP8A9dSrE0TqSq7j0LHac+gzVvXqauzvy6j5NjGM/MARlfmGOORnAyMipA6Nbs7IV3g/c/iPOOgxg+uKhaXCHcJFkYY24yFzjkDPUj+VWIh8qAgn64GPwHas3doXwvmJGicrjClDwTj6+1R7HcMw+6CepI5HtUkjJHOWBbLAZXOBxnpgevrTIlIO0EMdoG885OOSc/41Ccmimk+pHEhZ3UK4Ygkt/Dkk+3WlwZIipYxOCG+YAnrxx9aUgiNpFDKWA++eB+HvUkbxKm4sAWA/E9ue9aXa94hWTIXZY1LBQGJ56c014xMrOhYjPHXkcn04J9KCGDbWYMEGRu+UZ5HPHapCjvHG4YucliFJ2sMYB/PBo2KTWsbEaThZCqkbmGCmMY9SelMtwVG35UIB+X+LnnoM4GakEaDdulVeMfcJ6k4Gcdccd+aZcKjoVLfeY/wE5OMYBqrRl0JSaW4rgW8jEclvboOck1XuYdql0DjjlmwA3GeBzilKlkeNcyZADN/d9iTjnrTRJEw3tlVPJ6e/A46n0qlFopK694bIpWQjMaYH3UAx0PqM81Ud0VjiMEH1Of6VPLLKFIf75HcAsMjgZ+lUpmdGIXJYjtW0I6+QreY0yL8ynlM9jUiknLHCnGNvb2pjKHQKMBSM/j05zTGBYMwGBkD0Bpy06mabiyVlQMpzweefWhpFji25yQfl96IkIHzYOAfxPpTHBEioW6jn278VKjbTcc7shiVhuOCwHRiPzrB8ayqtpbxyISN/3fTjgmumYAg44P8ASuT8cSmQ2+VOQT8voeBms5XcWOCUJLl3OZvDxtQ4556ZqrBEI2DiNvK5HXt24xz+FWrlFiEeUU5Pue2PWqsDOsu0LuBP3mP8h2GK5aeqO5txR01iYhaJtZ8oeB6A9f1qyAGI5PzfxDqF61X0tR5IJIL452jH+cVMMmZgGfaR7cEV1J8vU43F35pdRsJC3ke4YUMB/h781z/i2ZpPENxyAqhAu0ZO3HPX3zXQ2yCXUoQvzZbHzdh361zvi0BtcvF3KQpACgcjqcZ9gauo4uEpdS6aae+xivIiMAUJDMudmAcdTxnnHuaRVkALbiik4+Yjrnp0xn8TTyqyHeDvVcr82RjHbA5pruYgWXDPjG3r7V5qdvhOv4h5YEqhLDaT83GR+FN3lYfLCgrnBbjJ5PX8KiUStGN2BJUwlWMKWhDZJPyDrnoSfrmqtYlK77DHMpJ2gpkfw9MknnJHX1HNdt8KIBdeNrYeYsWIyfnxhiCM475wenvXJiEtITkg5OV38deMcD8q7T4VoE8YWjOsflhHG2Qc7zjHPqBk4PU4rGcNBv8AvH0vbTfZlLcTKQF+UDIUDHAPUn61WvYPtLExK6SZ42kjjIznB9qY1vbSiMmR09s9/UD/AAq8kklrLE1qyu+D2+6ecZyMc1Si7GTd17xWjtJWhcmQs54CP7d/yq3DdGK0lWKJZpGIBfJGznkDjBzxz+VSRSlrrzrqJmfP7wxDgnkk8Uya5gtbyfDGO3PMaqC2FwAc9TyQT+NEUvhId5WJnmgmh37Wil9U7/nUSSoyGaMgyKD8rHGeMYPBqXS9RjikCvAtyjH7ucA9vxpuoSWS3kyW1uLdpGP+jfeHfJyAB+HP1ppL7QrtvbQbJIb1VYW5UHByh+VR9TVWYLp8plCFSxHy4PUjGce/86lgcQRmIuYgOmecHn+taWq63JqNrZxS2NvH9nGGuYUPmTEkDLknAx6AAd6pcpMk1LmiyqrsbcOxDDvx6ZPan3CST22fLKBRjevPPXPPGcVA9qjygDeASSPSlur6W0ijRnZ0U8R89T3rODuOzZZtC9w1ujkKhz8x4B4POTV/zINOkKfJcFSDkfmRxnpUK6kl/a29obdYZFHzOSWLHIxwT8pA444qOARLG8UqOjqT6Djj1796E+YpOy8wmmEV1INg2s24g9OT0H8qi1G5SSUG3UQqQF8vPHfknH86ZOVjkd4nEiDhdw+Z/UgdsVLHpUl9b/aEXcFP73Zk7cngmqWjJn7y97cnv7d1lVV3LGQMZ78AcdvaonSzRiJEKkHO5ec+3HGPen3ssq3BcSMNqgZzg4POBjtk0W5jtmXKCYMOjZHPY8e/4U2kSk0izYo8VvKIZQ74yA4BXvk8+1Z0gkEBLZXI57Z5OOvarF9drDZlG4ZicnA4HBzx0NU2ne6RJBKHBGB645I4xxSUeUv4vkXLG9e30+XdEJAxPl9SA2MZx3NV7eSWFWbcVZhj/HIosdQmg3RhQY1BG7sPpRb3IWdBJEpAOfm7jHrUpWuOaSW5I0rpHsUgy45Hp6HNSJcmKCMygOWGMY9PpzUSpBcu3lloyx9c8DpkmhbdtofkeVx7571fJZbGcErIswIu6TzLhwsgHfHTjkH09KlkuJo7sBELhfUbSfToORn9KjvlKGJHjJwMqMd+M8/Wo40msLwSFmSIrxk52g+nTnHaptLqDjZk8l1PZahvkQFs/NnnnPYjpxxRNcRvJLN5ZjV8lRGflB9Dk5x+uadZaoEdnJDIc4Yjn6gZHWo7a8hmSeOWMY7cZPtj0xSk2mUk0uaTLFmxtgZogsny5Iyc89uBmmuLq3QstqNrj3OM9OPw70sIjjkVoZmUsvKpg8Dsfc/pVgvI0e9IhK2cHOQ2OeMY/wD10ruTKTUN+pVjt5ZnRUwjf3uSR14xjiluDd6ddtHcABgM7emPfHv1qxIiR3qyxM4bOdvGeQcnjtzVWW3+2MDHOu4f6wyvk56ZOeapMFJ/IuqDdQFpYwJQMmR8bTx6jmm2sVpbq5lmKqcA+WA3ODgYxn6Gq0DiynkZwskITHzZAZj047/yFOl1BY7mObyi7MM4dB8/oQR/Opegoy15pD7uBy8YjiwEAy4T7x9c54okt1niVjEzNu+ZAAcDPUnr+FT3c6XFsrQxLGjEZiQ5zxkj1wPwqhZLLcyb0kEMqE/JjAxkgH3/AFqb8/vdi7L5Me1k8LFwQVQ4GRjjkntV20Ju7R41JGVOUwOcdOecD9aZFdXErOsqGQfdL45zzyAAB0pLOSKGZhuMSqT8wyN3oea0X83UL6+7sXNL1C309WiubGR8EkNnAY4OAeOQDjnHSku4yxxPbAs3J4xjPJxjpVO5SWW9SVW892OTvx+dPu77UZXVZdyxAfKEGR0657nFJX5mZSdn7uxbsVhladmbao6KvLHrgY7D361RSA3l5JiELcfd+b7wHb2/GlSzCKjpNjcxzxjOewFKscRuXniuCrAffx7Y785601ZD5Odrshlw/wBlmCTRSKOyoAQSM55NWrPTrO5lgYO0XGZEHAU9gT/+qopPNvpkLqHCnABPX0PAzzUv2+5gIi2FVZxlnTgjoSM+9JtpltxRPqVi1pd4t7uOeM8MwJII556c8cEZqvLak24ES7XPJKjluuffmj7Qkbuvlgqpzznntgg/0pWLxOs0c4BY4GCDyc8HsOOxppXYRV/iGS2kscYfyd8wzz3xx2zyevanSzog3OoDKBy4yV79h1qzDNM0vlHZgj8h2yT681M9m8yF8ABeqj5gRg9evH+FTrcuyRKLq3ltN8Um2Rhgdc55zjI/nVK2s3tGG2RyGIOGIx68461A7GCYEMynDD7mFLcYwMZP1xUKvMhC5LFWyOpGffvVN3Emoo1ri6nZ8PgrEDhsY45745NRxXsjR7JicngcDge/rio7m5lCwkuwVOMMnUc5OMfrToW3y+eUWTb0XIwR1/OhvYjlbi4xEMgZHSPayk4LsOcd8e+altLPz7MxZkhRyd3Ix+IwR7Uk17aXDbI7V4imfNdeS5JJBAAyABx+tOknnt4mZFBtyfuckn9O1TtcpRt1BrGK0kESSGQqxxu5I9uBipmeRoDJHCplBz8vHPTHJwPWsqKSWaTZuy+4HYvpg5JPt9a2rJB5LCTbIQcjJ2+vHHvRGXKOauJbeIZbi3kt7i0cRADc3DMPTBx29vxqvJaJLKskUMqxblbkbTnoCTU4uZIYC4jQqDg5yM+vA5PNLaa5LFIzEHBAGHTP/wCrAo5nrGOxF1P4hkenlUAMo3sSdqHBAz3/AK1FP9tsYmlEgngGPk4GO2c9Tk029mF/IJUkKeYc/Jxx7CqzQSrA7+c4weAcnJ6AEdalq6NElEvhZZVadlDIQDx0/wDr1UuNTZ5APJYxMT97rjHpjpV6ykJhUbvlHbBx1NLMC0o8sKXJPbtTTTXvA2kxbfWEtyq+XzgHocD6ADrUVrJEjSSQfeYnt165J4xV4Kr28asm1lY/dHOeSOMd+lQmWC3XzJIhGFz8ipnockk+9NKyFK1uUntr+KCQbid+OWbHHtiq97qU85ZlfYwHG0Z56c1XjnsrqXMbhnbnYB0HrT5bdluPLhkERLctyVA78d/wp3SZK092JLY3U6N5LzAhxgtgKcc4+nWrkyxhlQ7JI26KmCc54zjmoJ9OcJI4kG0KQCerdcYH1qlYQzq6SeaMY/4ECO+azu4orRfFuXZoLi3mJ8siQjIcHovTtTDZYjdpEZR0Lj8eOlTvqdzdBoGlTOM9MHHY5qhcNdI4AwyKeTyAcntg0LUSu72J1to1bJLKv97HBB96fHchXztyAPQH+dV/PmmHlhGDY9ePw45NJDK8UoilVo2/MEflVbjSt7xqRpZSq2+NRPniZx9wc5A9M0zdFAhRSuBn5jzn6Z9agt9RggMjMgG08DG4/n/OrbajaX9o0jKizFuESPAwc8k4xRe5MU37xC9wriSQ7kcjHyYyx7AkU+zsJJ1I3bZGAxtyT361TjeIuIjhSTxnoOvoK0o0RI22Mxx/GOB+XtTumN6epXhieIi3klZ8PyX6LnA6VI9sbeR3jkJQE4L98cnAFKI/tGVDkAj9f6/WmyW4kZA0pAPTGT9cDpQo2Dm/mJYb6V4CyxqmT9/qfcAe/rSW1zFdvh/lnJPHAAHqT6/hTIGlgjJidhIT8vAOOoPPbiqEFvIl6pYjKnbv6L70m20VdWNK6tY5tyHB8vnchAXrnPHWpLbVbqxsmlilUxbvL+d/XkYH4de1F3AksDbGRXA+6p6jHPSq0XlEMGRJEYDO8fXgDFN3smZvV7Fsa86orTRt5hIxJyzcVYsbqKBifLJBXdu7t7CqESKW3CIErnbyeOv8qe15Lbt8sSFiDuJBLH29qb2EuZSJr7WmeVjBE0ZYDAwPlA9TjrUA8RTiJ4pFDJnB3Jzn1ye1Oj1JrpiJrFYEU43I5O/jryODjt2qGTSprt2YIwgLHEbdh6DI5H4c07XZV7p6jVnR2LKGDHOUxjGfSnxzrGQG2qoIAYcD3JJ9+aZFDLaE+YC5z0YY+gPGcU9zZTjEoV2B+X5Cqq3PY9azavuKzVuVllobWeUZySucsHAU56Y55q3DYRPA0kc3lsDgqCOQc+n07VjxGK1kABWYMcD+HtyADUslshKIrDODlyfl557U43+0TFfaLN1YmBe7ION39MnrVVJChZIZQE479R71etIISzZlLQ7cFyOPTgE9/Ss2fTThPLlYKep2HBAPucc0L3kaJ7llJLt5P9WjgIyjkYxjORjuP1qsxnhUkq2wnhVJAz7/AI1cgjubMNMdiqQNu7nIPpg9qrnUwEbktIT95uMewApXYk3cfba9c7jCVJSMj5Ng2545JPWoZL57u9uLuXymMhyqRjanI6AA8AVLBeW8TKkoKFgcZGc+pI7+lWENtOw2tvK4zkBB74waq+47JkCQQ4TerNHj7iHqfc/4VNcRRLZmaF5opRIojjCDYVOc7j7YxjvnnpVe/RJ5yI1wqtxzgbeh6/41FFp1zEpeGQgE8d+/TrxTtcPdTJDLMykH5H67SBz6c1Y029eBmSbCJn7y5bP6cVUha5AYs6tJ3z37cZqFTcxXOWxwDxwfcdBjiptZDbVjY1C+iG2JflUrhm5yeSR29O1UmjiZHLyAA934B69fT2oMweEl4xuHO8v+AGO/9Kmia0PRSxZcfvhxn2oukS9fhK1oYvLIQ70UFVXOMHr2rRS5S2UglllCgjAySee/YUiW9oHULhl/vg9xUbWgklEaMdwJz6c+/ei12F3YmW+k+zBlUNPu/j+YYPf61cXU3YZeFJC8ZBZgMLjqQO5qN/MigRRgAHDFB164PNUHmlUbTGqjd90cn3zTaVi7r4ZEyXkBRxJAS5I+fgAevWiXULZplKIWZRyzDA6dqjkE5ZCkZyo29eSMnnnjAp0cBbLSxFUIznjrx70RWgt3uSw6jBGrRvCs2Oo6AcfQ02WCzvbV926KQkGMREDnIzn1H86jZ4Gm+U7kyRtf5eD64qyhhCKqgR5BwyHrjoeamzXvFS958rIItMCkbZGUNn5G/n/hV0wzQKGVl+UfMOrEdsDtUQZhIpiYxtnO5QOvTGT780+SeeJSxlV9xxknk9u/eh6kXafkfXpAAIBzgUKyRgjnr+XvSyEg53DIFMYHYOg5pbnSPdIyQ2Mkj/JpoRgTjPpj+lNQMvbIx/DShyCFGCc0xaDhAZACVIx/d6ZpTBvXBwOaY07lCACKC0rADApbghBbbW4w2KeilhjGBmmqJSMAAY/WpgokHJxz+vPtS2DqQtIxfaoxinBXAJOelSbcJkYxTHUyAHPIAH+NPQY5SACDnNIgAPPzHHanRKqH5sYppkIPyrxS0uJitkkDGABT1hLLnHtTSxKjKgEfjSByASOSPypokVkOeT0FKGKuDzzQHJOcU7zhtHG5T7VLZZH9qVjtJJx/FT1mEYx0BHFRqoLlioGDxxUhfaM7CR3aq0sJgVDAHHU/lTiyxqVHPNG/LEAEDGaRMFxkdDRYLDosMd3OR/dpJmJbr0pzMBnbjrVdmZzzkCp2YajiTsYY5NOQsxJ4xjn3pEQlRn5uKXLjPHI/zmrGSTBQpGSeahVQQSoJzionWVmBIxk1YA8pMnPWptZCumgwRkdQP5mmmMA5wOTSmTew2k80jIQB9aSsF3YCBIQAOMf40hiQEYHWnqhz1zxTGQlzjAJpvQLBuCZpFyZMqcHNKY8scEGkJ2gYGCf4fx7VQr2HMhYYzuyP8ikYbTjHegBwuT607gsM5IFTsPRiEAtkjv8AlQcZ5zkmnO0ZyTkc80jTRsQuMk+39aL6DGMNwIDkKP1pyyFgQBgd/wDCkSI5IUYwaDKS3bj/ADmjcBTESo7cHOKi8iNH6EsR94/zqwVKsc5HFRBVJxknIx/nNC1AcMOeex/pTXQk4AwKXALYOeaUoQxHWmhbiqxLbRyMelPKupJG3mmq4jXn5TTXkAyeuakYoDBieOR+VOyWT1NRcuc460rNtXGSQBVbgLIpA3cEGkJJ+XP3RmkDLgAk4zSuw2gL1xSWwDgQnVieKY5cvnPXtSoMvnjbimhGdz1GDQ9AJFdYxk8n0FMDbyeCo96cYgc9D/hSMpYBS67R+dNk6sQFweOaYZpScHpn8qkDKrfKSaDJ0G3mpHqh0SEAtgDPXdTSVYDkgZ/x6cUgDPuznaTRtIGBkKaBiAIBkEcfhUghDpuYnA96asY6ZJ4/zmmhSQQGwKAH7RGMY5P92kUAluAfwqMbhnB4J+9T41IJ5xkd6EGwqgkHPHNCEb+Bg4/OkbLAjtSx7UU8E4odxXHMS3YjioywY4AI5/WmyHcyndt46UiEHkHNAx7LzxwPamCQlwq5Kn+Ju1KULITkkA04KCNoxkmi9hXBBh8scAf3qb5okc4HGeKcpGT3wabjCkjHWjRh1HGLcMEjpTSoHTAFPRQVyTzn+tMwFdioL+9AxwIfgdBT3dY07GowCSTk1FLCSw9M/wAP8qTF0HmV3fKjYDTwhLZwQMfepEjKgFuBSOcnbyARR1GCqCCTjA/nSrIHBx2PpTfKQnHPX72akwSSqk4HWmJDArNnjGaSUhnChflHWklDA/KdvH3m+vam5HQMTmgd0SOAc9Dj1pQA3uR1phVyABjI/wA8U4W3PXB//XRcSEBBVicEnn/JpmQV7YFL5Y2cjnNKCEUDjAFVcYmVVOc5pHDgDJxkfjQku45JABNDsJpsD5scVItxjF2IIIH+etOU4GSDwakCBBhhnNLcIsQGSM56f40MZFyHBByTQHkUZzk5prSLEmAAXJ/L8aQscDOAP88U7XAcjrGpZvvHtSD5ULcE/wCNDAM2R0+nakchskHac/dpWswEBG4k804ZJ+Ydf0oJBJJ7H9aVEJYEtmgXQQhEO1euevelkULHnJZj/D/9emySZJCHLCmoW3EnHvTSuMcqKmWwSw/yaJSzLhflHWmhi7gKDjHP+NOdWIyQSSPu9qdgGLGFOWbcRUhDsd2cDFEaDqcgCiSQswAB46UMVhAhiOAASRnd701d7sWwCf8AaP8A9apC+1ThuTTJGyNoyfWpC2ggdmLdARVqFSo3O3GPu1XCLGP9o0PLI7YxgAfnTbJJJHDEFlJbP6VHJICAgKnNRAyMWGMginRQbGLY3NSsVqW1kCoFxkn9KnEoU7VBIH+e1VoYS7M3TNSYOcAnik0HQllhZhg4AYc1xPitFivERDuAUfnz3rtZGYqMcnFcZ4vQC5izwWB+X9c/rWdTRFIbpDA2xONq59z+NOmUMOxHvTNGOLMr1wePX8aklUhsHkGlewMhDhTkZBz93jp9cUCTAJ4cdB6/WhAQxbuDxTm68DJ/WqsmIiljLEAjkD/61V2BG8Ekn+7/AIVMcKxwSMD9eaiKhRgktg/5FTJ2YWuN2FkLYG4enp71nM7Jqduww2H4/X9RWhv6jn5TjZ71k3DFNTt9rgfMM/r7frV017wStY7iEBgCfujpTzKTIwXPSoYcEKFPy1KgQg4QnJ/L3rZohCuoAC/e4z/OmNGFOcEnGealcEjgYINNYDYd2ATUpgZt1OELszZPRV9/asnVrhEsznnaPxJI6itC7VDcEnkda5/X7kbXCoSQP696zm1YaV2eOfEG+FrbNHkeZIzfJwO+SMds/wBa+ctetzBBcvKx8x2Zm39Rgkn8a94+I04nuJJY9xMYZt2OB3J/SvFdfVfIaWUB1JwS5+XkEkkfhXzWJvznqUrOOx80/EW+zrB8wK6oBxuPBbnj2x261zVkIjO/lZRFjIKk5O4jgDHUEfSrHiW9W61e5ViWkBBJbkZx0HpxUNlGqxBmblj02jAHt7V7eFVoLmHWat5iwo9zPAI0G6IKZOckbR0GfQevatDVQkmiSzBwFjBx2LPyQOnOT/OqltA8MryxPtafIG7pg8E/XAxUnie6Fro1vb53yIplKJgYY44PP+eK7pWSveyMoxsuaSOMndri8clkGV9Tk4A4470/TkWS4VY1YqRkb34PQcEnGQeapLcBCHblycbe+eehA7dKuWU6PCEYAAnlMDkdSQBxis5Xpx90E+Z8pFtMK7AQQoPHfOTk1SdzGm456hh36jp9a15ZY/P5wqyDk9OTnnPvVC8WFkPXOR37joQTQpJpeZm7JlZGKvuLeWWHyhucE/1r0L4P6zJoni2ynLMUc+S3Ta4ORnH1PHbPWvPY4cKCV37gSNx6HjHTviuq8DxhrqArnesoxu6gjkD3NW7Si43LhLVaH3Z4P1Mx3kao45I3exwcda9v8O6iJQGViGUenevlvwfqE09hBMjnzwQG55GDyDnkZGOa9z8F60ZBFn5sDBb19fyrxWrSPo6Luj26yljEYHzfMMfjWxaNlecKSP0rk9JufOhBBG1gCCue31rpLeQuNuMZH+c1opI1aLxGXIxj0x0pQgIPuKCQ8YG7tTyWz0HShtJEjFYxuORtB/yauxQ+cgHcnNUwFzkLgkVcsmKKOSc80rJid2ivqdgHt24Y5FchJYBJCfL5z0/xr0S7jEkGOwH61y+q2jEkKvJ9PXvWUooqEvsnF+KfCFrrtiqSwgzrna/dRg5A968L8QeFJ7GaSK6z5ZBjx0De3HfFfSr2xWD5uSOR7VzfiDQbbWoTuTMijI6YJ59q3oVHHqddKVm4y1R4hrPxP8R6Xptlb31tLra2MMdpauwRGggQ/IhwBuC88nLEnkmvVvC3xT0a417R4zqMKzaiojWB5AswbG7BTOeMHsentXnniXwu9jLhQ0q7uF646nnjtxXLpZW0N6lwIgb2JvMjm4yhOeRjuK63W9oti1ldKquam7H018UvihpXgbww8uoFJJZGTyIcjezZyCO+AATkds11/h3Wo59LtLmGU7WCyxSIeh4IOfWvjTXvCcHiCeXWLu+1C91oRiKMTTl4UQHOAp4XPcjkmqME3jL7Cukx65fWujbhmG2m2tjuNwG4D2zj2rkd5Pmkc7yqajyx+8+3PD/xF0jV/Hl/oSalFd60sQupkQgg87TyBjIxyB0H1rv5dTQW/lggbjn3zz3r4Mh32Ucc+kWt3pmqRD9zf2YHmKcAElsHJPfIOc16d4c+L+ox2EEWr32ptMiDzHaDG5gOSWAHU88/1rqhy2tc82tl1dO8Yn0l4P8AF2nXv9qx2lzHcy2jvbusDh/KmPJV+eCOuOvNaF/rEXlk7gOP5V826T8V9O0a+nfTbNNOhljBnmjjG64kJOWkGBk44zknAHNQeIPi5qF7ZvHA1x5kgIGyP5T7H09M+9WpfZiYf2bXnJy5T6G0PW5IbiaOVHhbIZQ4KkqRwRkcgjnPTFbt/wCI4vsQtyEWDO6THDMcY5J4/wD1V80eKPiPLYXdhHY3GoX1wlhEstxPIfkl53opIHyKemOOe+a5zUfiP4h1PSmgEUvmFhi4kkAVV5JGAOTnuT0yKPaOPw7DhlNaraVrep6V4t+N2heGdavNPvGug8D5YwWrypuxnqoI4HftnpXj158dtR8VeKbuHSvDsi6bFGGFzeSeWzEEhiVAPB+XAyD1ziuV1k6rqUrNcX7mQnJ2gYIwAeB6f0rmbjTmiutnnSHJ9SqnjvzipU23zXuexDJZKO+p0vinxyNSuzezzqt7ATH9ghJzjI5Unueec1wNj4bW41u51qZALm5be3JZs4AySc8kAZPetuG3is5964II64yc8+tamhaaJLxWKh05yuPrg/hWrq2XLsb0cvjhL1JO7O7+Hmii1RbqRB5r8j0Axgc56mvSbRED5A2kHP51zWhW4S3RFHOMH09Tge9dTZoquxUDGB+OemK8WrJzZlKfO3I6zTVXyt2fn7//AKqsXR3q2CeRWfYyll69RjNS3U58pzgDb/F1zwc1K91HPy2Zn3ziJCNxznj9axr3KQ8NwRz3x+lXrmTeATzjn8KzNRuQFYFhznitL+6VJ6nPXrhYnO8AEnLfr1rzDx3qJt7KUB1UMD75I6Y/wrv9cvxFDkFV+vQ8+leAfF7xNDpmj3c0smUjU4DDI5HbB78/pV0/eko23InK0XI+afjNqk+veL0iRw0FrEV+R8qWJJJ46kHH0zXmU0D5kChY2VvlOfvcA569c10GrzSXlqLlZ1NzcSFpFX+HueOuCa5Z4dkspMreYTk44BPqCfT1r24pJHzMm5SeppvK02kxfLtMZ8oPgHGSSQT35JqxbPPFo0nmv5s8ZJAGB8ueADjH51XtY1fTijnEQ+Y/Nn5ugI96qhgbaaPloScNvOQcDv7Um9iI3fumnqoLSQGF9ykBjwRznBBJ+n61ejJQhNw+dFz0yDjsT25qlMrS2+nFMlFLxyjptOQQTzz3+lX5BEZIY9rxIBtLMRuyBgke31o5lMpQtre9i/pCmGMyMy7yjqx7YOQM8VnTEx3MboWCxzJu9CMgkD0yKv8Ah24S5a5UxumYyMPnopJBP5frWdck7b1Ih8p+aNX6k9z1578Vd7NCcLHYeIh9nnjRNqws5kjCnaMHkD8K6fRbh5bVH68A/PznGBxznmuYvBb3Hh7Sb2WEmU26jdjBBBwwI7c5ra0q5aJ0Xl0xhdvQduhGTW6d2jjnrE6VsMI2HyoT0HXr19aaHAz5gAjlJ27eSOSBjpwKkVdrcuigAHeDnd3x17+lRlHZlk3BSDk5wMemO/NbwSkzgtZ+Q9lCoFLInOQ3c8deM4z3qUAzIJSPmAYLycZ6A4I4/L3prRB1L5UFv48dMccZ7VIkgRY1JxuB+fA75ORgdaqyXqge3uoVXaYh1LEg/ebjPYk8f4VOih1JTaQD978OKgMRikDq7OQCQCP8B+lWog77pI8YI9MY/DrQ5JpEQXN8W40h2ByoAA69z6E0SRgMvyjP95T+tSM5dSA3zL1+vtSOZEAVRuLc7ie3PoOad9ite2pHMixDEhLqAe+cnOeg9KGEUcROBtUD72Mnn/E1MY3aFVwqnB54z9eeKY6ZmBDBdg+6R9Mjg1Nmykrr3iGRg3yFR5bLgtwevBwD6dc0kLF9y+XsZT8vTIGP/r1IVMqOu0xjOF+Yfp6VEUCM6tuJkAymenbkj19vStItNcpEvcHAyKxbesjAc44H/wBb/CoY1KkqSCsZz82CCcHnkZGM560hhZW2xHZuIHqCAM9vyyaWYtIUBAVW43rzgjOQR6GhxsEVde8Qyszr5ZVlJYH5Dk7jnJz0zj1pspdwQoEmB90Y4646DnjFSzNh8r8iAj+EYbqCMHoO+QaqyFSXOTHngbfTsCfSqb0Q27MrXMwlC5OSAB+HbFI5SMPuTkn9PQU5yuS6AO3I/L8KazGSTfJxxj5cAfiK3TjYFZ9RHUum7IDY6U1SWiCnBbNSIqHdk5Ze3bBHX8KiZiTGVHDH+L68ZqbprlM5Wv3Fcygg/fA6YHbk01HOWLc7j/8ArzUmAoGTg54anTEKo4zyeQMDPPtVpp2jYuzSK5JMu3ceQMN6fQ+lcj44kZbmDEZJzyMgH65PWuykhQFFU/Lj9etcV4vO7Voc/Phecnp6nHvwKyq6Q8h00+b3lcw5QEcESEjOPmx6darQAeeNhYEn73B9TmrOoBN6v8znkY6cdfSm2bOZ4zF0BPoQPY8elebSbWp225k5SOghURYXO1ODxzn8fSrCSB5SANseOvHP4VBAo8pvKypx+VPZQhTLbQPl3fXua9OMFJe9ucjdmhbCENqkLHK/MTx1PbpXL+K5lm8SajldqxShRkA/wgg4+hx6/hXZ6bARqcZP3T04zz2x7VwevSLLr+pM25/9JZd3TkcfXAI/KpqtOGxVOUXN3KW5UaMurMTnAUDg859MD35puxTv4KsV/gwAB1Jz3/GkLF3fBG3Pbp/nNOSZWVxtBQjayY6Y4PXrn/8AVXmO6Z2XSGxs7J5ZIOPl+bvwMZOf51ZJIQERjIAB/A56j9KqyISSI1Ctjhug+hqUq7rlSoBbJXOeOnHI6VaXMiW0l7pehZGJXJOD97HJ9O2OK7L4dgS+KtOiAJzKpLZzkDJOfwFcPYxBQBlssM7eeuCfw/Ou8+Glx5XiezyF3AgH1xjnoetc820vdFJ3R9K3ttbWRhaYLLxu3odxx2z6VWmuVdd0PDYI+X7v48fnVayImdQXKhhuCn6ZP6Vp3EkVnZ+REFkjkAzjghsnoMdvWtUm0jnbbRQe+d5EhUjk424PJ579AKilnkS4CSxrgjndzlicYz6YpbWyE9yW81gMkN0UHg9OPWtHUtSF3p1tFtTMZJ+0/wAZHGAcduKpKz5RLVIhj8ixTkBU42kAYzknAA7imxguPtW4pyVO8dMkjB46k1VNrPMVITeASfmPGMenXn86uWkn+iNAAUQkHZjGGGcE+/J/OhJfDIp/3Sa6hGnov2vaWkXzFJwdwyRyBSxataPpDA+cJ937qIAFe+4t36AcAVVhYTowVlZl67hzjuBVyXS0CfaUDOwByP7o7fn0puNiWxYLySFoYyhxz86dT6fT8BV2+WItBDJAYrnHVhsx789R78Vmykh1kAMW0ABP5nmmXEk8V2ZzIZFzw2Op46gk1NtfQEy3BK9kWnLFSy5U4BPcDI+vrUUNxPdWTbn+bcOGwSCepz3xUEu/UJULnZhtxx368YxTFQ29ysW/agGdp7+hpys+gRSuXIIJkUsY8KCAW68HjJ9BV1JJLR28jfIoGSgJC5x1IHHFUYdSntIysbK8ZHPQ7vbkVZjvrd7dg2Y5CA3oo9j24qEkynFuXNEiLXE5ctGwMrfNuGCe59vyqaKziilREmMcjHLbzgKM+p68dvyqeyvHuI5IY+Xb/VbsZyc5wccYqpDFM7XEsqNMkbDLqc89gTn/AOtVXaiRezJ9YmZtg/1qqAquqYJA6k9yc1mGQDKeWwTBz7g+vpV9rlI7/ZbsCyDBVecZHvSJODM8c0ZKtyUyFJPY8dME/Shc0thr0uVbS6QIIEkOwDf5fbGOtTXkpvbYRxDbjq+DuP5/Sq8ZRbsjYVCnr6/SrykwS+dBIA5BAUdffj6Gi7Ui21JEFvOEKExsuTgBex75xxWg05BBSNZBnn0J5wcY4qcn7FcRFIUuImX5lbIU5GMn6Hn68VWeUW96wuIwC38K5C9MjIHOPSp1b0ElZcsR8dyzSL5k4ARuc5yO+Bjtnr7Ut7I17H5e/wA5AchkTG/3wBnjpRBawXkTCLPBPzHgsfX0AqNJLrT5QE8tmwQGxyh56f8A181V5RfMK10IsJjLoN0TEcI3THTAzzj860dDe3Z/JuYUkjBYFfusSO30qrDqz6bLuuIRMz9Xbrnt2pn2uK6vmMu2KF8njnHHU8d6JO5MYtr3h95apaCeJwSwB8vAyMHJ9Pw+tMsprmwt9287M4G/B7ZwBjpUglWIS4ImEf8ACMeuMmjUpbSdIjGdrR/e3jb68Dj6VVrv3h3s1ZFlJZEmVZAoEin5c4ZR1OeO9Ir22HOxY0bONwznsccZGaqrZyXduDG4eMNk/Xrx/jT1lNvK4KDkcheVBx071nZfZKacm49CeSKJrhE3gRlQA33tpxgAelMkiaCUR5BtywG/Iz659qmivECvbyRosjg/PKMbeMgAAY/rVm3e2utOkinkkR1BVdw3c+gJ9fpTk9PeBLl+ExfLM9zmEsoBIAB5x0znHStM2UFtcJHHPmQDLMpGFBHU8cnPpTNHhe2nK9wSflxwMHjpzVeO+iWd5poFfGcr098nHXFQmNRa940r2KKOBTb3MUrN82Ff5h9fT6VkXGqTeYA6BtvQEcj8evPWnQWxe8DQSFQ5OARnqDn9OlTXFuI5XSX58gfOOGP07Ci7Yn9yIvOjlgV4QYXxhuScH2zV2C/d7ZRPN5gjH7oMQCcnBI79ajsJbWFx5wU/rx/LA/PmrMOjQX03mwyoXOWKIe3XB7DGOn4VS5e+oKPMthbi4jgjxIoMpIB5GQp7n9Kkt4rJl5wrEE+u4dcgDgY/OorDUDZPMskEcyc/JNkLu56kEHP6cVSs3P2hHZQxOT6+owBQ9Ly7DbNWWxmtkWdJSshyVUdCM9++T7VSivLm9kd5FEjqSCeRnjPJPXFbF6XmtmaKZlTGDt4P0HYVzlnP8wzIV2n7vUY75/rTXvL3SnFOxaXVi8bDylEoJG1uRjuRx17Vb0yO3kDFckFvdensRxVVIRcXocqP3nPyjpkH0GM1IkkWlosO9y24nnBOevPHSotdbgtS1dWEFk63UMrReax3K53A4Pp19fSoVvZZbjKuAGjP3RjBBwCf84qlBeRJdCJ082KRi27kYbsQetTwBI3KghVz83TkYOBmmote9ISevLEnjvp1nYGN2kxyU+bjnqRxgCpjqdtFIqOGVSeuBuP19M1BaX32KX9yqTRYPyNkc5OcnGaqTkPg+VljISe4wSRjOB0Hbim1e5Db5vI2rmJbq0DMwHy8eUeSueMnFUAqrEqIZAuQD/Ft7Z5qtFJ5cRUbl67tyFcHpgDFI0PmurxYiB55fv8ASklp7xokn1L08T20wnVo3Q9eCCfbp1qcawkqGMxNBlSJFlQYIORxTpdskQR1DMMgdOBnnHtmpmuhJZeUyKXTHz4JOPTPpUuzBXT8jLitbdCrGZ4nK4AbrgjrjHU+/eiQl2QCUhE/h4Zs+uauCaKKN45UIDDJdBnnsOelUoreCXzDvkUcHoQTg884xg01FtCu7k7SyQMoZi5IJw44Bz3wKf5hbzV3KkxX72DkDuAfQ+vWleCJ4lEbkliAR1GKnksGhsd8UgljXjBJBz1BJHv270RvH5g483vRM1FCgrMCTgg7ehGT365x3pbW3CMV80wow+XB5IPTJP8AnmofMe3j3PFllX7+/rz0I+tX4rmK4+WXdjHDkAAEkfnV30cSWmguVeC3aOJskjnBH8+lIZrqBQ+A8YcHcOgGCSPp/WpW8pRs+V2x83Y49QP8asyW0r2xUbihH3VPtzx7Vmo83ulpq3cqQ69LKsZljVBu5IGD+A5/U1NdXTuUCL5qZ5XOPx5HamRafILUlZTIRn5XA644AwOn6+9QWqy+aWMSq3fjrTUeUTbv5F6CKK3fO0xggnpnPtU0d1b3AY+XtIAG7B/Q9O1S6hLPNYKSTEiD94iYIIzkds46flWbE4eVV4BPIXr9alLUHp8JcYxpIcMVDDO78OhPTrV9reC7hEjkoVUApCMfiTWSzpISvysD/D2/LpinTvFGjkuoYDnn9ee/tRa7Ekr9y15dtEoDS7HBHzMKZFMk0+xJQ2Om4Yzz1wewqsIhcruEmE2j73XPpUL6VNbsjb/L3HhOhYc85+vaqcboHuaKPPBLIQoYle3zAHrnI4FQG8ladUeA4b/lp2xj07VIL+eFFRDnAG8KoAPUc8U5LqWefJiBAHQcD/E0im7Mi1OyDxJtUjIzlW7/AMqhtSpjVhGDGpweoB9vzq/eX8aWv+qKyY9M8dgO/wDhVWPUzEoGwoqn05PfPSnq0NsmEUEipIoZX54YY/mKkiZPPdFIAXryefzpYteWQNCyfLjOVHzfmeOtKlzEY97AjPr1HoM5xxTi7/EK/wAh91KkYCnCBiB05z6Z7Ae9NiKjAL78H7q9ce9RNPCmRLggqTz359atQ3Foitwp9BkfKMfmTmnJoz5XK5LHCHHyOwYMQApGOmeSPamFlRsOcxoT8+O+OmagmdZGMaAqvY56/hVe4ttkaLI5dc4xn5vfgdPrS0NI3a2LCXiBmdGKMCPypIEzMWZgMH+dOsoFtpcqW8snbzjIPPWrVzaRSv8ALIV5/h6E49QKLpohJpFW7inifAcSBvmGOcDkcnHWoobq5d8FFkjQ4PXA+lW57U29u+yfcpPzbeAO3cc02NTbBZEkAAPPv14NU7NFJarUWO5cFldB8ucbh3I4wPanx6tc2LRssjPxkZJwp7gD0qC5aeWYTsyvvPqB+g5oMTsAxIHPAb+mKlJJCVizJq63TAyhhJ1L+vPGPYVTmubaWRhtbcxJ56nt26U+RWsSH2mRwDxn/PeqLTxSyRtCGikU/f4JXrkcjrzSu16EWk37wssEGxNxVZFOF83PXvj3qS31CNHBlXcAceuT2qedBNCYiBEobO/qSfr2qGCz27pMqFT169+nFNNspKKOmttCTVLRPLmEUmNxjY8tySMADjA4qjfabPp161ndytA8fVCS/XkcDisyON7dhJGWtlYkhovlJ59femRQy2yPunP7xjIWL725OTyaHdIpQTfMbEkrMAzz+YwAwvpjp7cVWlijeRnmCuxY42dvcYHb9aoyTTAlC4YqcYxhs+lTadHLPI/KKTghMdfUf/qqVoO6T2JVhMUZBg8zaM89qZOLVI2lRZIpCfl24wOO/fmp9VD2k6QFAhAy2w569jjvxWaWyCGVjnj5u3503dC5k90WXEW0osiySMOWyeP6VCkpgQxFmBJ7Hrz+tU4o0SRzIehO1snOPcYq/YW6SAISDlh7ck/zoT/mJ1khFleMhwS27GV9OSMf1qSC9BmkX5ckAMq8fmSeP5VZudJIVmgmYKHw2RnjOOowKpNZBZMgqSV+9/TNOTJhdX5i5FdBWWIQLwO3PPHTk5qSVGa4MjxOik8l+Wx6kdBxSafDLbKHWHKNwx9Pp6VNLqJZWgj3ojKVYy+nt3FN6lapWIo4k8pjnaE/ve444otoUhcSbmwpBJX3BPH61NbXERPloVkAbAdhg9+5HrUsNlG5KEb2x97sPY1MXe5TV0XXuY/JbkNzj/aIx6ntVM2yZi8p42kZT9whyOuAfT1p+FUlVy2cZHbPr07U1oZMgK44OBtAHHp9aEki27kEV3PCZAFw6tzkE9ew7Y4q0+oTxlMpkopH7xOmc8gfiaqCV45CVBx07n1BxmpLe4U3BLyFVZuWlOQBz7cU2rfCQr/eMUpja6BmJ++eMdfQU4WAdGAIJzlVTnHXrx/KtiSCBrYyKsbpnG7PtwRzz/KmQzxQgl0D5UY+baaG7F8vMjIEJijaEud4PCoCMZJOSfXNFxFLuiEbo/y5bnOOoweMj1xVm6FtLI726yIWxnr6c55//XUIjeKbcjAh8jn9D2/WlfcTurH2AkYYEtJzTyCoGTwRxtqKSAZ64pYkCHaD1/vdvxpG44Aocg4yP0pikyP2J/nTpPnbrtI4+ahSqfMew9+aSBbjmjJYDOKAxUDrjP8Anik3l2Iz71IWaPjjIHXvRoAjksCRkcU1QUzuzn604SNtOAcetNWMOPmY4o3F1BnBbGcECpEAIDHvTViULtX5mzxUpTacMetDYLUYzAv8p6nt0qRoxtOcHn9O9RAhBhcDNQs7M2NxNSJaFkFBnOOD+tKJiQcqNw9qjKsyAjjn0xTmLKvDAZP1NBV2K0hYn5Rg0ignnAwP73rQqYdiM4J5/wDrVICSD2p7gIpJPHOBTnZE69BUbo4GQTzTTGVJyOvrSsmJE6lXb5RgA/5zRKqjkH5j6VCJ9i5xwRztpVcudo9etGwx+E+XDZxURdWkwCfwp7xIw45IFNCBQAMZxRogHrleSxOD/nigSqpbbgGo1jO05J60IhIwfSq0IJlkDkcCmtgnu3tQzbFBAA4/yajLOXGc5qSyUkKDxikTGeg+tNAJGScgnmnIQz89P9qhIV9Qkuh9xRTEclePk5p5RVGSKYzAD5QSKasN2HMoA+9kUhYqwx0xSBD1OetPVgAc8E07AKGBfJ+Y9vT3ppJJPf8A3aQsjLwT7YpqsVbgEkn8qkXQeIAJCST04qSOMDpwpqJrkIMBcYqE3Thyc8Zz0o1Yyy5BGM9DTQQoY7cjNQx3ajr1z/ntUkcjzMcAKM/SgbHiUs2Tim790mOCRzxRIpBwQGNJGnlpnpk00hEiqFYkkDFMLkvwVwajdyBzk0sZLORjbk/d7U7XFcl8tictg5FRFg5IzipWYqjA5PHVqYrIzHGQMCktxirGJCfmOcflTSojcHg+vpTw230Cik3ruPy5NF9QvoKSTkDHWmglcnAyRjpTUB3ksP8AgNP83pjHT7tPoAod1b3IH3vxoIJB7cfnQQjMOzYpZFIHbP8AeqQGklRzz/nvUQEsjlTtVcfjTiuTktlu9SRgNjcMGndANSMpwpzmhvlHAJ2mlLsGOF4U9qZJIzD0HpQrC0HhguR0pGZQCeuaUAD5Tu56UghDcEZzS3C4K2Qdp4xmkABG5QQTTlAjUjBz/tUikFeoqrDaSFB29enH+RSM+4cElaajByRycUsr87R14qWLqPUhRz0FMkJBJXBzRsGSB2pBECcj7p/n60BcGjIAZucmlCBSMCh2w23ORighe+c5/CjcW6HM4C54wx4HpTADu5607aNuPunNOGAfXI/OgpWEQhQfX+6tDsqpyxyT93HekkZAjcAkGokUsOKAHBpNuAByfvUfMox15pcMBzgnFMCsG+YkMaLiaHoryH5nAA/SmMSUJB+6f8mpSmFHIFMkBXGSOD/DRuMQszoMDOe9K2Ng3HFIZwAVC4I/ipjQu+CWbAquoEoRVXg7ic0jMwU7DjFBR1Xlc5FJlt21SQ2OdoqOorjZFJYAnJH+c1LvaNdqjgY/GmmARgAks2fWhWZXGMlR7Uxixy+UPmGahaV5HIXkAU6Yly27p24oRNwOOhGKbtcVxAoUEszfhUuAVHUEc59u9MKgIQPWnQhcd8UmMYQNvYAnrinIwtkY7dxH5fpUbSiZ2AzgGhnfG1fWnugCKV5AWbCgGowN8hJZnGKerCNGA+c5xz60RxhU3seaWiEhqx4bPXA+7TpD5knTAHJpNzBsgHNSCQbj5gJPbb0/GqYJjGctkBcAdPp+VJkIc5yfp1oLl2Hykj8aXBAxn5j+lTohiAAAE8jP3qGwOCThqEIjQgjJIpqwNOud3IHP/wBbigTDaVfAY4GadkgkFc5pxHlljnAo85Y4wzfeI+6KaYX0HRgjOBggUhO1efmalWQsvXAxUTTlAFA3MaV2xj/MO75gcKOnb8ajLGWT5FOPal81hGFPUn8aVJCRtRTjvQA0ruyvPT/H2oRBnJ+8amVCgORgn+tMYBR1GfTv9aBaACG+Yj22/wD16axLk9OPemnc+AowpPJqcII48KODVdQsESFEOehpQAgOCCCfvUxnYDoeKayAsp3ds4qbBcsI+RhRwT0qeONiOSAD+dVUJBAAJSrEMoaTqDik0SWowI8n0riPF6ASIcfMTnPtzxXXzXIRSSa5DxUwdkYng5+lY1buPoaLcraOxMMmeGAFSSgvxnPP8NV9DZWicZOTz/SrMkXlAspAJ5prZRkDbuMbJI+boKY65QZ4X/8AXTwSzc4GetByR2/D0pWaJtqU5SFcjnkfrURcEAsd7AfrVmVSQ3GQRx9aqSITg5zj/P5Vd0wQoIByTyOT7ms2+yLiJiBjcK0sosYXks3U/lx1rPvWKzRkAHDDjvRHcL6HYwhehzz7c1YDgA8c4qtA+VSQ9CvT0PpVsBVUEnrz+FatkpifMYwAMk9W9KhmUIDvOcc0r3GUHlgj/CoZGEjF8lgBSHZMy7mYyzybQAAMHPbr04rlvEtysNsUXLGRtpbpz/X/AArqLi2DwF2chcklfWuc8SokawpgAKCfpwRn9axnZRCN7ninj+4ijsZ28vLsSo47YPIHfmvnX4hXYh0m6LyMF8s/Jjr6/XIzx6V9BfEWZIrUNu7t9O+OPrXyr8VtfSWyujFncoWONuing8nueTj6V81NupW5UetR1R4JcRm7u7mRVUKp9+PbPrWjI8a6eHcjeF8scY6jr7f0pLPTmtbFYN26V8Z6kDoM5PsPzqr4lukhVLS3k3szKW2j7oJIxngZ/Wvo4e4lboDfP8Q6K4RVISQFIgOcEk4HX8PWqV6Eu7l1jLGLaDvJ4dsZPHtUt3ELaw3MSrFR0fB6jkgdc1nxZeFiqglYzgjByenHPXB/Wrer90zk3pzGCoBctCwyCcbu2Rjoc1IXe3kVogNrEGTgdDxxkcfhVqzkiaNkRQ0yjk8+5AyB1qG5cCBW3twDkAkMR+fFXKTTBxUS7LLHHP8A6uNkJBDkZGR3ANUJS5Z3lUGMnKhB1HPGMVaSeKS1hOCgwOue3Y9+3XvUcw2kRq2AeVfPGfUf4+tKKX2UZpXfN1MmASm4kDfuoTkbMk8HoPTIx1rqPB1wLfUmiBAkYLIvrwQCR7iueVnWQp87FVyXI7/XvU2iTnT/ABFYzNuUlxEShB5JxkgjoOOPxrV2leJV1E+v9FilsrO1uUdys6KT2GcZIwO9eneEdbMDDBPykErjv6iuR8G2h17wlbxlNsqDaq5/iHf8TRpU0trOIpQ6srkH58DPTGfY14U0+ZxPco6o+nfD2qmRFxjGePcc5Nd3a3QmiIUlQB/n618/+Cddf5UMxOMADPKg5/OvYNK1RJIwdynH8hTinc7Lp2O3syWi284H+eKvJuJyfvYrCtLgsEbOc88frWrBOGBIJx/KtE+bUlrUUhjubAznj6VNbzDdjdjNRglZDgYRvb3qESBZQeM5/wD1VEnZlJ8xupMGhG7Jyfzqne24cMwA6E+1FvMWYA459ParckZdQCOnT2/+vWT95ENWZy11HmMg44P+NY93aqjg8gV1N7AI2b5ST23Vh3wDsUBPWlF8ppF3OM8Q6Ol3C+wNvIPOM4+nFeUah4ZNpIxZSGBZRwQehOcY6e9e5XFq4JxkBev096x7rS7bUbcrIh3dufzPSt4SbO+hXdF+R4pBePZZRo8MxK8569P6VradbR3CD5vLkB+92x6muo1nwTGJ98S788naeh7kZ9e9ZFv4Zu7Rd4/eLk47c+wA5FdPMn8SPfhiKdVe67MvaT4duzMFM5CqcnHTH05rb1DQrsxRhcs+eFOOfpUWjXVzaxMDhU4+VhyfaukGtJcR26+TsdZATk5wOowfyzXZCFOSMZSmpc1rnPLpUlvY751C7Sc8Dv8AhWnfWTrbwLI8Txuy/KifMD6HjPStvUtVtJ4XW0hCSEoczfMd2QTkDgiq2oajbPeLIx8xzLkjHyoAMngDjPTtS5YxRg6km+aSsZmpWUcxCrbAbf4xn+VZGoaW8UKCMckHKYPSta+12B5GbYQq84HHqOtYGta08jbowcY49uD04rO0ZnRCLaXQ5y9sEt1IyD/eX2zXJ+IHeaRVjwFB/hH4Cu0uLeW7tAuGkYnrjB75PTtTdJ8HT31w7KCqIB7d+vT9Kz5owTOiVSnRjzSZxmn6UbmRARv3HC9xz3NdroejpYDzpHC4I69P89q3oPDkWnz8BC205bH48ccU+50iPUDGu51AYfd9vX2riqyufPYmv7WXu7HQaZChj3DIwMn6+1bNl8hBYng/p2rLsVEKAALux68VqQkkZIzkdua5Yt2PKvZ8pv27AxLxuGfTrUdzKUjfn5celQRzBYcfMBj7v8qrXlzsViTnI9O3tSkmmjYq3NwVZypwOf8A9VYmqTLIjFSQR/Fng+3Sp76RGRlO1RuydpOfrXNa3fJFCNmWZj/CcfU1erXukWscv4p1Mw2z7j8xHG7HGRz+VfI/xz1864DZL88SSqGfnIG7kAZGOB1/nXvPxI14mJ4EbBfPf5sd6+W/iZqMzeIJ47cIY3KZkOcrhMEfUEGvWwtL3HUkeXi67i1Tjuzgb5omslnhdmInZBxgMMEHg9h6965+OZxOBsJKMcdMfjW1IZZ5VjjdWyflfeCpJHGeOh46VgxTmbUHDFSMkfJ8oJBweOwPUE123TTPKk3zLmNOxCxwny1DiQn7nORxjn0H0qrcxJFOAVC4Ysq/xH69var1rO8NrJPCSigkFSQ3GMEAdB16jFRNHDsRHjUsqsy7CTjkEnHc+9Y3aa7FqO5rW8guNMSMlS2dxGPunB45GMn29aRjLMQqEAJJu57ggDBPTgjPGKm0ARSQwpGRMjgjfjd7/mOlMkt3jZ4Xk3bCM8de5HHtVLla9QilFuJpWRWG7VDIpDnDdgR7Vm2gSDxHNHPh4XumjLMAFUEnkDHYsOfatmwRf7ZhLwhogwJi4OFPBx+HWsLUmI1DVQhAWKQsqq/O3IIGB04/nWrenumbvF+8jq7IXN74MtraWNpTp93JGZASNy5JQkDk8Efzq7oTzI0c5QgE+Uc+wzkfiaXwncC70q9WPKruWXk87gBzx2IqbS5CdHjYqwnFw/yZ4HuD3Bq17yXc5pdTr1s0ZAyFkOOV+907gdcnrVmN5XgjcgMM4YAAkY4z+Iqtp04SBZF3FiAp479Bg+o/rVlwVkj+dxk5ZBwc56HOK7IPn93Y85RaW+pKpSGY8xgscDg8D09jVghHbgb2U87eM9wAc4/CqsEpSSNpMqRkn1HoARU1uzEZ5JYD5u5AGBn396JRafvbjTfxD8BDlF5Bz04//X1qVZlMgUKsbAZ4HUdzj6mmRgFZTyORjJ/HI9KkWfLEBcOo+bdzjOcU7RfQVkgiIRGXYAR+vOaJFZmwHwT90quTj0P+RTSTBKA23eR9/wDoM9KVCA+9Tgk89+/4daTi07i5g3ZJzjpk9eoHXHrTSRIpLxq4YkHfn+WOaI42eaRdgAzw3qDyfypJ4RuUEE9cNnoxHpRFWlyj3WwjYdiUOFCnPB5OfftimKm9yy7SSAfucj05/P8AOnxsSxVSHUD8BzimK+wCN3ZsAYI4ycnj6j+VNtxZloOV2UBmGCB/CnX26/WomIcqqqEbOeBjPUc59alDkJnazY9iuCPr2/OmT7gzFWChvbjJBxzg81d/I0tdLUilZVIY4YnjB4wP8M/nVS4dYXdEIVAw5YBhjPPXrVi8BVyCWJUD6Hnmq0sYkLEt8oAO31PA6E9e9aRjdKVwaTiu5GkrSIpyCQeNvAxnuRUbE7/myUJ52jOOvY04BYlQEA4564/XB7+1MmUGRWXB3Djn+f0oej2M3Z+8E2Q+7ACn0HH09qQwlSOoUH9PX/PNNIDuS+44xhQcH9OOKeJBGWzvyMdx0rZqyUQj7z0WwrqHDeUuQpwAe9CjcpQMMgfd7UIMgnrznHf601nZfuHbuGD780rNMud/kOZxIny44HT3/wD1V574nVDrbccIoUr+OefcZr0CJVVSQQRjv1De3+FeeeIZhca3ckYdgwBXOBgAdfesat1BxLpWfumbeFUkwcAjjOc/Tmm2BPnqQrHJ688+49uKiulR5VBBTaADu9e5q5p42TrtzjjGf6Yrigopo3m7I6C3QRxFW5UcvwR/TmrAjDKg+XYTxuHpUcYL/KGZ5SOfT8AakjjJUlX3oOdvvwOOa7202csW+Y0dJC/2nGSfkHtnBxzivLtUA/t3UZhj5riT5CMFSCQfzOefQ16loZ3Xx7tg/j6V5Zeyq13O/wAvMzSZTqVycZ759R61nU1hylxjapzFUvgZBRBnlQenQ4qWScQAoAOm75Yyx75xgfrzzUYjj2FMq20hvnxx6c9c+lMN0PPxw7bfvYIO3PQnoa4Jar3eh2OQ5o4g0ikhdp5yD1B9u9TqhwQoDAgAjGf88VGpOwjCYY9P89qdGixRgkNG7YO3P+H9DQm2KOpbjYSyDLE7cHp0698V2Xw8DQ+JraVVBwVBIHfIP5DFcWN0XEZBIYZ5PXj+ddx8N4ZZ/FlvESFAJJbsSOcAehqJNfaInJrofQkNzHqE4mMRUqABg9j19q0ILAX138sq23y/ckfCgYJJJPHTt1PbNV9J0ga7epZWUpF0VLKr87yMcLgZyc8DqccUyQXcV9JHeBVZD5cqYwVOSMHIzwQfpWkXoczS+y9R80gFziNFaI5CyEEZOD0HbimRuCzZBduOgwv+FTpJa26qVJkXPy87iM+hPtSq6M8hV/lONqOACDkg9Ov61UmmxpS+0MZhd2hEcpjVuCO5H86bEpQtIdr8ja/JwOn60B4LSfoC7H6d/wCee1SXYDq4RyUBP3Rz3wAKiTu+UuMnYtSJEi5jb942P3fTPqScduPzpb2KaBxdwvHtcYCvyCe/APbkVRjv5Y2IMYBjH4ntxn9amdxKNzwr5/8ACR1XrnH1p3v8Rk00/de5bmQ3yLOsDb0BMzfeXOSfwFQ39xG6xmBWYhuhPygYPfHJ9qijiIjAVldmOCM8+vOKiU7H8p1Evzc88g9sDH+RSasjW7TLiguscyALt6qvf2NWNUuINQkfZEoLAZOzaynuBj1PfrVMo7YjL4J7ZJwPQ0jyyqRt7fwjqOvbHepi2k+UfMmR2sBt5yjyM4YHh+R+HpSXU4jYkR5RuOmenqPSpo8z3srPtYhfXn6HjirWmx26O8k5dlH8HQY6Y+lHK0yG2yHegt943KR/CMjH0xUcUhWHiXcVP8Xf249KNgRHTeRE7btoOfXH86fdQQKFMcj89eMDj0xWzX2baiV0vd1HSRtZyLcgLlvvMBznPByKasryyeY2DIw/TJxyR+NF7C8Nssok3kkDYCPm5xz6YpsMIkhMhGSuc4PtxWfLpe5SfL8xksyLJ97eAfp1/wDr1NZzMgZZQcbfvLnOc9qbbRwTB13Hzgv/AOoVLbgtKVbDDOPT88U7WHFtsktxI1wuWOxQcZPHr3qWUtKzSr80jEkn8eanWaOaAh4WYxgLlBwoz1OPXpzTFMPmjy3LLjr05yfUCp5r9C17r9SawvFWArJArqG44x68njJqqbgm7CwujLuydwOB6HHWiK7eF3U5BBOdpp0ZtIgshQu7nlf4cdvfNCbl7pE4v7JJLaXEbS+aqKG49vwHOKrW1p5Vu7vggfxclcZ6ZHGc1eeeKcPHE5jXbzvOc+wx09KpxyvaW7xogktlZT5OQOeACO/Ga1WsRpNFxJoIITLCSpkAGzYDu9z6AU25diuZI41cNhtgH/6jUVvC7ybWjYLIu4O+fl/oe1PERZmRZAFU4C4xkDnP/wCuoty+hCavy9gtp4dzkoylQQvAyMgjIPai8hkjVdrFiT8xXB6Ywc/4UtkUglmSfdsxhtv09DTrWS3vECws9uQcbGOQR7n+lTa3wju9ZSCG4uLeLKuHTcx+b1x1ORnNSCWOcCZpBGUOduOp6ZPf/wDXUJs5TO8YUP5ZI9gT3z6U1p3jdofK64y/J4GeBx06d+1NK/yJb/le4+yCmQ+VJlj1yCAeexHNW5FWJHP2USID2J5546jODjP86pRyGCRo3UxHHHXPQ+tON9c2bbXVpgo6Z6cdjg1L090qN3H3uhoXMdpBJEYGlXg+ZvQoFPYA8kgjvx6Yqjd20rqGjfdGowGPU+w78VFDqM95blZY2CqfuHGRnPOe/wCdXJ76BrMQLaJ5pAxMDtKqCcgAjnPBJzQ3drlK5U1ykcySpPmRRvYY29wPU8YqSRojKFVGGTzuHX6YqpY200jocF9z9CeR7CtOW3lRxO9uUCg8Kcn0yQcEnGaSTuS27cpWitY7mXyWlABJI7gdefxp9nZS22oHZIH442jjryB749KY09tiQlPNEnGJExt9x2OalJimjR7a5EATJ3l/mbPBAB5FO109SFK/Q1I74xSPEsarGVIPAJyQRnGMfj61kvYRLIhjjkiRjnGMEnnIJPvzTbeVoEMkjeWScfN1PU5xVhtfaOEJ5YdQQSXGXGM9D2z61CbiaJOaLl9axR6aCoYED5uOFwfXPpmsbzC6FtgKA4z3rS1HU4NXsokjQ2qt1i8zcGYE88jHTtVGOOWJUHmYCtkZwUXPocd/yBp3VkXJ8r5SW1dhP5jAqjE/Ljt7j/CpbyG1kQMzrCWOc4PPHpUqQTJZSNDtmZiTuVweSexPHTrVC2v7fURLFLBLtB+XaAcEDkZPb86t3tzdCNI/M1LPSUtYk3XBl4JKcfn/AJzTZ7owSSOkQnDEfJgnaQDnOBxVa1WAZiG4GUfdXI/I1We2eG4kjSQhCThd3IHPB454pNXjvqVFJJxLOm3RbMbqNjMT15HJ45HNFyUtY3ZlLKT8qsCCOefw6VWiE3mNO5DIeDwPoAB696uRxT3o2uX8oDBVwOPcZFJptEPl0JtLFs8jKuA7EZ7AD1znFPubcW4dklcpjAc5PUZxgd+KyY0iefMuUAbPrj8sVpCBZoVUShwM45+Y89SO1NO6NU1FFOIyyr5rqC4IX0zznj2q1HqnmTRwiMsrZBBGcHHGMdqaRGqqqzncvVG57Ecfh6UttGGlDxrkg/fzzyOMj+VJO68zJNt8sTRUwooVUYOw57AD2FZk7FWO6TyYc8IpOeCecY9ajn1KY3DmYbMkjLDqO/PfvVkR291BvCmMY6pkfnnqMin8PulXa9CzcQmW1MsbRtMv8L9zkdBnmrEd6i24ElsFlA+934/T9KzY7GZiPJlMTYJ3Z9s9R2qykk90MTlPlOM9FxjrnrUt2sVe7vYdNJBIMurJEy/NwScd/wAa29Qt7az0Zb2G/tUtyQv2czfvpG4AwgGQAOSTgfjXPajdqtmy+QdhXHmI3H+TVSWKBVPmqBKy4GQODkEDPp1q9/eJtZ8sTpNJuraK023DNGpc7mQBm6YAGSOD+FMNu8Vo8iuCFAPzEnAx688+tcyLiS2kCecsrMMELkAHnsRU6JPFZMHkcxv/AAA5Bwc544/z71CuW1dcpptK95CWZvMUtwF4+uR35qA3JWBB5RdwPToenrmr+j3oty8MkYliJz05A7AdqrNbD7QzopUFyRznA6gYHtVpcy9DO7XwjbG4EchJUh2X5ldBnHPb2z1qO5KXxygyQf4QME9Mn6A5olkZpUVQ0b5+9nOeOabBeGDctxu8tWIUuh56k4IHNTrFvmFG7LC2KRHMZHygE/OeTzx0/l605Z925XVS3rnp1Bxxk470yWeBwGBJVx6ZHbnHWqrmJJBGJtjE4MmODnnGe3Sj4kaNJfMseW9m5COS5X7h64ByDn0py6hceeo+7yMs3Qj2x1NNiZBMJGzN5Z27vT27D3q1dTW3lGWEOowflRg316jtU6NjVmE0rMQyjcRxhhk89/wqMSvCEilQby33l5468U1Y5C4/ebnPAReOOeuRnnrTUMzEB5BsB+/0479aNilJJcpYihcZVRxkk547e/8AKo5rgLMm+MnGQEXpg5JJwP51bBLIzIiSKvr1/DkGqE1xFGuGRgxYfN+f6VSV1zGb08i5JPavGMxHeAMrgY5zgVVhWBpUMSlWIIPqPUH8aajQzzqybvlA6nksPT0FOjimSfzEJRwT8vBJ/wD19/Sqa0Hdp+RKTbwSAhQhGcvnBPpmpnthLZM5mBIz8ueckH/Oay52aVhG33mJI2j+Z/OremrFbwrGT948ddpP19altMTVr6jbW5NiyxcTbjwpP3R2rTLAPuUsnGeuQPwpBbRzyMxEYKD+Ljn2AGc1X1KAvaRnzNjbvu5Pvx/WiNris3EnCLIC+9mTj5uMYqNzKWOJRsyMDBzj0zmq1taNjLM20jhfxOD0q9JZKLY4kYSAdUAP+fypKLYoy02IGhnEYGQmSfu9R6dR3pQbiJtu0uG6/Qk98DpUKXFzI2AWwp43frQ8V4mG8zAznKj8sZou0NWbL0kwlUEBlCdfcfnVYSRSIZBEVK/woc9fr1psauqhmBcd/wDOKsoFuFHlZXbweMfjzRqgu0/dKtvqCzRMBIZGGB8qcdeeSO1XbOYIZGYjBGApBP0p97cRSylniaP5ANsXfAwOvrVBXWSM+acSZwF9Rk45OO1JXQczfQ6jQ77SLto4bwxG5CEBXcJGMdCzHjI+vSsu+sLUXLwwXcN0oY4kgkDRHucNxkZ4zjBxxms02kQj3MoYg8Bhn+dSafZQTTETOfMwAq5wgPfIz1rS9lyyC1mpDILGVEaVJHkZT65/I4qSO4uY5tkkkfmKCCij5gff/wDVVq4017UpHG+SRzg5GeuPrVO4heNyIX3tgE7vUnnn0otqW9ETIZWuCTGNzHJ6GrNwzxKFMJ65zjp1z2qtDGSriVN5UceVx055PX9KWbU40jAWU7SOI85P1FRsyU+ZcxJ5lsquqhkLDJd8YJ9BjtVR4A7tGjBAe49xnjjrSmZkhDjBGeBjJ/EVct7mCQFzEnIxnPIPI4Hf+lK7YaL3uhVEk80axpI+3qvPAAPPHbNaM9lIYQPMUlThew98n61Fe2MMkCOivCy/N82Mfl1qsktxHClsl07RHkqSdme/B4z61corS2olJSY6Z7uOEbCyOoB+QHnH09abaagVH+kbjk/vG2ZOT6jtx696sC8ZCyqieWvBC/nwTzzUM+pxuUmWAQxLjODnnPU59TU2uilJLoWo4IvNLJIyITwcc4rQWzZIPP8AMCoTzyOeuMd+lZNvqkd8wVAsURP3iPm5GcHBxU1u6tEmVXaSfm9jxkA8VKuilZovxSFZFjjkAUj068dM/WrBRpEjG0Bc8+v4msz7MVYmESOAfvOeD+XHFaVgtxOQgIcgHGTgdyQeOMUat6EuyJTb2/2UkkIwOecn1zjHSqNwkTFFUMqA9SBz9B6VNBchi5liwyk42jqB1om2MM7vLU8BRyffFWrthfQiitEZdqSA7Rk7uF/A46U1YWefy1+Zs4j6YB55BOMDHc0iSeW4UNtG35Q3UYyMHH608JG4Xf8ANg5Jz+GAD2oehdnYjETQuBuD5X+HqKJ5hPGIYyVBIzu/xNX5YitqZI9xy+3oOmCRyOveq1mgaTO4HHynPBB9MGkt/eFLZn16ZVfICnJH4fyppBcnPGelIk5QHKj2/wDr05rocDBGPaka7iAKCxxjj86FcMe20f3qVWEhzt4FHBGMAEUDECk5xnNKqlGILA80+VQFGCAT6U2IBXJY9qSAV3fkDgH+GnLGNuT0FDFVH4UhzIeDj/D6UMgfGoB4IA5+amOxOQMkUjq7qFA7/wD6qfHGVBycEj/HpQyrBjbtGO/PpQQImztyKaECtu3ngVLsG7dkcmhuwdQVnfGF24/h/pQTGW+9gHPb86ileVmKgHafSiOPcxz36fX3qUPdEjSjgpnI4+tCSEHkHP6UhUAHIwAfp9abvXBGGKkdfSq0AkV2BBUYx/eoYO7fNhvrUSqWbBHPb/GpA5Q9zk/41JO45AQMEcCkdFHO0j3p0bnBYjIJ9adK4IwuAetDHbQiDEEgbvypQFB5GOfxzT0Q/ebGKa6qGG5ep69vzp3TB6DRLl8DnH/16cNzoFGCDSLGC2ABjH8VKxVD8xFJWDcMgKQeSaFAY5NIz8jGTihVyD1zjpVMYrsAMDpmmgFjnnB6fSh1CgucHJp4OecgKKS0QkLgEckEEfWiQAADnrSNIgBPY1E1z5n3TgZqUm2N7krsc5C9vvdqbGxJYsMj2pquo4PJI9Ov5UEEDg96tKwDwGB4AxTXVCPvZpoZtpyPlBoZMtg8HH3qNQHhY9u0gn+eaWeNPLwvy4/+vzmkPlkAEkYpHZwp24ap1aAgRBEeBjIqfzmJ6AcYpEIbJYDoOKYzBjjkD/Zp3uLqKLhnYrtGM/exTy5IHHI/A5pgXaBzwalDknBAGKaGMUjk4zg08BiwIXAx+VACkE54pH3rkJjYTik3qAFZXY7j8uaMhQ2OSTSIQv3icrxTiQMn5QSf4qQAANvzdqRXIUsORnj2ppBKkHoTSqhQHuKbWgAzEqPcUeWAC27qO9DgxqMg0mDtBwME0bi0F2kj5TmoxCzEktyTzT1chMgA4/z0pSAT3B77aT0BDSMcY+n+OacoYDPPFDARDc2Dg8UiO7DcMcn9PpVaDHAMTntQEBPXBP8AFTEdwTnCjvSHDgjk5NTpcSsOACk4JyD+FKzYOTyBSMFUg5BYD/PNEilyv+fwoGMDGRuBimvGHJGep/8A11II2jBI4YjOPx96ZECrkuOvb61VhdSRYygwi9qaYnYhs5FOWQJxnGR/kUMVYgZJP9PWpY9hyxZy3oOf/r0ShEUAkHPTbUbEkY3EYPemk7jnAJ96NwViRVGNygEkUMMkein/AD2oVwFHy880wHcPvY60EuyJC5lbPOPSmGQkcAkDpQAQBhh1/SjcCM7uposPcYFYgM3HP+c04SKjhNuSKc0iIoyM0IQzb8DB/wAmm2MSWUrxjr/DSKApwQenekEpLE9fTjpUpdOAeST+VK+gtWxHTGWyc/0qEIUO53zyflxU0m1G4IZv7tRFi4O7ihajegpIkOCCMU5rqKMbQOaR1Djg4wP85pWjAXlR09Ke6F1GrPJcNgAhcdqmO4DaPl47U0N5YJUYGPvVArSytlxtFJJD2JGLFtv60rOQABnio5XO8rz708sAvPGRQAPkrk5GTQgJYFOBimhWZAxPGPwp8ZaKMgHnp0oFYZIhBHIwKY7mRQmOM8mljhIUlyS2f8inMnG1QTQgvqNcRwx8E5pVkCqcDJI70wwhWyWp0jAKu3A/3qECuCyK0fKjNBYquSAeOjdaRI8rgYzjrSuxbG7HFAxodmbA4Bp4ZI8lhnA6ep7U0Sl3JwABTGjBkySu4mggcsjEkkY9KaNxcknAzTiDJISeFH93+dIJCD0AwKCxZDIN2cDFIMNGAuQaYGYgk8CnCRSAoOMdf8aAGMhDcnJp4jOVY8MKeVAbJxj9aC4YcAsT/D3qrgIv3syYx/d9aj3bmL7dmP4af5RJ5bGO1KQAdvTH86V7C3EUBl3HqT0p4JWPAXJpGKKvABOfypMtszg7iKTC4STknuM8VGSZScghR0oMZYZAp6Eqp5zn2oDdCohZcYIUU+OMhTljj/PFIkp3fdyT6Url8EEYyeaBhGHY4yF5ojUAsRksR/k0nmBSOMcfw/0qSOdQpJABPek9GKwEvGuOcnr9alt4wAXbO/8ASoi4VlA55/iqWNXZtoIx/s9aOgW1G+QZVZmznt/+qua8Wx7I0wNoz+ddYjIi46gVzPi0mS3U4IO6oqXcSlozI0MqWkzyWH5CrdwhDZHSqejKUkchQWwf5HrV2UlWPyEg+/8A9as73XMN2uRbATnoQKQKSBkHef7tBj3BSQcLk/8A16UMNzZJAxQ3YncruWLMPQ/rUBU7jjPNWWwMr0PPv+J4qAqGOMZP8qq9wGlQF28DH+TisjVwE7/MMfN+orXVXznKsV7D06fyrN1aMKN3bdx/+qqjo0LoddAf3CA8A4PvU0sfmMMnoKq2DiS2iY4XCVeQDI5GcfzrdqzIRAxQEIPugU2WMqhUsMEflU7lSw+7x3z+lV5gz7gMbf739MVF9S0Zs0Km3RFYt82Tnr/+quP8Zv5MUi7thYdfz7+ldg7PESFG5gG+g5rzTx9qTRwsNwdirZz0yRwP8965K0+WLHFNyPCviZqkYhTcSoaQBfcc5Ptwa+VPiXrMUt6bWAjAIARhzt7E8dc9PavoL4o6sbfz5ZduI1O3J6gDJIHqTxXyLr+pPf63JMJGeWSXC7+47D6142HjzVXI9aKcYlvT44xDcXErlRHuMmegUAkgcVyMNtLe3n2whxGATj6jj6kV0Wt3D2Om22nQtvluTunKAnufl+nTrWZq2LGz+zLI0cm1lY5HTHQYHpXu7NSiZwi+Z6mVcXhluGU/dZsAdT0zn61MVlaGWCMDd5Lnr047etUIYUjhBXczrgbWwc9RnkenHWpVunkkZzlWIwW/oMetbNK3uo53Jt8pQijETFtyLGRzt9ccfnTLoIhdgxTbz2/Tiku1RYJckbd276//AKqWO4JBcnG8/e5/Dms0lfm3NU9VzDrS4XcYxJl3B9BwMcjv39KSZhFIhUB1zja2Mn647U21IiHzAEA9R/n9KnmXzw4MRABIDp0b0H4UlJKTjFB15iK9t2lfYrbckYIGQpzzgE1QMcq3ERLYeKRZAccZBGD+lXXR4IY0BWJQDkAHqQDjA6YqtJG9teOtwrSKQMIic4xknAzk/nWkU0xSsrH3D8BdSGs6QJDu2qzKcdzyTn8f6Vu+PNBXSbuO8h+WJmAbbjAJORyPX3rzj9l2/MGmT2TuCn2jMbL3LAk57dP8819G6tpMOs6TLE6xuGU/Keo9CCPQ/lXjYl8s/M92jeVNSsedeHdWETRBGAYHOeDnr/SvXvC2uxyoilyofpu9frXz7LDPoupzQSAgxSMu7oGwSMjI6HHFd14Z1uPfiRsrj05Hp/kVmm0axZ9F6VqMgCqW4B9hXRWN15jZzhScHmvKvC+srNF87Z24xk9eOOa7jTdQDyYDZ7kDkYrW9jZ2OwD5QcnrQ6gqCP4hkVmQXY2YJIyfTn6VbilJOeeP4amTbIuX7ZgSOhPT3+taCTFk2s3ArKgkV8YIwauRYJG05OcGsX7o5O6GXjEoRnLiuduGIJdv4v510VzMYw2MHiudupUdmyMc8VDnb4hw1MuZzK7KAeMZZhx36VG9oCdw5K+1W5ogX7Hgf/qoQFkIUck5xj0q4zSaN9yrGgjkAYcGpU0+O4G3YqgntjNWWiLlT1I6/WnxRlSSGPH8/at+dspe6vdKMvhuAs37oMx7ng/4VTl8IIWLhmUkfdyNvtjjiulXdnk7MDlm/lT5MxKF4fjjuM+vvWnNcar1Y9TlI9DFsowrEf7WRzzweKrPph+cCLgjnnr9TXS3FnNcAjPzA+3+e9RppkqMVyMAc1onJo0jVl3OZh8MCVSwKxbuMN25+lKvgxGQhtjR5498dTzXRG0DyBVduM8e9SrbIybmJBU4x6Y7msrv4rjdWo+phR6DaWpO5QQo477ff0pziOFyFUqpBHT/ADmtOeGNpE7YHvyfWq08ayIcKCVBxx+ZrCVXUyd5/EzBmtg8wOf++v5VFHakDI4JP59eK05LVgwByVGe3Q01LUFCSASD/D0rB1bslqxESY4+mcE/UduKv2bbjGxYECsy5mO7CgKcVYs3KRh2x04HWpTa90xa0NsuETls8cf/AKqzr2UgMWOWAOKtSzqIASArD+Kub1jVAThXDYHXtnHNaXaITbZQvNQKgFl5P8q4LxRr6Irr5yg56ngKDnqT/nvWlrOtBI94xhcke/0rwn4meMZJI5bWGVBJKSpXbk45B69hW9KEqsuUzq1VSjzS2OT8ZeNXvNb3bzLHCMF1Oc8kdD1A/H8a8i8ZE3D+aQd6ybvlJGVOTye5OM/Sutgt4P7P1C6eYJLGjsIcZMjZxjPQc9fb6VzHiO2ks7cIItqll/eNk5YjOOfQZFfSRpqNL0PmZVPa1XI5MiFns1UBo84HlnacdeTjBwawJYI7O6mVmCo8nyk4yPrj/OK3r1WlfeADg/dAPygDkn61zutEG9WRwXfbj3z6DHHSuVRlZmztCSjYt2Mgns5wd6ODgdMN7gGiwvBa3CyMYzGSI2Z/4ORnke3Y1SaSGORbXcY3zncxyuccD6kVYYAxsnlq8TPxz19eMVknJS7obSknLY6PQdSFtcW8kZYqs+TjO0qCTz68Y/Gh2LalcFE/dhy3zZ7kY7+lZ/hpi1ndK8Xlru4xnJHQ8Hp6/jWnK5OpZBXymjUjHQHnjFbJJN8xLVkuU3NGgN3cxxljDkplxy3Jzkj6Vz2vQy6Xq9+/mI5guHUuEwGXkntnr/KumsZJrfU2dyWIVQOOOOlcx4sgD6lcg7jG5OIjk55zz7/nWkYpoy5pOTOq+FbjUDrFiRmeWJJYC2Bgfdcc+gwfxqxDJJLM8QAZYpwjrj7vPOPw96zvgrIqeMT5jBPNikWNn/iYAkIPTAyc98VuiyW2167twykXBdgnPXAJOevJz271qknFSMZK0mdXYMiROuCjsCRt45x7A4q0yhZRv28fKSxOeB/j3qpDHgqVZirJlXU49j+WKtlCV3LuZFxhP55rrglFHnSa15hYXXdKpyrY5LJyOvTIqVSk4YEkkrkKO46dfSmxEs7HawByw7gDB74qSNUbaAuVx9727Cqb+0ZR190sJcBkwMEng/XsCcU5CWXawHQ8MOv5dqiiQqrKzD247f41O6KXzvwOh9ePwqW0i07orvHGzojFG2k5A4XPXn880/dtdl2gqT1/lSkB3G1V+Vs7WHuc/nSyIAhJO0AcYHzZPQj/APVVN3XvEtIJJAFd2UqRzuz/APWpplaQZJTawz79uPr7+9KysEUZAye/r0qNYTGmAW2KOGPJPP8ASlFWQnKyGzTkgBt0e4/xDvyB/npSoheJRgFlHLfyzTQgEgL/ADAHPXLDrjHHbirIlR9w2N8w4/8Ar/4VcmlEhJSfvEIJaLdIQyrn1OODnHHaoYm3zMu5pNoGWxj1PIwBkCnTQO+Mr+6IPrx3yR07VEuw4Em9W+Yg5G4YHcj8hQldOV7mrjawx2ViRLtds/wj+Ht17mqDzgytvYbs/wB3j6fSrtxIEkXCBMEMB6e1VmiKuWPyEEttx1PPAGOKuKSJadvQVUSQMQWTAOMjJb09hUEkYlKkuqkHJzSqplkBY4Zj0Y9AKcrNEZQQpV/4T+eeK0aSYm7IiBMj9cknHp+tLJKA3yqVU/ifbJpYQZnCD93huT7Y56nFKD5ykKwOTt+o5weau9hXV9xf3USDccvj+E8c+pxTHYsAoxnPGM/j1p6kEqrDcR/eFMAOYwu1TuPP9CfSiLcd9Qd29hZYxEsnXYeg4+X6nvXmeoof7cvZHwU3EDHUfXj/APXXpskaEO2ckDGBXl1+Un1Oc8kBm+ViR0rnrNuJ00rJ+6VLly87ptwoI+YfmBmrennzLxQXwQOOnPv6VSeJHkDeUd2PvdfxP4VoaRHGrsGXI3Ak84/T+Vci5VI2mrI6O1wJNxAz698881MHIb5yuQP4RxnPsOtQRRkHCsvy4PtUwiaQHlcnBP0ruaTsciej5i74eiP2uUZLYVsADBzzggn0NeSESXUlxIuQWkfHQYIcjnp27+1evaIoi+1OzCPyoHb7vXAJx684xXjaRRMWcCRo5mLYbIC7iWwCBwOfypVX7ptTjGS5pDmtZUJVGwSMHcRkjHqc55pVAJUJtBA/iHoMZ5qRkVijiQLg7QuQPTOQTk0wLuc7ASpJwT6fQdK827uaxSXu2HW4eVHDnzMKOnbPGB6VMQGwmM9zz+VRW7BpmDADYOPUn3OaEBMm8ufM3EDjIxng9qV23zFaroaEEjMsYC/MDlepz3IIGOo79q674eXLjXoWVSZAc/KCOecDPoen0rikh+ZcEZHPfr+Fdf4FvksNdt2kYEFwTsz8o4ySOp5qJJClrH3j3/S5lN8Lh55baddrLJESh3diCOQc9+tXmaE3Ebu4RQzfOfmLE5PJ6/ie/JrJnGJwY3LBvbnPcenFaVve2yR3FpLGAJFIL7N+05yApBxz64rWKT+JnN7sZe6i1PeRnCSQ7omOcxcE4OAeO4/pUk8UQOYpSMKPmbt1HUiqlnpxuondZk3gZ2sQMKM5Jz1PoBSTRzWSsnlEpICSvJGOn50WRorXfMWolM5ZkZC+BuGRgHtkim28hN2iTg7sE/LyMdj9DWXGUiQHBWbjK8jJzx+VXLiZvIW4UF2dgOmORk44GcZqlJroQ7P3rlu4uSbY+RuSQHG3g5GeSfwqewk3SqZMK5XKqOck55/l9KoWhe9hlby923rt6cDOB3FPieERZVpFbOVKnovoc+vtzUtJoadjYSB5rl1OFkyAMcAdvxOarTwM0jswCSbgMY5Y8nOR/WoFvLqJf3SbAoGH9/TH9aka/bU5MiEWp2jlCTz65NVG32iLuVpD7u78i5aabf5oHOBnJ7nNR2jhrjzi5HmDBPOSMccfSkuoyTyu4gfc5xj1x606+iSWJAIsNtAKryT788UrOISjze70C7V0CFHDLn1IYc8HHeixvFjuLiKWQjAx845Jx7f55olAyqwFYxj5g3UdeBxTLK1lF1vTJLHhu/J54xj2pXujTSJZjhBJJyATj1BHvVwWpjtDKhHlA4xvxn2A6/lVtI45LC6tZYI96D72QHGCScHP8uwxWXFbwiyaX7TteMn93J/EO2O/6fWmk2Q2ktxiG1kDGGXcmcFXG1gT1GM/WnrCsXmBZlIUZAPGT6cd/wBKjdLVJctCGkZeGz9MH1p2nwQzHd5oQhdxRyB/n+tWrNPm3BwatystaZCJrlJWQ7MfMqDJ6HHT1qOeIfaJvKIhIbHlsTx7Z9qdBHK1x5tpiSE9CuQ/Q9Bg/wA6YbeIzSiVGB79M/8A66wT5WW42W5ZjWe3QsrbVcAEK/X0GM84zVaVpYJmRwHbGTj8xjFQkF7v92xMaep/z2qff57kxsGQnJGDn8yelaPbmitCYr+ZjTCJUWYOysDhkbnHTnFXTOUgKPAHfja4GAp5yenes+MpFcFtoXJ+5jge/wBake4dI3ZGEgU9frSjJ9ila+4KYxOQ6NEGH64PcdqvafYRBJ185lkVcgZzxjuT2/Ws2G/llkYFVZgR29T+VX21FDbOpQB88Fevvn29qblf3twdr8poW2pywafJucSxxtyM9SQcZyCSR14xUElxFLtmcI7NgntjtxWRDCbo7TIckED09fWr1vaG3CiZWZARuU8d+BRuiVpLmiEzlz935WP8VRPZzR3ysiuigZO3PHqeKva1HaExyWsm1lwNmDk/iarSs7bWiky2MEKckUQaTJk7P3mTxwMGIgmLg/M2MjOOvWraxRC1MnmhXA4DnBznt+P51W0q+exuHLxCQOOVxyBjnBz+NFrEl5IVEoWXkjsPbFRdt7FqKbJoprSV0W4Usx6ueTnr0HrTrmKFNmxmwSBtfr3J7Vm28cySMrqu5W5598cE1bd3vIt8uTGnCjGP1789ql3vYexOTDFcxBo+CwzkgdccnHHH5Ul8hkyFjZ1c5D/eJBz0GOn+FNtoir4mfbkEkrwMckADFCXJaUOzLlFwC/HHPGAOv51SlboDV/iGwTQwzFQNjLwF4DbsY59BWkILiSwkV5AW3H5sFyR14x61jXJDXUjtEIDJg4zuwOuQcd6uhpba0keKQxQOVBQH73PBA6nFDVn7ok73I0iE0BZSXfzMdPlxyByRVXZE1wgkAjYE/L/n6VbhmFqI3ULKBxsJI9+g5xUF3PFPNFMY2DY+bYOAM9PU00n9oOl7E8axXEpaWTaAMBeOmeMnvikkjVlZEAJBPIJ+b0yP/rVGtqtvMFkUhXB55GBj1HcVYuYxErDcWeQYVm5LDqc4H/66N/dK2e5US5iSR1ljCujZK9B17HtWlBfQyBowijcucuQMjsDVSytpo1EscyLKDkjJyB747Zp1tJDcmY3UHmzgZDp0bpgHnr+FJxUTNSd1oXLQQWwJWYgKPukEg5HUAZNLdobQxTr5b+YcHYctj1x2H1rMiUNI4KGKUngdF685zWoVgKhTcETheXwSQQMkAjr6etO9jSye3QhM8Sy+YRgKCT39eMYpz7Lg/aJIwisqlQp/DnHI7VBHbut0Yyv3hnuFPfmmTSlCYZfNIRgNmzAOPfg1CTG5JIsyLElxJsYkhcDvj2z2o+3SeWyrHu5G5zx64xUEZSRT5bEOcHc/A69cZ4x+NWJLNoIku1uPOtmxzxljnsPz9xQ5cwJW6EEF9FIwinhIjHA28sT756Z/OrkbWoUKpMbHIC8gBunOKrXISAeZG4aR2wB1OevAA9OmaYrzbd7Qs5yQeM+3Ttim7ErX3ie4sCsbyQuHiUctnkfl2ospIoo9scyGXGSu7K5xnggHmmSos1vgyBVOOMfh+lTRW8KQmPzzHKv3fkBPXnjIxx9alq9inaNpFeWzdZGlkGUBzszggHkYx71oW0sUCGCRS0WeFKZzxkjjrVVYpmgLzPuGc/PnPHbPoa09Gt7e5uCk0whJXiTqme3XoP5U5O75gbTRnXZS8ZwkojUAdfx6D/8AVSpbuRGrzjyl6FhxyMdOhNJfW1pa6lPBDcG4SOTb50RzG/rtOOQDxn260tzLAzK4PzJ/dYdR6+v86aXMxNpMuSW1zbhGkWOeFjlT/CR6njAI9KpS25ilBdgsZBPrk5PHTj2p0Jnt2a183hjkjqo4P+e1Sy2EpjcBhKwBPynGOeMfT0pOKZMNZMzpZYDIwVRubn58FuB2PYCrWm3IugEchVUHaMDLevHsKpQ2qX1wg8rYIwSOMZPGfrT7uEl4lx5brnthgM+vGaSVvdKj8TNSa2is9pBckENiM8jrjPt7U65Ei8xSLKhXJH598ZrLs5lgldDHvjbr3z75Nasc1kTsRmjHYvnH4Uo6Mb/uiWULXL+YML5Zx8306Y60mpzCBI0MRBPIf07HANOia5WX924wR1bIHHt/jU13GbwmYspmcA7m4x3/AApvX4gURtkilzES2WUHfj5s8jgYwKmuNPheQh4x8o9Pm6/TNUVmnhOQvfr3x15NaFt4hkltGgfb5IIK4jGW9i3Xr2oTSHyq/vEUccMRjjZlIx0z1781VuoEactDIFTHGzp17DvmrM9xvB2MDKGGVwPu9ye/0qG3BjmRzCXG7v3HcjHT0oSt8JL968YleOyCyySFipHJ5wAfb1FXXHmQqm4yt+A784FSzPYXrB7dTCUHP94nnpkHj6VYe1QKJ1chejL3yOw+tS22xRVnymdPGUiKmIO7Hj1Xg81QgguElDKhxnIyQQQfXHOfrXRTNGZWIUISM7E5/M/XNLcaaduIJVkyRlAOme5JrRPQtq/xdDFhknSQMUAkX7wAyT0xjn/GrjFxIHZMDAICcnPvUc9vcQMzhFZE4JUnGc+3XPanJJdXkMbGPax6dQMd/cUmiVNMka6S5mG/zFZQcADCt14OR2qMRF3XHzj6ZxnkYA9KfLahLQSIp3ofuEnJ5x6UG/uEVVSMuD1xjgCnay90lN31ZJcXC2ilMHJ5LKOv4dartewXkgQgALzznOfb3pLjUGnOZm4jG3C4O3J4GePXnikAsnQNJiQng46gY6kg5qOVJjbkTQwwPyrKikYHufc9eKdqFqLabYJSWdRIREfwBPsfSpY4rZHQIxC4+7jp9e9TTRo6uWQFMY3c4/GhMFd/ERWKRNHiRmXrhcZ9epokJby1jlL7DznkAc+tS3GkR+RuEik8YZTg9Ow/nWY2nEylRJIefXp70Xdgtp7qLFs01w7FmCqTj5u3J54x1qwizWUTzkZCrt3KTzzkYGeTx+FIluIoivmjaTxv6seuBgfzqOCWdFTeQ5HX+6P8iqbDdeaHy300qhyheRsZkc/MvHYd/wD61DyJO0WUO9cjL/XtVcOJLojYAyjgnr+HNPSd7eRD8z7iexOO3P8AjTbsCbsWZHH2bYZFQ56kck+wHP5UtomEbBV5FP3n6/yxVW/SF3hKK/mYPL4wOp9KZFGYUKxyE+7j3qeZXL7GhdTylgMELkfdxj3rPSYQyPiRkYk/e6E84A46VKsiMxjKldhyzt+vvTVt4zLK4LBM8nHp3A64zVXSXvCbV+YDc3cig7Q+T1XAGO5Pf/8AVTpD57gg5+g547Z64pizSwlgGEsYXI35HHpgA5qx9oYSeYVU5OGXpx34FQk2hxdyLcqucL5ak9zuwDwOaiRESQRoREUJH+0xz1J71aa+t7jKvAzOCVBQAL1xyCefyqqIofNcjgDhsHgjHfPT1pppL3dydC4bWaC3kuGl6MOX5HsBk1TS5uRPtJ8xASd7e/pmpY9OLoGM4ZRx5ed3uD9MfrSSyJC6q7sjEEL35x9DT1YWSVouw6J3mlLvtA3H29egxUjzsokVWIyNvyqMY9eRUVuHlkUgqODu+g46Vfiu7ZbmKK5tHdAMl4uOOh6kZP40r6rlIvf4ivp80EWPM2nYOP4SeuTWrHHBdpHhfLyWwFIzj1IxVGXT4JYWDHMZBA4y3rjPvUVoywLmCVFCnA3kgZ9D15JqtYvmNFyv3S9c2ptGIaU4K/1POPrTIJpGAXcVSP8ADPfn1z70sYnvLqWWQ5JyS5/iJP060XcU1rKgCFlIzlRwOvByMZHpRZMVrvyLJctndjBH8J5Y8ehq0heONfMjxH1+UnJ6dR2rJMh84MNoJOfT8Mf0q4t/OsARnJUg8Y4A7gZ9aSdh2uWt8DSlUQRHJIZ8c5449KrzBHcAp5YAIyPvN+fpUcF6mP3sYUAemT19f1q7c3VtJbhPLCuDjfu55HXBHFDVhxe6IDGoijCTPuU5CZGM5OcADpVWe5nMnljLxFuw/lxTJbaXy1dJW8skgFT3/SpBLOqqEbay46Afnk5NJr5gnzI+xmKkD5R0pqEPJyuT/SpFjDjay444pGZCRjIxSNxTOiHGNuRj2+lIsgHA4OPzpNiDHy4JNKjAhs5O3/PFAuoojcEjdyKVUJXlh0/z2oViSOMcfe7/AI8Ux5iXKDJqBkoVC2cYzS4YDP3v9qo1VyOnCnvTowwJBfnFGxNtRxcg+wHPWkMh3gjoKURHryf6e9CkKFUqCc0XQ+oqlmH3Rg/pT0jIboM4pjSf3QQemKI5nL5wf8+lNajJAXZQcYwaRpwhOc0m8ngsMnNKsZDZNKwDSpfORjof1pysVJKr/h/KmvK6nhec/pQLjJyACMc0asVx7XSEpwP93vQ0pYcHmmghhnpn/wDVT2JjA4OKBkbxsVwCQDUKK4brwDU09wSf3YJH602MAIS3+fahCaHoZFHzMOc4pFR3fOeM/wAPTvR5YcEg4GaXJjXrkGq6BcesYDZySQKQoGO4+v403IZSGyOaQygjCjLAZqbDHAF344FOdQu3DHcO/wDhTdp29DvP971o2McZboP8igBu7DcZb1p77nUqP85oyvPTGPvU1iwB2sCR1qrgNaAFcck5pBGqAYGMinlHZ8kcEZ/xzTiApwOpNTcBFRNvQ9aVpEJwG5ApNnAOcGmmJVfdzmi+otxxVpAfQinrGEAJweP4qrkSE45C4/Ons5IGWOAf8igYpUMpx909Kc86xjYRkk01WGCM9RTZViUr/ETQG4Ahm3EHpSgANwOCacVLDGBimxuVPQHJpq4Cs24YC4IP604Hby2AMU0zAHG3mmsC0mWIFJXQuohLgEAZz706Jm6MTnP3e1K7LjA5yacZAqDPJpvYY0gAA4zn9KMOckjcf9nkU0EO/UgAn5akZgqEAnNK7uBGwdVIOScUqb2YknA6/X8MU4MeOAOP4qbuJwT8xBqxWFkkO/IORSyupIHOaaXQv83OTTZCCvTmp2GCKcjI2804vsGSTnH/AOqkBLnjGQKcEZicgYHJP4dKbAYxycnnd/D1+vSpIyqp1JFIPlXI55pTIJOvapuKwkl2uM7QB+v5U1ZCw6Y5pGizKOxJqWXhcA9BQrBqRBAyknqKViwPGcZpASjc56Uu4vycbR69abYICHjXsB+tIQQmc8mmmQy+gFBDsAD2o1sG4rZc9CD60uwqQe5pVBAAxjrQ0g2nceppDEB3sT96g7VPYgj73vQgZgRkAZ/zmnMoRvmPSgNUNSNyck5FKUGcAjmkZsdAccUwhs8kYo3Ex8qgvgHAxTFUBsbuhpwIKZzuwf8AIp25FUsQBx/EKBiGMtyDlf1qOUllYDgGleR2yAB8woEYkcA0XAWMGNOfShSWHAyen5fhTpZEjXBBJI+7TFkAGVo3AVVCHIyXIpQC/bkHBoYqgJJGeg9RTRdFXIVc+/aq6ASLGY0ySDkfpTCTOvUjHWmNIZW/eNleyqKkQBfuA4Iqdbi2Y1mAQAZGP4aQyMBwCAakk2AgHls8+w9qGYAbcA5/WgY0BVXcxOSKegMjYPAzTiqFfm7jp6UGRFbC5JNK4WSYkpCkLnqPyqJwVjODnP50ikiVncllHOKRnM7EkY9Kb1DYljkZLfAGc/rUYkdjkfKP7386cZSIyM9RSEDOOvFACBCGzjdSsVYF3AGBQZiFwq9aiZPNAJJBNVYT0JFJ35GP/rU3kSFsZNPD+Sh+XtULh3PfaP4qlK4yVYmeUZZQgGaJpI0AA5JNMMhVDx0FQJH5jbmBOfw49aLXFqT4KsM5amuC0nKg5NKzBHKqBnH3v8KdkKTg4A/ip3YdRwIZNoUZ/wA9KiAbeTgcU5pNrEZ4pojLEDPTn/PFJDvcaEeViGIwaseSsBU55pkhaPGM4piRsz85Jwf84oDYmdUQZL5JqJHVm5xtApkwckDGTjinJE4QLjpS3AeYyVVjyAaNrSfMSQD/AA+1LIAkfGRio42OdzZNMS1JDE5Q9ACf/wBVCoFUDGDTZLgkY3ZH+eKYfnbG4sO/tQtUNbD1IjZtpJHb/wDVSBnYHcOCSafvEa8BTjilDsVHGc/xUm9BajUjEhxt+UU94gMbep7+1OZhGuAAW7ilBOaLjFhCxtzyferMMiIzMOgPFQAIAc881IgUg+9DAejibfwQKwfFilrL5VyAf55xXRRhUUYBIrC8TAmyc9v8kYqZNqLF1OY0QgSyDIyR+Z54/CtKVCCc4FZmjkLcN1II/LrWnICx7Dj9KxS90prUjVgQXCk5FNKggDb8x/lTl4JUKfX2pMM/Iwf89qEK1yrJkyBhuJA9KhUhSpYgMf4atuoJyCScf/rqsAinPJGfvNRdsbI4zuy/GADn3xVDUwDDk5Bz/nFaaKcbSQOSdtZ2porwZPO0/wCPWrWjI1sdNpLpJYW5wRlB269R0x/nrVxiqA8nA6GqGlYFjbnodo+9VxgzOBnAzW73EhrsWQY6H2qC4RkAHUscnb/WrAcNIyYOBn9KYpBLNkKKT3A5y/uWgnmGSz44XpivHfiVelNo3DI5CdjyRk/rXqWt36Qz3E78Bs7d/oO/sa+c/jD4vjs9N1O+YMDEjFUGCccjjpn1rycZOy5YnVSXvHz38c/E6BJ7a3lDll+dsnoTjk46kjtyOleFWEUQhnu5iGdQfLDdc56+gArd1/WJ/E967sT+/c/guMDnv2H1qiumrcPEknyW8S7TtAAGOgPqPelhockbSW56XNFJmZbWrRrPqN3Lks2I16HbgckE9ufQYrmJ7htQuX2yJN1IdeRj0A9cfnXSeJ9UiZfs1uwkmIALquUVc4x2wSPyrMs7dLZnuHRWjhBJbGAevHSvTikcTlK3Ncz7uaCIBQFLs20bMAjgZJGfU1VMyxHcpBYcY7fzqFL0X11PIVePczYQgA5644pXkRiQqjKjBP5e/aqu7ChqRzM6OQY0YAdRzkGoJZmhi3RoqIDjtjP5+9TXyC3mh2FvLeIOXxgZyQQKqSAxIqAkHrt7MM57d6mN2wjf4pEttOXKAkKyuScDv7Vcs5mZo0kAXc5xzwOeMn1qjbwyLIM4w/zbH7ZB6Htn1oW4lSSQCSODbxxwAe3Bzyev1quWz7GiRa1CMxStCc7Sep9Qcd+xHeqS3T2OrWs8jl8yKGDc8EYxk5wAPStm/uGvAZUGxCM7Gxx684rOe2WedVVyhkOegYAZ6EdsjvWsXfoJq73Ppz4HXMFjeIgHE77lA6ZIxgevHP05r6w0uaNbfbN9wqMN1/A18RfDa5l0hrYhijxn933yAMY6cccV9eeCNXivraNrhcOw+WPOQqnpn1/pXz2Lj759Dh/g3MT4k6FEzx3MIB5IY9sdsn+lcTYXMlpIUEh2joQOv0Ne7a1Zwalpckflh1kGDxkfXHpXimoaM+mXbRlflSQ4Ge2eOvNYUm7M1aaZ2/hfXzG0cZfb0C8c55yf/wBdep6HrKOAd2V6buPfIPHNfO1rdM7qY2ZCnJ59/pXdeG/FTRkKxaTJ6ZAIPoePoaq8kM9+0u+EyY3YXqfr9K1kvQjEkktnOO/SvN9F8QBgCmMlfx7juK6ezvxMm4sUwerck/pWik0uWQ2rnVx3wjPHGT3HtWrbXIK7scEdK5OCbzgxBJKn7p/nmtG2vg2CW2EgfLn/AAqFZslrQ6CdkZAVOWIORjt2NcxqDFJDhW7/AK1tJdCRCAMNj/IrMvYA7bhwc8/hms6tmFN8pSRg+MZyTzViOFwgYDvz+NQoDu2hQRnn+meK0oNqth+hFZxbNm7lfyyp6Hkfw1PDbuWAI47rVhYEc5BCj1WpLaBgc8sxP14q4yafvCT0KMtpIGHykjP8PpV+OyXaIyevPPrilkDFSDwP73403aY1T5Tyedv1rpjJlt8yCODMbq4AUD1/CgWDTKflIB7/AJ+3WrtlArsSG4/u1fns3kI24RQMHtx69K61tuYOfKzmJNP8uYkKcEY3enr2pGt0VcoQNp/ixk+/Aro5rZEO1gSCOx/U8VmXNoisoRcc/wCc1jyq25Sm2zDuLUoDtyefzHNQrbFV7BsdDWnc25UNjJGPxH0qsWRCSzAsBXLKKZpdtGXNGSoznk/41QlJi4Xg8/p7Vs3EZRf94/lWXdgByWZQn05z9axcRNWMa6y8hY4yPXvUlowJXBJAB+ntmq91KAzYABxj1qqt0IhtOTkfe/MYq1G3Uhy0Na/vwkJ2uGAGD2NeeeINaaPO04Zs/wBRmrev+Ilt4y2/Kgfe7/QD1ryXxf40SytJp3kLBQW9dvseetaRg2/IzlJR94r+NvGMdpbyR+cJpX+VQvJJ54wB3rwDVfEM99c3PmKTNFLld393qR1q1qviqbVdeeQSHy1jHzZ5GDnOep6/nWWWEy38sa7z823f6j096+lwtCMIrufOYmu6zUeg7SYnmhniUFmkieQjHygdTzWXqdtjwnDkuYlZfvEk5ycDPU+lTeH7x7W7hiO93dHWTZ2yM4xnkGrvii0VvC1rFE5WIuNyKPmwuSOf6d662nyvmOC3JLlvued34t1dmQMql1WTf0GQR34HNc14guo4dQ2qqhWUEbDglsYPGCPSt7UopJtAmRSRdtcLgYzsRRkngdDjGT3NZOuRRPdFkX5CqMFY/MpAwxHGeeOhrlaVuU6PebUpGbPFJGyyK/DNgofXGRyOasQksSrAKQcd+f0qIW6IgiZizhSQvX2wc+lWLJonvCGJLr1Xn24rBpL3exulf3e5u+GULXfl7V2MrAknrgHoCOOtX4lddQXfGAiMMBepwehrN0q5EGoxzRIdpYBV6qACcg/41vXCxQapI8JbaVBA6/jknrjtT0bLXur3maLMsq+aXLndnn+DsBXNaxdtJfsTtlYHLc/Mp6kYHQkfpXSxIx0i6n2pskxGpIxk55x7iuLVZEec4DoxKMHBLDk8545H9a3vZLyOfn5pc0TX+Hd4bLxtos8o8q1E8m4YySdnGMHA645+ma73xZGLzxPbXdvI0CMQuVGCORkMAepHv0rzLRDLD4g01ogGeOdSN/C9e/tmvTviYUstR04QO4+1MLhOQOc4GDgeo69KE3OPumU1aSOhsZPK09cfvFjLDLdRnGCPc88VYDNG3y4Ixku2SOnA+lVrNHFtFCVZS/ze5+vYgetWDAqwP85QqwBHB/Tv/wDWrqp3l8RwVEiZpC8QJUqSCRgHGex9x3qUr5hDruTgDbzhuMnGP61XSKUbWB34A+VxzgZ4Pf8ACpUE02UO6MAHHlPg9ecj/IrdvUyi1FFlWJTghjznjnHQYyKeiZUr0OT83+NKrvIARGVHfdwx/CmtCwcuAQmPyPPWs27smzXmQhSHf92YyR0Y88cjoT1/SnyEI4UkMyjOP/r/AP1qkYoW37SGH0xTMBmMmG+Yc/qTj3q27+8PmVhzl8g7Q23n8yQccdRTjM0pUIQu4Z/D/Go5og0YUFtpBJ3DsSeOBz6YpSzFkRcEjI//AF8VOjXMRKwiwhSNoySuMkk/jULbhO+WJcqMdRg9CQDmpZsoS7ZAGMhMcgdMk88GkkYhnZsAEDjbz1OTRFtv3ilHlSl3GBkBXLNhjjrn0684/Gq90yrLgIFAAyc8Y/zxVq4lERQqvmA9V7+2Mf1qhPnc6gjaxPboMnOfXFaRejCTj9kjeQqW3MNxAHyAbcc9+x54x6VHGAzqXlB5x6H3znp+tSlUACyZX5h85zgqc8gfhUBR23byQgBIGM/LyDgHjtWsYom11zRJCVJUYyDz/wDXqAOElDOodCalVzNCnRWBOFxjjOeo96R43gJUodpP8Xfj6U7EXcvdGOoJBOApOduOmfQe1DAqFZASRkH+mBTXGJcLnGfpjP1p6sEZmyQpH4GhNp8u4SjYbNIV25UHJx79OtIxZgApU465X+lP81ndsAMCAfbtT1ldXZzEuYzkdRnPcHviqUrPlsGt+a5Vu3KoysSygEnGeT7cV5XKhd5JJNxZ5C249/frwD+VerXzbbWY5GNv8WPQ8Zxx/nNeWSOZo8D5cZPYN9PfFYYhqyib0oWfMVJSonIkDNt/hB4GcelaWjoEmAViEJJPrntzWekgjZlZjkcYP3vetfQ7YBtxk4IGBkkjpyc+1ckdJnVKzj7xtwqqMuOCSR+nf61PHGqyscYcnB/Ae9LEgaTYWDfKfugc+tNeQFjnPyj72COg9a9Rxi+pxTikkXbUmOy1KbGFWByfXAU5z+FeSSMrRhlUFeTuYn5s+3TJ+lepzF08K63PE/8Aq7ST5wc4JjbHb2ryyKcz2y7CdpGAR8uffH9a5691BdTWjLmb8hrlGcu5yWH3VOfqP6USSOAeQiMPuD738uBTHZUIA5GOcdzkf/roBU3IZg4IGQW6HtXmtXOyyaJCVUx/LuBHQnP4nJqRXM0pT5cLj6DJOB07+lKltskJHzg5P09gOtRsxVXYKwVSCfzIAzimnoRJ2tqWogCnmsSmQQe/f2rasLgwr5hLKEIw6Z3ZHIHA6cfjWNESigKTMpJ+b7vfp2/lnArTtXX7K7NwAP4R0H/66hqzDdn0F4b1VdX023uGKfMg3bc/exyQPfr+OK1S4adWABYNkccfWuB+EkzXel3QV0LwBcJvAOD2A6k5OeO30r0H92iszLsk3DLdu/AAHFUrWOflaZotI8odnttkIxlEHGCDyDj15qtGVilkHmFouyuD064x16ZqUCSdg+8xjHCO5OT1AAHakmMUhjkMeQT8o7Z5znjJqlvyyKaUly3JIg8d5+4WMkr9/uBkk4/D8adi3sFTKFi5OGz0HY56HNQwQhpCAzRrGR83GTxk5znjmpLib7Md0sIlTHHOAe2M84qm02QoqC8iGKSZLkFNsb7eORj3JH07UgvJ4oXjEasFY4c5I4HQYGasNNayqjlVUH+NRx34yBk0QuiEwpJ5oPCh+QSfcDipvd7DaViSCdJLRACFZRgKx6c+nWohI7PtmCkbs9SAwxgY/HFOmtJra2I8jY2fvL3I9OOfSnzCBCvlSgzsvKNkFeehHXpz+NVGK+0Z3VuXqRNcxPEN0reaePkzx6cn9e1aiRq2mbllIuGJA4zwOc56fpWVc26oFbyWk3D5QPvcDnjHb8avCQ29vsmjAYHjHBAx69KHdGiio2K8F5FcpIxBRk434JDDvz26VfjkigiypKkEYXfxjvxVK0QMMxyHcDyrYPXJ44xUocKzRSxsQoHzLg/X/IppNkpcpZlmmuEMhQOkYwvb1OOB61XmJvFw42YU52j8wOP6UtrelIjat8vmk7d+ccd8euPXpU8itZJldjPIC2MnJ4xxmhp6cpEUnfzGQ6c8ztNvLuBgdTtGO56dvaq9w7wAF0AU4G5QM9exPX6VYaKSVA5Pl89P8cY6VHczuQEYKRHnnrzg/hQ1LXmNV73oJp1xNFdbY5vsrq/XHODkcZ9f61ditpUmImw0TDg5/n+NUbUbv+WXzgjc3f6deKuhHntpACVZh2xgfnUWQt/d6IdcO1o2CAxxkMvOKazMVDQkD5cHuce9Ki7rVJ5CGkU7fc/Qf40+EpFOWaIxq457546n8MVV2vdiRdN+9oRxRvE7ZXcQclGzkY4P0FTqIJXWGL9zGAcjpuOSc9BzTJHJf91hEznrnj3P0qvFePbzmSOMMxydzEbVGOgBHf6Gm7xvEtWvy9i09rGX2x5VRgk/0pRZjzXCZk4ONucH3x1ptjfJIWcxqEYH65xwc+2aluXnjdI4yrqeW2c49if8is2rlppLmsVrezlEoDt8wJz6L6duwrTuovMijKXPmShf3e/+PHXp3zxzUVzcGG3AKnZuwVUYUfX1P17VG5hglDROVbAO5uMH2HsaHeIJXuRXPnxyAPFjOOoOQTzV2IQQL5cqyRyPg70YEfXFRyXsoJG5ZN5zvl+Zs+oz3rSt57S70z7XPtZotsZTgNyTgDkEjv6DvQtTO15cvYrRFFut8zLcLHnbG4wHHPUj/E803WL6C6ML2NnJFdDd55fGw+gQAZwBnJJ59OKpTRsbZmiwAdxHPHHQEdaTT7udJBvQPGTgj2zz9fpTu18zT3WbD2EctkdQimWDpHsZ+dxByAMEnoef8apZdJgqPuVTj5c568VNPJZSytkSQS4J6AD3AxySaqWKiI7t4A9ep7449azt9qQ7pfCaUepxXVu0Xkb5nIwWHzLtOSARjg9yaz5I0WFgSy9hvzn6V6L8PvAQ8X3n2lrjasSEDYASx5yW46HpXW6z8C4byK2fewuJHC/LwnbOQBxTUoL4WbOjUklK10eIPfOunvGTE7sMbyDuP9OPpT7bUUNqkboHweNw56889hXo3xA+CMnhOzkvLO8a4togWkjlGXX0AA65ridE8GazrunNcWtg0sWeH6Nj2GOlaWbipESpSi+W25l3JM0e5m8pmOFRBx14B7mrsWh3un2ZeWzkkC5JcArx+I9a9Q8O+Aj4ZSC61OyEspJMauA2R1yeOMe464r0C8lLCKefT2tLB48MmwHPUAnIwPpisnU5ZHTSwNWolLZHgOhaVrGup5Nhp/2rHVTn5gByQT6enGTVTU9OOmTFJoZLa5XHySEq68E9CM46GvdPDGkHTdUlu9N3LGjkL2DDOMcdj/Ktz4jfC1PG0trcXGLfUDEQNoGCOuDkdj0PUUqdaN3GRrWwTSXVo+ZZ4FjgZ4pS4YZbIxnr3HU1BG8trmQAGPsecZxwDx1r0a++DPiXTYJVFiRHFyWJJZvoAMHHtxXPXfh7XJ9OaMaf5aqdzFQclgOM8HAA9MVTXN8J5/JKL95anMxt+6cyLkknDEevpRNcRXEMccLCKVDy6kjcck9MdRxUazzbhtICgYzjt35qVzAqruTBY/8A6jmrslH3jNJp8pYeRjF5nnjzs4xwxJwQDkirum6kjTtFcqNx6lRuzkZOff8ASufktHE3nRMUCnPX9QetbOmW4mUq75ZyG38dc9z159KxeiHa/wAI5bZZt8scf7sMeg7c9DiqrxWxHlruQ88bu+e+R/KtF9Re3SSIqJodxGxflxzjPIx+FUriaDc7sGkmbpngKPb1Iq1Gy9TS/TqSQyPaLujnJyMbevUYzn29qgjup4E8kbWQnnaCD6nnPekingZSEBcgHJyAeuOh9amhgjuUMoZ44wM/OOGHPQjjORioStEiO5PBfQXVrIPs7xkchExjr6//AFjVVokkLHAAz1zgevt196HSTyI23qRg4UHGB2BptkhlfoVkUg4VC2SM4z9PeqS+4bencsWyPeXCJIc4PCnPGMnpxUd2bmzuQse54+SGVcc9/birDXO5AJEwz8kp+WeTT5wdQdczMqEYWL+765we55oe5Fua/KRm7l8naItwKgfKR15zxjuKiQR3MgwmwkDLdB7jHr75qSCKQXTCVY5QScv155J49frRqp89gu1kZBz6H0HTp70ralrYl1CyiNvJKJisuRld/LE44x6U+2uriS1WETqqq3zJ0GfQ4FURaR3U+0yAEHnP4d++as2mkT2kjvDMocnC4bLY7nn+XNPmdieXlfu9S/a6sgJeeAT4P3Y+MDBA6+/NZUmoSyyS9c46IuTjn2pN8ttcyQOSJQxDZ65B5yfWmSXEUUrMoLFMrlDx3wScfhmhSt7th2t8i7LBbybQw8lWAxJj8cHHp71MmnQzRrvbAHQ55/Cq1tOb2Db0Cr04wBn17n60GYpmNwwGO4wCOMH86hpt+70L0l7pbCNbkhHOCcDnn6E+9QSh3mRI5yGBbzM4wO4A9eKWN4YspIQ0ZAG0n5ge59cjNS3WnwW6RSJLjzDjYhDH6n0/H8qu1kCevkR3kskURcAOFP6dAOnNNgvQ0jo6GLj04HrxU97GHsjiZ9wO0I4BBH1A6+lUIonJKFfMAPLr2zxxRdSXYzbcX3NCGNIbgDJJxzt7d8D2q2t6ifM6mNRkcjvz14rNjga3uA4J2Yx+HvVmW5kf93sJiXnbx85wcDpng0krM1TTJpjazKXRlDOuPw+nWq092Vl8vZuyODnb78cHNS2yyOoFxGFkB6D7uP6fSmXkdrGIjES8xY+YwAAT069Tzmhq5m3ryxJ4LUq4IOWPB3YGeTyeOvNWJEHl7FkK5POOh4qtkQxQosfQ5MjnnHPPTNRyJMVMgYFR6nt6Y+lRTV2EXoXElluLZrd5MJzlDxlfUYqWyDBwEmG4HhXxt6c/h/WmCO2EKPJIyOQAF4O89Ovb+tNkswIg3nAuxIKAEleOp4xVpg2rkjB0YrNgxE/eTqcfyqGFzCjkKXjLdORx1xkVesdPN5b4FwPMJxtPCj059/pWa4niuGBUGFTt6HDHB5HHI96akl7segJcyUrEjsrsDtCx7sBF/qT1qF3haTaYgW3EDI7+v0qNoWUoY9mGGdqnHHXIx/WpGuVWcgpluefw4A45pXswv5jblhMP3YPmlTuBHYcf5NT298gXyCpLqR97+mPrT0cGYSElSVx09eDzUdzDLGUK54P3kTd+BPb61K1fvCumMS8Ek8UMyFkLHOMHHXIx7VajgRFaUPtjU42Zy3+fU1nfaih/eRINzNlvXr7d/WrsIhljVEiEDgYPPJ+pobsCTXUq3ZlWbzASYxnCITk8d60LSNzFtbeQw6evHfIzVaONJ2lUcmMleOnv/ntV61t5bC0lmSVlcZO0Ddkd8ntx+dGrY1b7JWTTHt7jAZTgevQdeT60pja3lIRDJgnLA8e/51Vu7y5lZgjBCxyXxkcnORxjp2qS2u5TGsblDITzt6njviqkmwTV+UX7dvlYBQWJ+76c+9OjvUdVjKAu3p/Djvn3qR7jD7GtwoAwdmSfc9e/tVSaeJLsKDtjjGRwScY6cCp6FJWFu41aTzWRVjc9z35HP/66itLcvAGjdlc5+Xd94gkZx7CtFSbqEJsjlTGQuOcdcn1P16VnIDHJuEqrESSoBGcemcdKa1RK1ZO1teXFwiyldqDHtjn0Gc/pRfQTQMkgjG4cdcLjuRnvULGSEqVnZd3C47nvn2qcXLSwlXG7ORmT8sHI/pTTdynZIdBJbMishZcZAHI3dc5yOlWDLHKv7sqzquNmO/Xmo0geCFF4CDHf8zTTCAWcfe6bvSklqJXaFid0hJZFQ9/K9PYYzmoo4CY3kViFQHcz5LcDgc+1TSuoOMKx2Z3A8Y6ZJPWs2V2uZMjoo5wN36fSra0Hb+Y1NIvJba4YSW0bo38bkgj0wO/41o+ILm3upoZYopxEUAYv8mWHJACk5A45J5HYVlwzSqu6RgwbGN+M/TAp1zcu8mG3EKPlRshR9PQVCInZiPqAgjQ5ZkLY6cMOcc460+0nguI2kCoXJ6KeV7gHHf2qrIElgIldgFOQFHGSTjB7H1pLQoA3llPlIwAeenU090tR25TVaVwhXkcZ29T9BUcupSmVYZJXZYwSqPnjOc9vWiB9zAq4iU56DOevf3o8ozSgvgFjxkHBGcd6TaQ7v7JOJnmlTftdgv8ADx/k1otfRiMK2Y0UABV5z2xyMGsyWE2xU4ViD6/4f40izlo1DK+0nnbgAehOf6UK/YHeKLimGck7TGDn0/A4xUFxtuH2Z2KAB1x+dO85SxfOJA2TwO3fpUaCNmAjKkAn75/KqvcpJJCxWbxgsp3DIO7rjqBT0luXkddocj68fhVgRI7RF0I3KfmOMAipLmOeKZVhlby5Blm2YAPOee4xj8TUrUekep9erIDtHIHPNLtAYlSMkc01yDgYzSuoBx1+lBqI8YLcnJH8O0cUKcbuvNWVEackHIHFNmkQqeKWgEDTHbgDBpY3AUnGWzTggYAAhaHUqQAQcf3ali1EWYyZPPTmnFwSMccUgUI+cgH/AGqUtvVh6c0W0GKZMnjOT/SkV1RwcE/40rAOMADP92o442Z3JB68r0FC2FsSxksSCOv+TTlKIudpIXv/AFFNZgFAHUClMe9QWXGaBjkKPlgO+aV53RtoAP8Anio2UKdg3ADNJFH5S7ictk/1oFbUkMgx8yjJ/M/pSIrOM4OM9+lRM5ZjkjgVJ57hBjkVSGty1AEjBLAdOnX8arSyB3O3lST71E5lcAE4BPalSNkO0HrzUpWB6kuQpJxSsC5wfmXPTvTQRuG455pSxDAD/P40a3ExysI14AakLYPHJPTjpS4A+Y8U1/mHy7snk0DFKjeRnqKCUjXA601gQctj3pQXyQBRuAoDvggc991ISGyBzgUpkJTaCTz97pSKqhSfmBAoFoKcsDkD6f1phYZZVXOT3pzSCQcYAI600YkCgelUxbIeAONx5anK230qLysgZOSDUyRIqFn6Y7VLsUMZwGO3PIojBK/NhiD/AJxSkoPugHinFgQQeBSTsC1GF/l6+tIzoeOcU0KpBHr0pysDwR2qtEAKQVIA6frTQiowPOf5U5WAP/xXNLuz35NLcXUckgyckVC8zEYAAp6AEnOAaDCBljjBp6IGwGVXeTgnr0qPeZD1OQac5MhwDwKbsAGKQyUAAHGMZqJmEzHAO3+dP5Vhu6Y+9TwyEkg9B/DQLcjjjES85GR60rFQOhZiPuikIBfP+TQGJBJG0A0DtceWOBu4yelKsYXjHI6VCcs5wTj/AD605gVwMgg/5609bALIisSfu464pikknjkU5gAcnnI9etORirHotNaAKGES7iOn+eKjMrO3XGBTiVkfJJA/OkZkB4OM+lJ6AIrFgF64pxACk8ZpCSjZAz/s0BXYk42rSDWwiwgt8z8g5pNpJ4OQBSsmTnOT9aGyh+XpjFG4noLg7jnrijYGOeKapJYk54HFI8jYx0FFmhjwqq249KZJdB3UKnAH8XenMFx3xjNEcKyE8lSTn/8AVRsA3zs+/FSNGCCWycfpSBURiABkmo3diSO36mjcW5KAUBwRTGJbk0oZI1554z3piyeY/bJH8PpQMcHIGNuQev5VJlcc8tjnFRFixI/hApFBYnHC4zQTezJExg4GcH8aSUs4IIHXFCyjBz0NNHJIzindlChQg3EdBSo4kcnIGBSOgfAzxSGNc4HHFJaoWrYELIwzknNOwIxgKOe9M2EHqcU4gOOc/nQtBvcBEXI7f1pxUqucmkDgg7cDjHzUPGY15IJYUbgkDELwoAJp8qskJAIU4qHJ3DB5A60kkT5JZ880WAFhITJJZh9KAwc4CEBT1NBw7Z52mnMA5XYQBj7tAEchkbuMH+9SwxlSPXFSKEY/vMLSNON5EanaBRsgEaAgsWcEd6cANmF4prDe2TgilOAc44oFYQAopDjoaRmAIAznFKzkpkgAnp3pYwS3I6dTRYYDDpjBI/vUskQRMZBI/nTJXeMHYoOD9KiN00ijgg0CZKAWT5ugpCufu4XH8NMMpKDI4xSRESZIX1oGSbAy84NNwWB200qXXGCABTlYxj5VJIFAAFKnjGc0FTgBRljSguo3FfmJqRXVY2z97tS1AgCkA+tCsY0J6nNOijDEk9zzSl1jyOuO1O4tSJHYud7dR+VKhBbdvJpYozICxIAz3pQEUHkHn71VoN6kYZmcnoWNSFyEHPelUDJAIBB+960PMsakAZzUMdxArSAFjjmnNCN46Pj0pPNDIFIBNBYKQFX5j/F6U9WTbUHUBumCaSJSmSCST6U4xk5Zjux/WhGLscDHagGrIFUtk4Bx/nFODM68AgYpDmIn69KepLEjlSaTsgVxEUx4LnJ/2aexJbpgKO/ekDDzAGyTinnaiZ7k0JqwxVXBDEU+EYdic9aZuLYwCBVhcKgyADmjYCa3QuAxzgHNYvifMtrLjhVGeB1xnit2BQpJzzWR4lZUs5BjqOnc4qJv3WBx2jki5IzwRWrKAZOSMY9P1rO07IuxjBB5/DnrWnOhZ8nhf1/OsIO6RT0Ku7aTlsLn9PanFRG/ykHA4HNEgBGAeaVYw6gMDTBKxDLGMkdPpVQKFxjHOavSAbcYxmomjBXb17gf5FK+4PUrLECx5Oef8iqGoqBC68cnitQpsY5I6e3T61Q1MD7O2OTj8fpTjdMi7sa+igjSrdWALYwW/pWlwFxwTjms3Q3Z9PgZskn+lajLheACa7GybJDJOFBHygDNZV9Myl1BwvVt3oeBj8a0byfyIRuwMfSuP8R6ulvHjOGYg7TwcDPJ9qwnPlTLSucV8R9XPnLawFVOD5r9hwcg+lfD/wC0H4+ttW1yPS7UM9tGBGCjkGVwSMkA4KgngH6ivXP2ifi7JpmnXttpUpWaaRoZZQB8i/xEHqSwJAPavkz7DdajcJd3AAZjhM9VXqD656/zrx4/v6nNLZfielRioR5iKW1IOIwyvGOf4TjPPT3/AErL1XUjdxG2jRY41XJLdWI75Hb65qzquvRwpcxWUi3LgENKD8pOOQCM9K5w7be2M9xLgf3FI3fTn19q9N3kl5D5o3Kt0oto2MmHDnJXocegrO1DWA1m6hvs8Z+YL3J5wCAOe3TvUF5qc91FhowiEESYfJUdBgkdaxnJdw8L5XPAYn6HIPSuhpuPKc7d2OgEskyl23Kx53Y4XHIx3rTiUpE6ogBHop9/y/Gse1jZJoxkyZO0qxOME54HAyOua2IyYl2knBHzYyPTrz7VSd/dlsCuuhR3vcqsRXkMc9u/B64qQM/2c/Kys3I3YwD04680+RJYrkFcbCv3TjB9DnNV8FLR/nDZ6c5IOR78cfhWUmm/dHG6ZJCwlRVkblWxz9PWmTpiXK4O4A9OT9aht0LuCPljYc55PTqMDv8AhVucOrxoCBHtJB9SSOKrn94vla94uwBJoRuJB6ELgcDrwaQuYp7Z0UKwP3vUYI4B6HmobWR0lBBBDA/Lg4HXOePQVIhtpIGIyXBAwxIzyPXistVJu4Oy0PdfDFmuojTZIsJby7Y245DYAyfxPSvoz4du8MMdpMAZ4G2iTIzjkg8dj0r5U8Aap59hHayyCGVWPCvuUgHqDgYJGOPX1r6Y8Ea7HqUkE8QjMn3Cme/px3Nefikk+57uFtJJnumlSCW2jyN5xjcfToeK43x34SiuWaZI2WVVzuUdT7/WtrQ74xSKoOYpTkdyD/hXS3MCajafMQ7A52/yry17rO9o+dbuwliOTGiMpwWTII9cjpU1ndm3OxvvYAHp9ffNdr4m8PNBM7BS0bE7uOASTxnFclcaKsaq4ByrcZz0Ga6VNNKOxhJW946Tw9r8qT4MnyrwGbjnv1/rXpOkeIo5VjG9ShHB68nt714ZazsJXBUq/wDdyT27kV0Oka89vhSO+flOe/b0NF9S4tSPeI7/AGRHBJyfr+FWIb5jIPlIJP6e1cBpXiIMigklSOFznJ9M44reGpCRYxhhgZ/yaaauOzO4ttUMaFWy2T/n8qsyzeYpG9ea4WPUmdDlyufrV+11kAFScoBjnnNS0pIzcWmdVasA4LgFW/OtAZkZDt4JHWsSxu0KMwYfMRxxW3bTeYmSA2D+tVGKKbVi6FVEXAyp/CpFC9Vzg4x/WoY23/KeuOP1qzbhUPP8Jq1FNbCUh/kCRFYjaD+pqRLIyDggpinxsqsoxznPt78VrW0cYkGAAOPxreEE2TKbsRaTpSW7hETdnlm7ZrWaAYKbTx+VW7V40jCrjJ67aiuCI0ZuAuea71BI4W3NmDNaMZCdpKZI3f596ybq0KzOB0B4z27V0k0yrGDljGTyO+fb2rCvZi0jY6k89uaxnBI6oXMO8jVJHBIPI+uaoXEYICk8H8/5VqTlWZlbqB1/rWPf3CoexP8Aj7VxuzOtPQp3cxBKsOB+dc9qMpWYBiDn/wCvj8av6leGJzuIAxXMXV6qFpJCRgZx0rmlHUltEFzdnd1bHOQueawdU1c2qr5ZCEjlv55qnrGvLAdzybVJOMd+44ry7xj48W0hYFzghjuGeuCcYHb3rRQb922pjNlrxf4uitVkV5ggXOTngY6HB4ORXzz4k8XTeItVeEELaPJtUNjc2ORnnpVDxx41utZmUxvIYVO75gRuIPb1Fc7p05v79SxPMi7Rxw2QPyr38PhVC3NqzwMXiZO8YvQu3ANhfyyysA0g27M9sgAdfUUl1qM9tbNF5iplyxBHLHocEdqd4jVI9QdGkZ8EFeBkHn2qslgZI1DjCSkZ3HsPUj1PpXa04s82KvFS7lzw08tt4w0xgS6S3kSjcOACACep46n9K2vGcEkOq39ptYRWocsACDnkAkY44/nXOaLDNaa6k+GdbGZJVK4xxyDg8ZHXB9K6rxjIr6xdzXCTQXl0jzzxOeQGwUBI4JA46fgKqTTjyjjdS5jyCaeW3aHPIxyO5PI6kZwM1He3aKjWznc0qj5sYGOuM9jkfjSapeT27IzJG5dXC9sryMgkdRkVHERdWO5wFKovOCNxycgYHbvzXImux0zbsvIozEvG0hK+Y598DjA+maSCUIGKhSxBGOcDPU/U/pTgC8x/fFoWGNigEA44yeuf0qUoRZwRZCNGOTgZbJ5yKwUeaVu5pG5c0q3dpXRGbyVIZuD074I7118tmmYZ43WTfEM/hnv61n6FGF0uRgx9QOD0OOfTIrVs5QtsrS5AOQNuSD6U1Fxkwk39nqWneO18P23mkSRoTIO5U5PX3Oa42QCeUop5aQ7uoyc59ePxro/FF3ElukaHqVGzpgAD/Oa5rTk8mIo7q2DlXXLEn0Jq5a+6RCm0ncZpFy1r4htDIQLdZAGRu4PA59ia9B8V3Kyw6LdTQjbAzrvYnbjIJGPQkA+1cNeTiMxSvBJGjlV6buVAyTg8fjXUan5s2lwyO4ERyMZ3D2JHr061rH3TNx8zvtHWVohKJN0jRglOSQDg/wAquSxyRyMwjCqRnpwOSMcjvWV4aublrBJGwjmJM8D0AI5zjn0+lbzuXAjd8BhuB/2eSRgDr0rphNnnzh73YT7ZciNN0CjDHK+3p1zU1uSM4jbaB949Tnr+VRbBbp5ZYMxOOCOmSc9OODzViAiFwFDYIwef6Diuh2S2OdO99STcZHRgSQSMr6DHv2pXZFKKQRljt7nocnp6UiRL5rybTgnn644J4pylN+8IC6k9ucY5rNKLXulxdvUdHGVZju3Jnj6dximxowdmLDygMAehyMDjr3p6lZArcBCPu9cHgjnOKZMQ0jFcAqedvrj+dJyv7vcXJy3HOrI2fmyP7p4psbK68/Mc87eMCnEuCF3Ax4ycDJP5GmECPodjChfDy3JlHXmiRMqOwVxnHOGycDoDnpSs5ZU+dck/d79Oe9BWVThsYI/HGP59h7VEZAkjngKB93j5f0znFaJWSBtJoSZAqMRuLkgjn5R64wM/hWfcSCfAZcKTkP0LcYORnjJq5MVgmkAYgfe24IOecgZHI78VRYtGWRmLgA845Ddfr9auCcmZt2kJsCAqu1gV+6RnpxwT0pXjUqSHKqBgDPOOPekYeY7FiGZx2AAHTsP/ANVBfzJACBkqBlfusvQZzxWrTv7oSkl7sQVUSNQuMqT0PU/T6VE7PHvyMsAQTLzj6ccGnyKEb74JY84HQflinFvMbbxgk/Njk8H696e3mLS3oQRkTEHBbaPypzgKVPysygZyMjkZPHTj61OYwNwf5V6Fh0OPQ96gjJK4ACADjvu+v4VfxEzd/dHhhHuG9ecfMo4PGcYHbNNc5HXdg87jx9OKQbWZspjg47Aen5mpUUxgqyjhW25BGRz2788Zosl1GuZ+6UdXCrY3DbiEKcKuTn3BPuK8vabce3zHpj+tejeIma00K6kIB2xMfl9gSfyrzpCWhAQbTknsOOpz3rixFk+bozpoNNehAgRp8MoGAe3Tn+tbejB23NsUZOC3Xj6DvXPPGgJ3DaWOOuOc8HNdBodsXSNumBg5PJI7nAqKaiveNJ3S9TeijUyF3jdlC4yvHbrgc0+Qs7AAEAnA9PQA01TwQSBgHnOc0ojLxElSnfdxken1rr0s5dCYpJcpLq5jtvAfiKUA7mhWMZPckA59icD2zXlEcaq0bKgLYAPXGMdu/P4V6z4qnNv8MtZby1ZZWRTuBx8zDj06gZ9jmvI40YujOQOO3P1ArGveMUEYe9sDMkauY1ySD8uTkHpzn+lA43EoCoAP164IpSiucKVwOfTI9QR1yTT4HaSTDRLGygrvc/eXgACuHVI6kSRGKCFmjTAI/H1o2SJsy3lk4b5h1xnH9agV1UCPADKT8pzg+30qaKBmO9QzBzux1x149RVWVuYlcrJUj3t5SgMoPmM2eO+AMDr/AErQiZ/s/lhRlRgY/i7gms0O6uobCMSPl7MO+cHIPsK0bZBDb8SAEjHPY9OPes9Lg72O0+H2uS6Lq0UqM0TEgM6Y6Hgg546Z617bZRC4n+dWdSP4TjnHUn6185aPcmxvAXz1HmBfrkEjufWvd/D+upeWsU0LbXJIde3T0P1B/wD1UotxkZyvbc31thBN5ZUID1fgrkgnGcdaktrUSrsWSQAtknqucHA9c0S3JvoYljIdhjzARg565Hb8fSrEF1E8qpKyjaODjgEDHHetmr+93M21EZYySXS7pYmkbONwx0xjvxRGkMivAyMGLkbugHUjPH6+tLBLKbk+X5vGDtYBQ3UDqM479qdqEMqPHLIdsbMclOcDjgA9T/KnGPQycmmVbm1WKORUKSLtI2559iMelNtbOVXCujEY9OAOn504NLbEBSBI65+cfd+nbkVahupUgj2pgOeGzyffj1PrUp2kau6XNEvwXRWJI5CGfP7sk8gZ/wAT3qK4tpxeRyFA20lg+Mgn69c4pLa2u7oTSLDK+xgSIULYz0JIz3+lSrrDTWsflO0wUERueiHkkYx3Pem725jKKTfmT3OnJc6VJcpdC3ngZSUZwCR1GFPJPfI4A61j3V1JczCQoHG3A25xnPJP1rQNq2oQO0qFjGD93nnjv1qpDazqpSQjgD7g+79M0lJNehaVny9SCeZYzsVDvUghiMAY5471aJkuQZJSRMrfvWznnnPP075qtNffaQ0bptxnByNw98EcfT8KWN4wjRSuYQP4Rnnoc1LbtzFWQt5CWMJcYUMAGB+Ye/IrRmuDDZEgM0mChbj35xj+QqO6SBYFRJY3DDJVs5U8gEHHP4etRWQTYucgAj1YH8+nFCd0htcvzLBuJZrbLruVRn0/PjpUUIgJXCHavVT1U9jxxRfmeRRDGFZJDzx07jmmRQTAFJEPyj8x+FDbVtQ6e6PkjW3lkCth5R8u3B55OTge9IJHiVRIyjb15O089ycGnsbUICAVBBHy8EHvgEGnOzSwMwG4gfKh4/l71K6is0i/GlrLauwbdKAMMM/LzyMGnWmpoXSK8ZpYMemTj0z6VSsj5I+dAuc5HXJxxz6inJHHJDIiJukf/wAdB+vFXv1FZP3ZI0JJLOa2wpJYZ8srjbnpk+/tVJLFLtHZZQEUdyTnrwBimQILIiTb5mP+WfAAPOTgfn17VA16FmYY4YcY4569h+tCk43HZNotQx+SgCSDcR0HPGOtRRXQcmNiFmyQRgjj19DxTrSNI48M+wHj5ueg4HHPJ4p8Fl9pLyKqsxPReeMcnqT0z7VMY3ZS1uQXN1K14FOZVGMbumccnip4onuUDOMKQfmxuOecfhUk9hbRvC7PncuRgjA9eh4I6CohLLZu2weZCx+Xtxk9R61TtIl3TFa2eG5eNmO0ZH9OPamLbyK7ohzj7rLk8Y5yK07wLMgkOGkABdz1Yn8OtOksreC1juIrmPMoyIt4ZlPGcgHI/GhWSG7IzFVkUbs4wQ3+FWrWKGaRUaQhScDbyBnpk1Xe4drsps3Bgc7enb07mpYI7aKQ+ZmI7T984/Hn0qZafCKNNssyLHYyskuHA4Z0+Ykd8Z70zw60niHVxYWtu7qZvLLpCX257kjsPfA9xV/wvpieKNYNuJQQoyVGM4HJPp0yfwr3Dwb4fTwddJrGlacXjVQspwCHwSMk44znGecVy1K0aafNuerh8HKrHmjoc54Fj1T4V+KHtL2SO902VRuZCdy8HGAehJ6jJAr6O8PSjUNEa92B4lb5WQgn6H061yl9oVl8SYRfx2QsbhABIA4DZ9Dxzn1x2o0/w1d6bbS2ZvpobWRcMEc7CeeSOOccZ/nVrkklKn13Pdp0oOn7PaSN/WoNL1nRp4722Yu4OMHDAjpg+9ec6HZXVjpP2UwPCrFmVsFcnJzgkDFdsdFjsbCKQ3r3RRdpBPAxwPc/jXdeAzpEfhOafU1j22zPJL5vRUySCR3HFYuUpNR6HLJOl8KueYW0E/iM6dFdQyKI5D5u5OCOQP05rv8AXvDkX2ONFiQow9O3tWP4l1601XVtOm8PNHJYSIzF0+XcM4AxgFSCPatLUfEl2ttDb3VqFDL/AK5TnI9hjv8AWsHdVNTpjd26Pscva6Ott4gWCMFY2UEjt0zkV0epSQSXVik5CMmVz+OcGsKXVANVhnhVjKoKn1C1z0OuXc/iTN0R9nZ2Cp2GfU+v86ycndyOvkUj1hLeJopOAwZfQe/evNfizd2nhnwjcO7KlxcAxR7OxwcnGMdO56V2cN4ljo+Xk+Ubtvr68V8yfGnxRP4sv3d7iJLbTn8mGNX+eUnGTgE8Drk4Awe9dVKTaWp4laPJeZwlvpIuFE9uYzCoOA+duORzxVB4XMgaSIkHAVl4AOeQQO1avhnwtqGvRuli+0MOfQ+3r3qzc+CNZgvVsmUPOpwo/hPqQeQK7oxczxlGVR+6jOv1MNq0CxKsuOZWTPHcA9wc9e1Yke+EbtzIR029Qfwr3Xwz8EdSvvDrTasfshCkKmecYPA7cnjPavINV0sWV7cQLHuaB2VmXgHBIyM84JpLX5A6bg/eMmSeaCYbGMjk5Ge565NbBlM1qJLiFY32ncVQgk57jFZ95btGgbayucfh9KejzXNuImlJOeQTz06kmqSd0Zu9yxZzQCUFYwWPDLzjrwc49O1aEptGWR0QQkchI8ZHHbOf61maVM0BbdCWfB2tnjPXH41LdETBmB/eOPunIK59+nWpaUWJOLK5gllbMUhbdjcvTBH+e1T6fvs7lQp3sQfuHGeMnJNMgnESm3C/OPvPk5yOoANTWzTSszur5EmF3AEAkdcew70nsS3Zkc9ysF5GZ4TGhBXZzjHPIOPWrkL26TKdoUMD8yD8ACPU1H4guBLbRphC6kE7eoHIx07/ANKisrm1niZJMRj+845A9Bgc5/8Ar07aAld7Dri2cl2t2Z4F69MKSSAemfarlqsgAk8szAYyTwPTPr09jVcJHB+8jbEe7hc5bGOpH+NRzarcxzqEfcijgYAwDzzx+tVbT0KceV81y1qG0IoWFlLHsOB16cc5qC2gsgoR5DFICSzS5xjBwAAOucetLLrkk1tIJLZWdjgNnmNc9gOD+NU7tHngyPmzz6mhfcRpJs2NJs7aWcGRh5RySXJJJ5wSO/NQ3+ji1chCVz/A6dicZGeorJVVDx4DDjf15z9au2l68CbpGllDf33LsfQAk8DHakpe85bilG6UR9tBPbu+IxIFIx0A6EAkUXd5PPcedIGLYA38479f6VEbm8CvEGUBiNy45IxxkmnS3TuyRmIM4Uj5O3+NRKXNLY0enwkjb7hCqxBpM5L46ggZ7nGT1qGeNFJBTyhj7oPJ696mtLuSGJ/LLKwGCQAVIHXOR/KnM4vZVdkLeZ0VE7c9OMk/Wqi9PeJad9ypapKsqr/rABynVe/P1rXEcDxiFZmSdsklfb0A7/jSpp8ESsykoCCDzjH6fzqCO1QF25244wc49DnFJq65htcvzJ44ZSx3uJFVcb8Y9ewppZIpw+QkhwPm6nryKklilt7dmilYxkDO4dyPpmqEsEt227eGbaR09yM9OaIppDty+8XH1OWCQDyWKk4z1P4joKQtJOxDxkgZxxxg9896SCS5IaM7HBIBfA3Dof8APerCSl1zsIYjB5ye+Pp9KL2WwkmVrcu0bKxIY9Mj8eT0OKtLeRpMIpo1dWzjac8gdCar3F1I043IUjU429j6noKrBSweTaxKk+XjhRn/AOvSs7Ao6FiQxvcyMseAvRUwNp59e/8ASnpci2K+aZFVj15PsATiq8E9u3ysi7yevbP1NOuWFw6pGxGz7zqeAMZ4HUkfhQ218QXVzSVAYxJbSEMVJ+7gZ/Khrp4yUmlG0dGIA96hbTpIY45Ip9sYwOvJOfQH06k0lyoClpGCvjA2gnnnqQKhJNDbdjRstNivyHSZPMc8AkAEYz2qrNZlJ9ygNLHz8p4P5ZFVLSGVXZUcS4HTpjHGOtTSyzyrsESggc889unrWqkkJRRNdSmNHRoTHgZbGTnvinjVQsISXcsKdExnjGO/p0qpLJdqDmMND/dbHPGPrToxOiLiMBtvOTxjrgdc+lE7aaCUUmNaQXYVpohhBwoAAPPAHA/H3qQiBEErhtxGF3Z/I/SnG4jMMcmSgJxyMHJ7Af1pJpkTAuMIpPXZuPvgD+vSpNE7k1pFbhtiOkjEAnYcnucE+tWGt2ZfLikduCWH8I79O9VLcW2JG3qCBwzeuPT19qgkJJ4EiiRhzvK8c8gAcg+9O9mSotdB3lySSFYgzqgwXYfLgjoO2RQ1gjs3mhGyMbjwTx34pmXij2qx8thkbeO/GOOlI9zPPM0YcAKoCnZ09sn1of8AMLlTJHCQ27OmGKjA5yBx6imRoJIGMhyrAZb+Rz3xSPbmNykqDaecDjPT06VLHbtbkMqZZc/JnjngDnPQU200Di371x4drWL93zuHpxj2rOnty7pICqADp05/z/KtsbRGXcO0gAxu+6B169zWTeShypKq5BO4cjPofwqbNocZFqASsVRFVpRwNnIyfanxaXcQXBSfy1Ukt82Sc5+mKoRu8qylXaPOO+OnoR0q4mt6mtpPYtdNJDIVEisi8d1IbGR1pWaKaUupNqMLWSiQnahO0gYznnGBj1/lVFbp5Bli0hbkrjC9wAPp7VPcWDvt2uHBbPJORxj6UyFhE3lNGA6Hk55IyecdqbdkJJBLamJFkG1kcEFFJXPXrxVZtPeFhLGWycjC9VGOnuDWldzCVduFMfOG7j04rPU/ZXViSDtbjjGe350DS5mEJliOHZmwxAXqccYIz2q1HdyuuXiLI3AZuuOmRVa3Ejyr8xVwvIbnPPPNWI9ca3kbfbrKAMfOTx16YGScf/qq2rmezJJlcRSO6F+Oc8fKepFUhHbC8Bi2cDv09MfWrLXslxDsO5WK5bgAY57elR2tnHDIuW3sW+62B/8AXqVoim7MvRtEw8tMxOhB+XGMc8cjvTUmu3uEXaWQcfLk474yPWrS6ehlZmQZKcbTkk+nFJZ3ptlfy5MFjwGHPHXmi1zNycX5DhOU3u8ZJHUHj+laNtEl8Q6IAmARjp+fcZqpfhriEfu40QqVPPX3/Wq1i76VIkkTSRBfu4OUHbIyP07Ghqy8zTb0L05RY95bPGOg5/yKrGOKZflKowIO3PJHtUzzJckySMck5+bGM+uSe9MZYyC6uDx9309OcVQN3AvHGxZg+wnGepxzirmmiW+ba91KVj/56EkDAyABk4FZBtXlVnMmUz8u09PY/X+VW7eEopw4Q4PXP4Dp3qGzRpWPs/y22npg0iqIyMnGD+tIXXcBnNBcFewP+eaC7aDWZ3cgEnJ4pEt2Y5IPU0pyzAgU93EaHkjHNLoFhrwMjEdjSqpVgoOTikRi5OTnPrRtY+m2jUqw9nODgdaaoGDgHrTpFZSF6HP3qYihCSQTn/OaV7k6WJQQWyWGcflSsxweeTURK5HDcn9KlDALuznmkCEAYKCABgUPNIpxjj+nekif5jjAA/lT1YMTycDpSYxpQkANjnpQIt5boAM/L79cU9ihAIOf51GwKk4U4x/k00wHMxHvxTkbccnk4/D6VEIAW+8Mk1J5RYEqcc80ACoZDt6+vt708AH/AGhnmmPIYwCCBTVmKueM8fl+lAtbjyuQdvFBQeWckgimNINqkCmmcqWypLGgLkhARcAk5H+c0u8hiMYUUguC/G0KKczZzgZJFAxXIztwetCghTzyB/FTFOGbORgcfzpUZ2PJA/rRsgAksAAOp60FCDzzupXlVVOcDioxcF1O1QDikkJjwxUnAzSEFjnBGeKPM3AA/eA4pVcckjmnsMA2wH0FRyzlkHBUn8qVZRITlcAelK8YIx94UAMhYnvjFSS4YkLlqVIVjwSoJH+RSM4LHChaG7hshqnA6AjGKkEhxjpim7CwzngfrQB8hJxjNACknAbpk/40igJyzdO3f8aa0hYgDoR/+ulWIKOeuaAFQ4zjjP8AeolmAI5BNIGUJ+NCEAAlS2T3/nQ0FriAkjByAR+NOVgV6c/WnsVOM8EU1pUxgHJoV7AMLBxheMnmhoTx8wIwflpQwXkrihssOW+XFF9QHBQqDJPFJJIScA5x7UIyEYI6GiR0OQMZFUwFZowBuzn/AGfWkYhh8pwDTWiEiksTwBS7Qp4YYI/WjQBqoQMsQTUhOV4HApu4KQduTjn0p0lyg7AcUXAYzhAB6/yqSIAjkZAH61CuX5xgGnlzCpGO2B7UWuArPkZPrSGchj6CmMTtG4jk/d9KcsQcAcEj+KlsG4qyAngEetE8gJwBuz+lNb5eB2/u0iQg5PGKQDzzHz0NNQBlYYNKHCNtBwT+QpVVhnGOR+dDFYeysx5C1DIzA4T5iKccMORkE/xUgcKTwaB7CEDYCWIYn7tEZBPQ05VVn5AC5pVxk4//AF0AKAoIyN31o2AjGBSLlRnmmmQueAAMUa3AeQB14/8Ar/SgsUXgd6jBBJJPegDdghjzS2AGCkEluc1JGQ4xjtUXl5b72AB+tOChU47UMAabbxjpTSWcHaTnp0oVSxBAzzUjFB04x1XpT2QEUauM5ySfWpjIsUbbiGYj+dMIDsMngU0gMemMUtxX1JDNlNwG3HQd/rUTMXJL96CpkfLcDGKVxkgAdKaSQxd5ZvlX5cUkrMxXjgH/AB9qepaMnpTSzk4JoB6kgAKHccVExRxhAwA/M/pQw3Ng8ACnFgo+UEnFCQAgAByMkCgOrNhRg0qxsR/vdf60sVuFLHsB+lADGZUPA5/2qMlxgqy0NsVwc7jSs7IuP4jT0Yr6CvHlV4wuad5gCYAz+lRtMQpB+U1GQZBx/n1o3GBUOo+YjJpy7F+UY6+3NNeNgQDkbaFBBIXjI6/4U0A5Y/MG49AaVsBiBgKKYzFYtoJ96buaQBBzmpAewGQoYn+VIzljwCSaeNkSYJ5IpinzOgIWhai3GNvZ8liAO1St5ccIbOST0zRhFwBzk/e9vyqG5UzgcgAfhQMQ3JUkdKfERJnIOAO9MWKOPrintGHjx1DHNGwrimRWfA5AFMMhkyqAH+VOYLzgbTTYzsUqincetAIU7VXIzmnCNtoY9c0CIA9T/wDXpXu0jGGyx6UNg0IBj5iuTmnKSXJPAFRK4kU4BA/2qfGoWPbkZP8AKgNxWuNo2IpNLECSd+Rg800MFcFFHHU5p0jbgeQTjH40WGPChiO2P1pTKSdwwQKRUwAMnIpMEctnjr+dAtx6rvOeMipVAcbgN3+etIqDIPJH+etOKABuef8APFSFh8O1WbJ+Ufz71MgLt04qGLIAxgc/dq1CCOOnvUvUaRKIyRk9MVj62he2ftjv6da2mBYYIHPFZuuoFsXHcgj9KiTtFjS1OJ03D3SNgjIP0z0xWrMpJb/az2/Ws7TUBuFyASDye/ftW5cW5RVY55rKm/dKk9TPcEBQVzjrx7UoBC9cVO0eCDkHJpvlgjIJYiqWpNmitIpJBxUE6E8jjH6VcdSowe5/CoJ1LHqMGod4iK4QMcsM4qpfqDAwGCAMmtAx4PPKioL+MLE+MjA+9+HQ8VXYbJ/DoCaegOSFJP0rRmuQi7gDgfw1kaTeLBYAKQSTx/8AXqa5kEMbNI4MpH3eMAH1NdU3pzEpGb4gv3DqBySoOzsoHc+9fO/xt+KsHh23uoxM8l8ykL5bhWXjqDnjrgZ6niu1+Kfj6Lw7FeuZzJOEby7aEgM5wSQT2A9a+DPG/iO78T6hNNNMRIZWZuSULZPfuQOMdvxrya0pVWox26ndSpXvIyfFuuXXiTU/PeRvswbiEY4HfPHU/jXLa3rASWSGPKEjorZOPb2xU2q6wLKL7Om1B2fplu5JNcVd6mWlLL88mcE+3PAOP59q0p0727I65NfCF1P5QGM43bhs4+ufb2rGvbtr1TGyiU8/N028EZHFW5izoxVi7sMdenPUe4qC3siYw2Sm07T33nHcnmvQjaXvHFKVjKkhaOJg7FABx0PHIAPrmqUcUiD724k+nOOMDr0rcubQLGpZ+q49uuen9TVe4tmFrlApDgjLduuBnHSrTTZPMm/dM6wLyMQyKRn+HrnOPyq9NKGMiR4Ktj5+ynAJHv8AX3qCBEhKsm0BiOnpnsenNXJ428hgJCiyAAqoB46EHOaiTXMVZsp3Be4lUeYVVQ2FXuePSmKxEA+baWwo9M9Bk9gadOxjXcpDqATxww46/wD1qrQxBlEmSctuJB/LOegqYq5SbTGYkWXzN6iP+HaSSenvircd1K7IMjy2Xlsg+nGPWqcyiWc5dlcLujYHp6HP+e1S6fOVhVWAWRWwpU4zyOpz1Pc1UtVsNO3uksMhkf8AduxLf3eMHryRWo0gnaPzVyGAU8HqOmSKyYo2huwEHy8hkzkZOM85/WtNUV42hyRhcBt5wOmSOeaTSBJN+Z3/AMK54l1wWFzGfs90yRKRklMk5OcdOAPqa9vttO1LwPfLNbF7yyMvKICWBB5IxySQMZ6etfNnhfUW0++hbcZNowOgHTPbnnn6V9OeDPFcWt6EoYbiF2iTBJyvHc5zkYPvzXn4laHsYVWe+p7T4P1lL+3EkTspADKr8Ng9iDXoumz+ZB9oibf2ZfTj+deOeHLSeaCLUbCLLMDHLDnCnBIJxjI9fQ133hq5EytLCzw3CgFrdzkN0yAM8/X8K8hp3PXbUkdHqenR6hbllHPUduevOO9efeJNEltd7cFQAfl6dya9GttQV5cMnkSN/ASMMx5I+tS6jpUd7ayMFB3AD3zTu0T02PCbuwMTC4A6jBx6VEEeMvIjnaQGXaAPwJ9zXa33h8W67WU7ASAvX15zWKNMCzSwEBsASAE9RyCK3i7oya5fhKNhrMtqwUqwz9dpPPt+td1p2vNKEDSA8f5/KuBksGabK5GD8vp9KkgvJrOUxjO8AD8epqpO6WmpV2epnUCYd7YJBxwCB3x25pRfgMcAggZO3/PWuIsteCMkLEkEnLZ4z9K2re/juE3E9B+fOeorOPu/EDszrdO8QNA/zHOCQD26Zxx0/wAa6/RPEYlULu5/D9fevKUmRwsf3Vzx3x9fWnDU5bSMlGKRqSW79O+PatOayJtoe4rqgLA9CRWhDeh25IHFeNad472oA7849P6HNdBZeLIpAHSVVz+YPvV8y5lqFtD1OO7JGMKVq5FfhGCAkFf8815xa+IomI3SZJI+ZT19Dz2rRj8QgSFgwYH+Hj+ftXQpsztc9Dg1SOL7z5P4Yp82qiSPAbg+4xXn668sy8yKVJ9RT08RJCOXyM4PPpWrqNExgrnVz3wRs7uo4XvVK7vkdMgjf0rmZ/EUcrDDjcP5Vk3/AIoijJVXO4j3H61nKbZsjeutUQMx3YyTnoe/Nc3rGrqsbbX+Yn26Zrl9Y8ZQ2zuHkVGwPl4yOvJzXn2u/EBEmKRtuYZ+dDkfTj/61ZO8l7o20lzHcanr4GPnUrk/d5/r2rhPEXjRbONwhEpBz8uM/n34riNZ8ZXcwdFIjBGT9Ov0H415P4r+LNpp1u8Vmft927bQBnaPUkgdBz16minS5mckqySfMdz4y8eQ2cDTSkR/KZGTec49uOee1eE614xu/Ft7HcK8kNikh2xtjLqCQA3APSpY9YvPEcd4tzKtzMobbt+6vPC5PUZ9a57SxI06FlCoMhsDGWycewr36eEVNKXU8StinVfLexNeRGZFC5fBPy/ngVb8E6THNq0s7yFCiORHwTkKeSDk4Gfbms+JZ21Fow4XLFst0C/gad4UEun69cHzDIjFo+SOmcjBAzz75rob9nLmvqedNKSZY8aI1tq6zlC0bRorS7eeMnH161bsrp1sEWSLYytxnuD0Bz/So/H0Ut1ZTMhCRxv5n7r7oU9yT6GrmjwwXWmwXBBMYAkIfqMZxgdSKppzfNIUb25SrdWkqSWoA8tZZV8wc8j1x3xWr8QiZNZUCfzbiSyjZnyWOMYwffj9aZKjXc5J/gb9ztzx3rD8R6qX1Q3BU+ZsC/JgcAY4zgVk9IvU0iryOM1a7jRkGGGVZRsH3gwGeOmOO9UbeRktEO8SDIVB2+uM/wD6615IrT+y7m6uoyssUgWPryMEnHXvx61h2oEwLR4iVSCOeg6HAz+X51zqK6aG7acfQjKmJpVK7nAyVxxz0OfzqXS1dVkk2mR5HA652Z5x7cUrgrqKNlSxUBejA8YwR6n+dXNMVV2SyH5TlVbjhi2MnpjvQ/d0NLux1mn26Jbz+WCgmO3a3J4GQRj6n8aljhBiMbDLKoADcZ5P6+tLokRheON3Cu3IyMk+p56CtTXIEtblZlwMyZwg+pPA7VLbkJuMZepyXiG1eaSxEbbVDMCvOfQE8cjNV7WErPNFxjcRu6e3T6+laV4y3BuLmSQIsUMh2c4JAyBx3OKzLIymxhutsbOUB24PcZIIHQ/1qnd2iSpuPwsgdiliqySNMImbHfJ9evXit8vJb6dGJGDqimTnp14JrAd4pYNrIe+5cY5J56Vdwb2GKAMdqoqkZ5Ix3qOZt9gUY2cpbnqfht3v9NRlfarJ/AM+/IFbUimRMHLNGMj+EZzgnke3vXPeB1MGk7Iiy+W2Nj88YzwfSuogIYlsLvBGdv8ACccnvnJr0KXNGK5tTyqjvJ+Q6JyVRgG+Y9ODgc8nj0qwIwEVlQBjx71EjB3YZ3FfvIM9+nP4ZqZUcQqMMhIJINU2r9iFHT3UOe4Iz1ZSvK4/rinM4gYKcEEY/wDr1EVV1BYAMB/ic9KfGjTLklSSPy9Kbj56GPvL3RQ5dCTk9R04phlLM3ylSp74G6kVgit+7xg8/iTyBTZWcEbcYHPrz26iqSTZbbbHyElQFJBA656ZqPzTGQu5ZH289N2PXin7wcAJyw556/QU5mKIPmHzL6Z5/wD1ULS2gt/QZMSVT5VAUDnOSfQVDIgKhAQwJz82ScY55PJxUnmKVxgtx95vXp0P6VDcxAShjlgoICdM8Z4I/KhaPlkJS5nzEFyCsgjI8wlQRv6Zzgjn86rMSZBuwd2fmB69+napp5TI/AYKOeSARjGMZPrnio2mBuCQqscA5Xj6/ia6EpE6NiNEzhSqkbUy3HufbnioWLRbGPzuCOmdwHYA9OKlZzK7yuwV+SPcEHjp2/WmxqUCuVLKTxxx0qvhW5Lt8NxscQILsGfaD83bjpnv+nNNYGUhvMChjx0z69B0okCzFhllUHeEH3c+o/D2pZApjKqAAGGRg8tzz7cUlJXITuSMCd24kn+8B6+1MVdq7ckEDjd+nNPdo2Rv3mXIzwMc46VGrCRlDHC4+nPUdPeiKld9jR2uhzhioAYk4PHpxzUvloSXAPAJ28HsenFRqUaUAbmZnCj8fb1P1p0Uhm3ShCjD04CjBHcc5qtWh82vKc/4zAl8P3CBSqyqV3N6dxnp7V5/GJFtVLYBIyYxzjtkmvQPHM7to3kgggsMDHGME9hjkcfWuAuAfJbaSmV646VzYhpqMTqpRcU5FJ40aRlbDICTt6k+49vwrptHdhH3Vc49TXMonnTBS2514+XHoe5H410+jSIRt2kHHFRSWvoKo0ka6As6O+19xx7fyq3sCW52lRhsnPbOcYxVa2cyMEYkSH/61TBiW3YAA9Rn9K629OxCn/KQ+M5SvwuujksHuI4SnONxIBY+uBzXleUgaNAhG3P0I9hXp/j+VE+G9ojnaZNQjkXZgD5ckjjtnIOa8yMjyElkGwAYbOfXIIxx25zXHid1Hoa0pe0iu6GMGSJiqZdSSu09j2J9utIYnn8sO5ZB1XkfkRStIsYyxJAGSv48AYpBOApVD1AJ9RXMmzaSUVvuTOpL7hjKjPTk88AYqTDKnDFHx/C2Mc/SoIA7o5k4ION2cfh61JCgBkdgpyfu/njt7VnJX8iUnFFhblSGYYbBx9enODViQD7ImVCYPXgZOeB19aqRrifJHysP4c465wemBV93LQJjCMWHP4HGKtKzH7zsOs5CJk3Ftpb1HXHr1Fe0/CstqunmNAc27L5gOBtLZ49x0rxKFQsyNkFsHtkdOp7cV6J8Lden0u7lCXLR+cCsqrxuXkAcj1wc9qm+hE05Htls6Iu9FLMCNy7xjoQKfLZzoj3BZWUjqQOD2AA6+mapaMGM4MRUMykgZxtHPU4x/jV6Ei02xtmNVONjc7jnJHsM1pGXKvUx5eaSkSpcARRtOQS4Pz8Hb154GQfar9vLaXdndRXU8wuI0xEEjDK3cZJPyg89vesxbMKWmjyVXJZOucjgAUyC988srQMJSCpPp9fftQ9H7pbajH3ihC0ryYkDER5z16dMcirizi2glBYrj5Q6nOM/pxSiSWwmUo67Rn5X568EkUTIlxbFSEKjkjpu55469KnVvyFzae8WtImumkMVteyWsRQ+YiPsWQYIOefmBOeM1Fp9zb6dcXCSriI5AZR0HOMADv8ApUKxxXEMEUWUAyMsORjkZ5z+dPJeCRvMdZDICPXJ+nT/AOtQ5MlJR9WC30xD/ZpZEiLDhjyF6ge44qxDq0lgFHl+aUODlQc8n1FKlpHNtVxuGBngBs8/pUWoSyxXbJ8xkVQBL698/lxR8XU1vbpqTyCC7laQTAb24AwOce4z3onli89LdYziMHL9W6HgjByM4zVKRGRY5Np2kAh26Dng8d/zqVcCQTrICCMnPcd+PWqSsRZN+91FWeO3IhbClRkdfU8dO38qkVZY5DnADZy/IPsM5/pUbWaXTtLPn72RtwePp71M9yjQ+XG6DvnIz1PUYqLpIb1JFuCFaFUy5bO/H4cevX0qe5JtkYmUvNux8+Bk5xjp2Ht0qjA13FdtKsnz5I+RsY47U5ruG8gbeoWVT8znqO2Mnj6UNK6KV7e8PeWJXfJwRz07nuKtw3EZtmIUy8euCDzx07cGoI7K1mtPMV3EuQDzk9zk+/TrVqBjZxqy4ZQehbqevQVSSa8xOf8AKiOEhYhcyKHeMqQjHOTnnvVq91G21K6Nza2j20aqBKpyS0nOTyBgY4H0z3rPYGW7cYKIBkBcjvyBn07U+0vJrObyyiykgj5xgA888dP1FFrEc1h6RSztv3k4yRt7DnGeKhlglmSSTByeufxGOa0YpjJaqggOckGUdueOO5+tV0CQxzbnYtjAVu5oVl5gryfYr28afZ8AMrjlUPB64JqeC1niUtC5LBSCOm3ryT3BHWjSLswXqNIgd8/NtBOAeh9j/Wrp1aESysYiFkXHUkk9uTSvK45OzKs8wlVlkQRlFyNozkfzNS2FnBLG5luGSRRxzjIyOcE8/T0qBElBeZBkf7QzgetNn08yRM9wpD46r1xnOKlrlkO1veLxV0l8q3ZpVwdwbr04pUs0KOfKYS56YOe/8jVG0mlgZZUZgw/h79Mfyrdsvteow7LWEtImQTGmWY9SD9B6fjVrb3gd5laSwEcZZZAsgGOcdc9vpWLHofinxVHLDpOmNN5bDO9DjqM5OPx9D617P8Mfh5B4jga6vbZp1VvmQ5DKQTgge555HP0r3+x+HPh6OOzl0efyHI/eIhHXuCB90jn864pV1fl7Hp0sNLSUtjyn9mv9m0zwHVdde70/VSp3KpG0Ag4QdQwA7gZyTzX0Jp/w8Sx06fT4pm2seDwcj3GOfeup8EmOO2ks5NpkhOAv8W3rgeoFclqXjiLwl4//ALGvFkWC6USQzfwqe4GRzjjp61lyqouaWrPUoxm5OnT6a2Ob1LR9Z8HOZHgH2ZjtLxDgg56nHGfrXR+G7mx1i38uWEEnqpIJHscc1tfEPUoh4Ou5EImxtOMA5GRnH4V5xZappNzOjWd4bHUlw0aFCEc4OQeO4z0Nc9R+xacGehSi6sfeVmdffaA2hSM0cRubJgQVfBK5H8h71xnie5S4hjtISyW0nEyLkB17AnuM9q0de8T6nq1otuyeVg87DkMB79frWBfRzT24zEx2gnp+Zqp4leztFWZ2Uqeq5tzf8N6dY6XbxmBURSSfw568V1cscGs2iqzDAIIK9/8ACvPPDt9DdM0M7lBGOMn3NdhpFygbY7YTHDdveuOFWTfvE18NytyMTXpVtNYdVULFtH5+1efxai19fvbQRlgZgN3dcH/J+ldj40vImug0cglIGMpz+dYvhjTbaG6N0pELZ+Utx2IPWt3OLHBezp3tuaWux3i2IVt0gXC7I8tkdiQK4/SP2f7TWro3s+oyxibLMjAZUnHQ4zjHFeraTY208u5rhckY2q4x+f1rqbTRbJhgsWYe/wDXFbUXd+6fO4p83uy6HL+Gfg1oHhyyENvO+FXH3wBz1xgd62LfwhoOhoZUiE8g53ygHB59v55qzqSWWnKuGkD4PCfN+grl9UfU9QxDZRzLEfvO4KjH4/yrt5pxMKUuX3Y6I5j4r+NxZ6ZJFHcLb5BG1CA3Qgdsj14r5d+z3N1LJOsQRJGzjIPXse/Pf9a9V+NnhFUkhvJ7ucXC/u/JONmeSDjGc++egrx+W8vY7mRxlljG3evC5/xNbxTUTkxNS8uUsTwEyBZsqB369u2OtIumq8OJHILHEewjLE9iemKzxq8swVX3KyDAz0A7gcd6tPeRS2/ltEVz90xnAHGegHrQrXOR6v3WK1nc6e5jVDKQNx9s8AUyLzp0aR1LbOdwyQPqaSGfZE8BdgGI/MZxRbXjJcmMkMi9ug478Um02JK15EsDQPtKqfvE/MP0z3781cM88QcJNGNgx8g5zz3INZ82pqYW/wBHwcg/LnH/ANfNSw3ECiP5ic/e4I25Jz1HNSmr8wLflKU0xF3IQeHOSOOPxxk1fEQiijJjJB6bfXkdx1poSFJHaNyq4yzP83HsAKnttOk1Jd6EIpyQOcnGep4q7XXNcV23sWLmS2FiDHlZAAAmOpB5JPrj86x45i86sCY8nHBB45HpVuSdtNmMUkQYY788465quqQqwl/hB+5xkkgn8BU+9sDdzS2q5MSqJkUDnowGSBkkc+tNIezjBwdi9G4O4c9f5VIkqPEiRs4aXBx/dxz2/rVPU3kRtjnzNq8HGMZP60WbE7r4SeEW8jr1ILHPGB09O4qSR7eSEhAFONwcYA74B49ewrLmvIgpLJiUjCv0A7fjmrFvI8yGJNpDgEs49+3v/StIx5VzCaYPEwjeQMrFj0X+EZx+tTrbzIpd12k8fdHToeDQs0UMkmyIJGCAGUZbH/1/yqzHPDdB/mZMAbeMnvn1FZpOL94u/MhLQPbneYjt3cgnHb0qSG6eFHdUIyzdf4f06VQngu4jtwNoOfXpnHP40punOFY/ICd2OBnjBzjmpcfe5riVmX11SAxiMqw2/e3Jkn2AHag3do7j98YwMf6Mw5J9SBzxVSO6aF98kTPtIC8fKw54Jq7LLBfRlgAHYc4AGPbPemmvhG/5Ym0mq2xtZI5YUkmJAWQPj0HI/wD1Vk3KghtjiOTu2Btx1Occ1WhWF5xGu7YVyMn35IFTX1rax2zTRyqqqcYYkuSc54I7DvTjzP3StEiBGeRpAhLoAQCeMmpgj4d1cDC52MeCe+PXP86rxWsk0QdJfmONuGyPc8Hjj8a0IFiVx5xVjjgN2OO2fTrSWlxP+YSG7Lx7XhKsw4LDlcc9aigZ5JcuBtB5U89vT0xV1I4ZmLRSLLgfeznHXjpVKaB3jO3cspOSqH26fSmk2jPmbRU8uI3Eu5AxA+70GOo6dPwqY3MUgXMbdMdOOnr7dOaUQyi5AzlpE2l+QCQByfQHFNUmJt5CyRKCMclSefbpilrb3h2v7w959qMNpRmHGCOnuKdZkTRoikqQSC2ePXPHPJpjpHcNkoEmxjbj2Oe2KSMR20hjU5fP3eg5yDnjtQ/7pdkWLSye3ZtrsFJIwMnnqc+5xVookkWze6Pn/I6VnylJWQxsyE/6w5xnHTFPjilmVXd9sjE8sevfIx04otb3hNXfulhmufNwXEkSnhcelW0do3LuikuD9BkdgPSm2zGENvJweMY5ORg81HdSOqIlsyT5GduRx174/lSUuYHdoq3xMBQqrFyx+d+3bA7VKk/mQ7WbCyLySQCc8cCoHnlWVkkiGw9dv4cgnrQt0POZlUJF0Bzzgjp+daN3XMN3SGtAqFFSKWMZzvbtjqTgnr6VfhsIJUaQM0TLgtnlmH68d6IZDDFtLq6AAHjnI9zSE+eX2kDJP1P1/wAKyvqyfeIkV/O3ROfJLE9QxxzjGRVsaV58RkV9jLjb3Y9c8EYqmYxGCh3K/AGzgZ7+2KZFMxuSVeRucBwd2B6jsMfSqVym2kT6kt1abVYeapywyDuB5GegosJwY8gfMCCOuSc8nFWLqdpkJDmdhx8/XB4xk1nWEzRXW47iY+Px9cn0/On0M2mramjeXbM4WRGTacHdz17YxVR1hmZnGNh43EYx2PXpVkatNbXLA25DsfmdxnA9R6nHrUVzc2hlTywwkP3mmAXHXoAP5mqab90q2pW/sx5nk+zzCNSvDsQc9c9cY46etSWGlXIG8yt82N3A57Dk9M1BPKJE8sR7oiwxIc8c9QCKtStO/lBJGZlH0U9QM1Lu0DVn7oXSS2LYWMSKD26jjPWqqTM9zvki8sHlmz1yOM9ielOaS5eU+a29M46dD65pyzIgC8hiv8Iz3IxzxQ7WKSsNkuImdfLk68H/APX0OKhmnEkO1VBbI+b1HQ9fXipYord5MliAS2Vcfdx/jUxtIJbR5UYEqOHztOR7GqXLcL3W4y3kntVGM4YA8fMc/wBePyqe3V5GKSQq6khiozu5OQTzz05qOzhliiZ4WIlPOzHTsT/9aprmW9jiLGEKwA5U7i34YyKn+6C0+IJ5IxMpYGNwTH0+8BkAD2HWpori0MRDMBKxzufgYA/T+tVF1WFIfLaEpKMevX1yR6/jSS3FtcR+UcI+OuM456Z4zRZod0zatJHLBLSUM+DtwRyMEHr2xVIq9nKyldzA/d6knOCAelZN9bMZkFuUmXaM7Aep4IPbn0qaHfFFt3SRuW27B93p06d/ana3W5Cv22NI3szIWKZXP1x/jin20b3AYMBJ14zgcHjGe4qlcT3lrBHCJMxsAxTAzuBGBnr3PTrUkU7qCPLKYbPcAqe44pNMctLeZpG3dSMg5PTcODio7iErGWJU8jj2/A0ye/edVw8jbAVXcSAB2Az0HrxTA63K4DDnpt/xpp/ZLsokIDs4UqE549/pzwcVdt55Vf5gcA/xA89vxpsMMbXEakLuzw3UjjHWpHuZbe4Vl3blY8H7rdsH2+lKzYJs+yxIgbigYZuBTmdASFAAz6U4MYQCRj9ajY1s7AABkscc/jTfLjZmJJIP97+VErglh0yfu1ED8p28mkJajzIEOFGPwo3uoztzg/5NJGQCfWnO6gbsf/WoGORQ7fMTzUsjpj2FQDk5yTTmhYA45GKdtQ2EDAjjqKXhWbJ6CmJuPsCPzqRQQ4J6Gh2AQgk4PygihAUXrjn0oLB3yTTw4UHAyB/epNuwCbWB7e3vzTm3jG/kkGmszscgdBSOWcZbk0CY7cFVckf40OSeFJyTTDHuxzxTmAQHBwQM/X8aAVxWLF/mG4g4pQu8nKBef8801XJBUnJ9qdknKngCm7hsBwwIAywFPC7cbuSOKaCI8EgjFNBJPOd2P8cUlcGSFQcsccUAomfU03ClOR8x/venNM8vcx2k9KLjJgysM8Fcc7qY0x28Y60yTKIFyTmmq5HAC4P50mgux4YMQpUOT6+tEmYhhcLSqpz1xk/40ZVCExn/ABp2uK4ioOpGCP1p7El+FPNOVwrZIA9aY064wDii7uMRVyfof/1ZpxmEbZCk4HRf1piyZGAP+BUYBGecn+H0FUwGyXDyt8q4H+1TwoHzMcsB/wDX9KCoAwBz/kUjRg5G4hifu1OwtBQTICynaMUmwMc88CkaMAg5OAelAJBPHGOtNXCw8kIAdueaY7uR+H3qcqlznPGOlI5IY4zjp+FOwxY4gUyzA4/WlIXdwelOWEYBYkA9KjYpGcZJwaTuF2EilwWXBGaYkZjG7HNPVirHI6mnqSBufrRdJAMIZl56GkRCDknn9aUqWc5xild2diMYXtSC9hXBIORTAiqSRk5FPMgZCvrxu9Kb5mxCAckjGcUAIVBBIyCaciADqGOf8/WkRCFOOcU44C5ycnrRewCFsjseaikTzH6DPfj+VPaUE5xgCniQuMfdDdPehaBa42MlB3zSNNk8DOTj0/KpFIUHJzg1HsDHPYGhagNyRngMxPWhVCEkEtk1LnawH6UKxXdhQc96bsFmNCuvJxgfpSkgE8g8UAlmwx/CgmLJ68dancBi5zzgCnBwRz0ApnmBmAGTx+dPLKuSTz/ng0xXbGkFsk9B9aASATtxmnq4BPfPagIWfJNFxkZLkjIKrnmniVFOFHPI+nvSSRkAjkkflSKqocnFG4CGRnOT0xTlTB6HmkChWzjnH+eKGkd2/lQArRiRuTgD+91pCSpwMHFB3s/bFPAUrljtOapgRAAsWOSaczAx4HXP8VKBkMewppIY554/hqbagPSJihOegqBkUuVOSwNStIEUK2evNNVgRuA4prcNxSBHGOu4ClB3LwCaaC0pyAc59afuCABjznJ/wpCtYaqkfewMfkKVmKp2I9qVn8wYU9PwpQAp6c5AouPdB5qxqCVySP598U1GLqSMA/zpJSDnJ6mnwsUB6HFO2gCZJHQjI5p5iIQnaMmgyB2IxkYpWcRgqME1OotRr7lI2kDioZpHA28k96UKWJJ/nT1UhlzkkimkNsiiL7s7Tz3qYqEALDP86a4CHk8/5601oyoO5s5/z+VJpkD8xgZYdOg71GpK8rwM8Upwo56k09XCMMr1o6l7jWU4yxyuKjPXHNPkZpG/2RQWIHPBpgNEYZuCRSFtpCgbQe9BABwoGSaciAMWY5OePaqYW0IZssSFXj1pE3qo3MCMevWpVBlYn0JpoCscbcmpDYQ3YZjhfm7e1HzOu5u9PMYVvmxj+dM84k/IAR2oAVVAZUJANO3FCccgf5xTFQhsscGgxhiDg8dfeqYtgRnkyQML/jTzKsEZww4/n2oy6BtoAGKbCocksMZqbjEDl3ywy36ClECkggBsmlZ1VcINxzSJwo3E7j0FLYV7j2VkGBwab5fqw3E/5FISVBycZFDy5YELkmmMkIRflAyaAFQYYAkH60hViSSAOeaUsST607MWo9TvJ4x7U8EAcnIqNXywUbhxzUihUPXdxU7DuiTAdvYCnopU56cfephAztUEsT+lWUUKMHrjioY1qxVUuVGKtRRgL64ApkcRY4JIzVhB5YPGT/8Arqbq5Q/Yq84rM1iMyWsg46GtZE2oN3XH3ao6jGXgk47fn7UNcyZGxwtpH5d6r7gefu/n7dq3bkB1BBJDdqyooQJ1IX+KrrXDxnEiYH94dq56bfKW1YaIwThR600L5ang9alkYEBkx83apDFt9waqzbJuVnQseRwBVaWHLKB61osgVc+lUpZFDckDk49TScm0NIhMRUnK4OTVO9QSQyfwrjPpkjtU9y7NhsFYwT97v+Fcz4iu7yYfZrdwGk6E44Hc+3HrXPKVikrkcGtw6dbyO7biCfLjXr1xnHevMPib8ap9FtLk2yR2UaHEtze4yRjooBxnJ7nt0Ncp43+NGleFZLnStEU61rW5llm3gxQsOMMR94E9ge1fL3xQ+KsviW5+y310klxHIwEMfyxqwOSVBJJOe554xSnX5k4xdzqo0H8Uth/j34jXWraheoJXma8kJkuZn3uy4yc4GBjpxwB2rzDW/EUFhbtBbqZ5JclpjjKHp8vqe+elTXUd9f7ZXUwWg+7IUIVicjGT1PXgVl3dhFbfK0bygfxYPfqRweOOvTitYQulzHTzr4Tn7yV5rWWS4OSAxxgncME5xjJ/Csi3tzdOhkLLuPp09CQR6dq6m5mQ2+/evyMB82Rx3wOufpVSKIX9yq2Ea3TdNyHcMY6Ej0rbmVNOJg4qUt7oqCwRIZVYsoY/wDluc/gKzJZc27rEQHUna+Bwc9fc/hXTz6ZPaq0k4jiGP4TyOgPBOfyrn7maCFZAofcQfnGAv4d89+laQlde6Q4NPyKjxCRlLNuIAy/qR36f/WqGVFjCAzqiE5AyPwHFW5pi7KSpCA46Hnr3xVW4RVMJ8sIWGeQM55PaqUrMhRSK9xBCjZhZW57HO4ZzzxUUwxMGEig4HH49P8DUwcrCzECMAZ3NnJ+tI1xIYldV2KFI+UZODycmqUmviWhq7XKV6dse4lFZmGExzjuSQf0qvZrtLiRT9772SABwMVNKyZXeQrbSAx5PU47VTiMy3GJmJj3fw446YIoSST5Sb2buixdoIpl2jcGIByeMYGePyqGKJJGcZBAJywHbqenepbi5MeQ2Qob+EdB6jio2jZyHWZRGh/ebeMDjGeeTmmtV72glo1oKVAbcp/dr91sck+/4d6u2zz3Ea5ztXP3iDxjqf89qrzFpFZFI3flx/ImrdsSbcBnVjGPuAFe4/PFKb5V7paV5b6lu3R4YWQ7MZ4wTk8eor1f4Z63PY2fBaRsYLNnbnuSAe9eUxSRPIBDlmAAZecE8kHOP6133wp1tNI1tIp2V4LgiOUenBAI6/l6VySXMnzHXQk4zXMfWHw08Umzj04XreTBdEYmJymckdfcHH5V65qnh8yL59qu2VCD6ZGOOlfP0UC6VYwkqx0aSYywPwQjdSMjjHfB/CvefCOvM9laTSZkimXHr2xz7E9K8qaPfg0aekX0c+yO5j3BgAX7qfUAe/eta4W50wM8mJoP4JvY9Ae341UFnHbagiQBRE+SAOQD3H41s2xE0QtHfasmQN38Izz2rPkuubqatJ/CZE2mQX9juVdzEH5lzx3xXJat4eFrfRurMXIx/XFehzaJLo8rTW5P2d1wU6g/T+lQXtlBqXkleoblFHK8HPatLO3ukJ6nltzphkXO1VbOenPf0rLvdNMfYZP59/b+tek6joSgnavy5/Ej3NYlxpbyFi0YKqOMYz+PFNIza5Tz6XTngO4ZGB6nj6jFLb6pPbvhSzIOuOn5V2NzpqFlAjO0Ejrn2PasOXQgZJSAFUk449/pVNNiux2n68gO13+ViTn09sAVtLfxTwRgEGMZOR3+tctcaLKD8vAUcqOp5PI45+lV2S5sn2jc2D06HmhKz5SW7o66bS0mHmqQFwfx96g/s2W3XzLZ3Vmx83X8BXPR+Ibm2Vd244GOxP159Kt2viKVwHYM2emflIz3Io5X9oTRuJf6hapnJfAPLE89yAOcGnw+NLu2AeWGQADBZup56du1YsniNXK4XBbv1/Sohq0bAgqGRvU9PrmtYtpLmQ7Ox0Y+I7qxCpIpB43gH9Qarr8RruRg3lgAkjv8AoDXMXN/DJghFUkcbfTPJPSqUuoRKzKq7cjj5Sfxz2rST5kQ5aHSzeO7qUzc4AOV+nvisW88UXd196aUrjsT/AD/zxWRcTxwoAvyEg8tyPWsm51QIhQsflOc5wD7Yzmmopoyk2+pfur15of3sjKGJB2nPHJxkjv1rktb8UWei20kzsHw+0BT83PTPp9aq6lqlzJuRFLSE4D5zjvnA5x9a85+JeqC109LcfJJKQJO7MBnpnoenHtXTCMfhOWpUkonOeJfijeeOr2604pLZ2cTuvk5AeQKAQSQc4Pp0x1rlJpCj+ZCBHvj2yDqzegHBx9aNLYQ+I4H38yBo5Nw67gf14FPggI04ysRIYZXjZ/4s9QPyrvjSjBc0TxJ1JyZ1miPCtzdWqRmASWok29sr0GfU5JrIWZ4vEaQxqTbAqzDkDBJHJ9cjitDQpwNTtkOSDZ7t3tgZz/jVIGe2nulZgZ5ijK/YjsM59K7teVS7HPZXHOwSLeOrEKzNnO0Ecdemal061jtPEmmkuDbu/wA6d14IOD0yOv1qtDMyIkMhAQyEA8ZznnP4mpGt2Bt5G3NCsmcJ8pGM859M1n8V5DaTXLHc6nxRFFcaRdQw7mgmRAFc4Jw4JJI+lY/h+cXMciROA0cbqVPXoQO3birF1KLqFcsSkcXA+uDnr1NUvC0T3E1zHFGzSgfcHULycnjj/Ch+6/IcdY8poSTvZi2kLHzAgOzHTr+dYWt2yTNZyR5bzEZpE9CSMfQiti4gWW8kkWZmBjwN/wDC2CBj2zWFdzTzvDZMDHIHUDaAWJB459+lc802/d2NqbSRk6hpif8ACPXbybt8RQhn5Oc8ggcdwOvSucJNsNqsYkYYPfcxPAzjp6V2/iEx/YWs0jO2b5pdxydwI/KuYvrBRDb7XyBglsfd4wSBn+tVY0ilJe8MuXitnQwJ+92rl+Mg88E4q5ptgtzLFEyDbJ95eeSSMHrgmqUKC4uWV3UuAp2jntjkduPrya3BaBLuGRMEk89Rkk8D0wKymm5dykub0O3tdLS6+yDgSQxBS3+znJ6e5qv4gPlW8cLhclgwfGDzkYPsa1fD8hazkM4MciLgvng57AdMcCqOrgXRa/C7Nh5Vuc4zgnjjird4rmIik2jjtQExsppFj3RROYm3J/EADyfxp1ipfSLu8dCsMMZG9uzY6Z9qk1q4B0tDETiW4GY8/KWIIH1JOBWtrOiyaZ4UKXjJI0gBmCdCxG0gE8YwatxvHmM5Lc4qSZY3xyFYeh68HrmrumEAZJUZP+OKytRiMqW5jUtGvzEZJKnBAwO/FaUDhI442ZQZARtXrn1/AVzTlex0KKseteDIRbaaPNG5mG7rxg85J+mK6BYGJVsK2RuBBI+Xjgj361h6DGY7K2yRsWJAdp56Ajp79R61thUIGGyy8Hnkf4V6kG3H3TxKjfOyVgEnT5sEnJ2jr6DPsKskndhiuCfvHPHrVRkBZCWbGf4jkn24qQAgAFASTgNnhTzzjv8ATNOyVupEZOUScpliAxGD6DBGDTHkkBDKpdgDhcgDPHB57ipIg7IVOMr/AD9qQARyk4AZsnHUZ/xqG2hauSCVywGUVWJH+TSsAoJLqQx+73I54HpzTCoQrvGFJ/I570rYmZSpVlyDuHeq0BcyGyod67eDjjn+WKdggBsEbT/F+PtSzMVA6MCRhfT6Go5ZVjkUBCwHJXP4Z/Cqs2JL7SCUDg7Rjt9KqmckM5BKrnHY9cHrwefxoMruSFUmMnG/Iyvc8f41A4JG3cDhsYHp1ycVfLqKUU37rInAchF9f4up75J9aJ32gsCGB44yMY4AIPPP5U9SqkqPlkHG7t7/AI02KJ1LyF9zA4DA9Oe+f/r1rzWXoLS5H5X7kFdpYhick9B3A79MUZLFgCrkD5TkgL6kZxn6UioFk3xNtbPXIU/rilQLKeDk49OuSc4AGP1q5psOWyFDuD1AUseoyoOOCODyee1Ry7wrmIKEySSpwcnt64wadxFJlzu2g4+Xgc4zg9SKcpZ0BX94QxyuPxJPbFZrToZkKxswUooUMOinP5jqKWQKpOBgMeOo2n257U6UtAS2AqMMlF7dwDjuKcFE0oXO1s/T8+KtyaQ1oxqyOy5U8gY7bj6++BTpNwjZSBgHP48DAye1DllkGMo33T0OfbnpmmqjM212Csfu+n4+9UndXsTLWXY5vx3cltNjYA4BH3VzgdgOecVwN0Wa3w+CxwMds/8A6q7j4gtK9lbx4CMJAJEU5BGPWuNQgI3zA4GOnfnHauCq0pLlO6ndxIo7YpuySxK8N0rptGjzDkDaBj5ep4A6+9crbAkkljgnj0wSeOnNdho4VLMEkkdB278GnC6v3Kk4y+IuKziQ42jGOamjyR8rAyc5Pb17U1YwyZUbh/d7ntzQ6PDMCFAGOe/FdiV4nM1b4TL+JSovhnS0dQJHmyMYCkgk9OB0z7150jmbKtwAeV6f5Fd/8WUNzpegxg7mjlYlCcDAU8jHPVs4+tefugfcV4TBz6H19q4671RvSjyIeoEMoVgFjAG1s9Se9U0cNM6lhIGJ+XoMZPU4AzVgg4XYDjODk9vTGKEgiTAXbEG7nk5xwa5lJJG7kpP0JohE2d7AkHIXPPTnI6f1pwdEjYYGT9Tng5FQYKB9x3oOM+/Axj1qSBR5YkyWBONvGRx+tQ1fqCWpYbJQKJCFAJIX8OPerkwDIGRgrPj72ccfyFUniy5QD53yGIwML2x6nnoauXISFI0BJZ/4Ow4B5waHYUbpiKAAm5lxg5x0OT6f/rrqPDF4thqltOXV4gwUpjAIyBg//qrlEJjcN5jBRyRwfyGM1s6NGWnTzQVG/I5yG4/TH86LXW5V7XPpK2FmzIIJH7Z3AYcnHAwen9KvXtvKk8aTMrc5yMjPJ4PHasHwxKsuj2ckh3sV/hHJxxk+5rp9LKXLugmEJVcrvOd3BPp19qmxhd3Gw3iWyrlGDqOdwxwc8+9UiwaZxCVdMsSj9Dnk8e38qsxxSy3Ly3TFpGGeTgt6g+wP1rOmhiQybSV3Nx7cnI6dDWqBu/xItpe/brhSyiGZQC8qYyTkY+pqzPbu1yimVSzBpNq9QQT1OO9Vo4x5aTQuDIrDp/ER1B9M1Zcvcs8ksCrEhHH3ucevcAUKLQk1cglKxMWKAjIVTzlm5B4ps9qdpYSYK9FwefU8nipdU1CARhIGIcA7iwGPQAZGc+4qPUFdY4shmjK5zj+fp+NJX+EJJKXMRfZrhHjbzCFADdenNXNRvBdMkkqxjAGDEhAbHGCT+fHeoLaQTxZhlJKHOCBgnGMEHnj8qe0zT2+1o/M3Ahjjp1ORTWjLWq94bPdziOONEwq8seuOT7cVDcJvfe6sSudu3HPOSTjHalllEiqFBRQeRxz6ZwOgqLy5pLlihDq2ct0+UfyoUrNcrItf5FyOCVYy0RO0+vp71ctLR5YnkMSrInYYz37dcVJpl9Ckame28wenKjuQcgfp3qgXYTtJHLtVvm68jg4B9fp2ptXTJX8pJcwyxFmRmRGAJ45HbAz09aZAqtdmLahWQfxdTx1z061eedmihTZvkcZG3GMYyTn/ADms2Im5uZd7MHQnn05wOPSo2NEvMsWZa3uJ4AAgXPLc89vanwyJHK6tKxdCc5HuRntge1Co812zyqowoxszjPJB5HJp80EXmliwVip+6vXrknjnnrVpq4vkFpfgyFvJLDON2AT68/nU9zcJK2RFtLEfdJG3vj36VRid7eUjdv3AZZvTGOPfPAqxc26CVW2MJGxnpjjjIJqmtObdBezLFrJL5jMrFYgB7c4PPrz70XKrMzxtGMkcvUkEJttstu2N2SwznJIwTz2IpDIYpEVkHzHJOOg5qFyoLS+yMtmjG8E7nIzyAD7c/nWjJprtD5kex0I4QHc3rjA7gVn3dmtw7S5JJ4DJ8pGT0PY5PrU1vbS25XzMqhJx+XP+FGy5hOF/iYxWeYMkACupwWbPUdsZqx9rurJi865kf5lzlsdgee/FRxRhdrBcMWJLr6dhWf4j1CGzWSf7WY5FUE5PGOnPoT+dJyT6DjF/CQ32vtBIygrI0hCqewbPJ45wc8/nX2T+zX8B5dL02PXNQnE32xBJ9lYDCdRlSADz157V+X3j7xpOJRbpJG6DA3pkAZIAIOcj1r9Vv2bvFviCLwDoi6rLI1wbcFluAP3g7OpA6Ec8fpXBWq8lSNPdPU76NNTv5Gp4400fDnxNb6rp9oZNOugftFnGgyrDuoAGeMnkk57c1NY61pF+0PiTRm8yJcpPbfddCe7L2PXg9a9B8RX1h4m097WZVgl/hkbG8HvjIwf8DXg8Wniz1PU7m2VbS4Vys0GNqt1GcDg8DIP41hVUZJyjofRYWKnDllo1+J69c6jE5g1bTZGcrxs6fmP6elYnjbUI/EKafdXViYb+zYkb8AMDjJBzn044rmdM1meBEW3l8xmONnXH4Vr3l7ruuxiO90byUi6Scr5g6ggHp+dY0ql0zvp0owal1XnqbuixS+LdMcupSAnaV55/z+lctqvgRfMMTboXB4K9vxqbQPE+raZHJDa2qIoJPlTA4YnvntRrPjO9uVMV9bxWzt0aNzj65IrhqVOaPLLc6KdObqPl2GaTaS6VdxQXTK6Zzn6euea6UWiJdMPLDgrkbq4eDUNQ1RfLeFblVOA6H58e471q2XimW2dY5I2ldBt9Djoevp+tZU5Ne7uazovm5olC109NM1aVLhSQxzwOOTn889qt63qyRKylgkZGPwI6VT1rxBB9q39GVc7TgHvz71gWRn8TaokQBaNTkjHUdMexrRSSfKa1JXjzTNvT9Oh815XP7rAOOg+tVdajWVDHbREBgfmVT19TXpGneF9OiQJJExYjHzPx7cUX3hj7OrfYmyu37nGfoMCuiKZ5ixEGzw22t7qO/wD3UzPszmJSdzdwQR0x1rt/hR8VtIt/GSeHvEBnguJhm3e8zsY85UEgc8ZA5JFQ6noZW9aQkW8687mTaSB79cV4t8T/ABlpsmqw6XqljLHMrbobyLAVSCCGLZBU56Y5B5q0pKXNHoKvCnWg01b9D7v1rUdD0KxkubgWsKAZ5AQNjnqRivlrxZ+19p91e6hYaDZrceUzRLOOAG5HccgcHPTqOa8a+JfxM1b4lfDx/CuoObu2l2CS/ik2OUVwcHBwcgY4x36Zrz3SdJXS2SG2wiYAG7CjA4x7CvchKMqalLc+Rq3oS5dzq/EPjG78S6mdQ1G7kuJWyqox+VVyeBwO/OSOvNVJp1VQsSBQAAw3h1B5OcjrVW7kW4ifdbBMD92Iux6gk9zT9F0+0mYmVioA/i4QE5yW470czsji5+ZkLxSNtkMYdWH3sc/Wp4YWnYF8Rpkg9/rxird/qcCQyWsVvHKUwFnzwADztGOhHGT+FZ1teFpcSx5bcCAD8oGemO+R9KvVolLX3SOSBftThRwG4bnnnimwWzqzIxOCc7/6Gtt5ot6SQITk5lwCfoMDr0qkEUNIoYhwc8nBHuB60aaiktbkFovmCSFiHGM56d+lAD26OHiYZGCcE49M8cVYMa20u85BY5yx6n8KuJIYVlkXy5QoBIY/e4PAwDn61Ca+GxdtVzGK11HdwsrKVYgYPTuRzkc/hVm3uJ7MBop9sx46AjHPHIqWGBb93edWSRienZsZAxzx+FNlsrdpjCXHOOUcZ/8A1/jTaYm7MhmeaaJRJGHcnrnJyAR1xU5s5IV+ZQA0ef72PxxirzQQxQ+WrrIkSkhn/vc54HP86k0y/e4UxS7gSc47YHT8RS2SI+KXusyraVoH3RydCfve/GOnpUFzNdzS7ZGUqwxhc9B6nPNaurBEuCsjBH6ktgBhjg/0rPW2M8W5ZBwOT+P1o+ZpJW93oNaze6jCgBioBwMfnz6VLpkzQNtK4ck4bcMfTkVDbwTsAEbJ4+91J9quy6dcl/MIBKEZzxg+vqaHtyktW+FkzSGWXfJEF8wY3jAHoDjPNMFsIhu2sYwclh1x1I49KmEskhAniadwPl/2eueMdKYL0KvlkkPndu746AAYxTi7/EFmmQ3d4GkDoc5GT2yOePrils1a5Qo+xkySOx/P0pZ4YZwqgONvJfg/pTLeBUfG4vtBAP4ehof5BFq4twhtZBGV3RsMAZzjr1NTPIYYBIq9sbeuO2PoacY0vC5PEiqeo+pzgD9etZ1w9xCNjkEA9R0bjioumym39ksreGK5LKNu/r8v5YyKtJJHqLfvIyFRDmTnLcjOPak0/VYFjMd1EzFhhdpxk8k5Pp0q5bzOIhsVHQ5BQ/dUYH55+laNpIhJszo4ESVWjcKNxxzjHpnvT4YW8t1bLkMep5B6Ej1p0llDJNscKrE5GzgL+lLJHBaoU39st15PU4A4rLrsUtFykmnRXciyCNmVcfeKAg9RVgwP5qmVlZFPLDgZ6fzqG1neNh5TMQOWDcZ57c81JPdTXHEzcJkgKMcYPAHp/WmrJsXLcfO00duCgLsT8o4Hfk8+3NNt79JYEEoAYE9uAcVGXeGMSJjg5KscgH0wKji3yREMg3OflVAeODntVNXXMikk/dCaGGXY7SFZGyc8nPGOnamLbxxEOpYknAGRu/zmpQ6QgExuHXOeASvoenQ1asdPS6ZWOQ5JJ24yO/JHr3qbtMH+RHFFCJUDgq2Dn364ycUk9sFdWUjaucgnjHapLuUwL1G5SdvHGcEYJ5Of51m3Mbu2GcbiTkEHj3plJJGuluGVQhKMQPunGR/n86jbTWSZgrZ2gYHp3zx3zTLaIqAyggNj5n/mParCCUszxzAIoJ3nHr0x6e9CJauyK5ku2iMO9CoP3Oh54PX1qoXl8uMm3U5JOAMbvU4GfftTpZZmZLg854bceM+w9KtmQrEZZIgNvTGDu78Y6Cmk7iTsMeV5JPJXd5YJwijHb1x0FP8ALSOPghQoHy8c/wBar293LGgCxAgnPyknHX1HpWxdSG6tFDRlQQQcdMkdhjr70kkn7wm7rmKMm6+dAXRpADgdMAjuDmo0sVRthaXeODjpjsAcc8VG8ZS4+WN9x/vfIM+v0/nU8pmkCBwSy5A+fgA9ccetNpdwTv8AEKyvCWiyDkFgi9OBxyM4qvL9pd2cRokZPrkY6Z+vtUplCNKxLeYwA2rnPA6HH+TSMGEbrkqGBbZjOPqf6VKbTKsmV7O5c3zq+ZBu5TnHtyRWvbXdlJciOeEqAx+dRuYHHGM8fpWUsUiEMwDxkD50x+tWknieNUy0OCSd6fMcZ74/EUOVmO6lYuapHEttujIfdg5YfMuDyMZ7+tULZTKFiZyFI5OeeuQKcS7gFXGFVt2Rhsc81VQC4IwfKKqOV/ibPU55OapttEWt7xels5EVVUExlcbyPvc8knuaqsJrd9ptw2OA0QPJ5/M4BqxBEFAKOcAnmQ5A9faoG1EzyljEAVO4beAfxxQk2hys/mD2iBT5geIjJZuD07nv0qoLUyAtGSFJyGb5c/StSzvX3skmUZlAxjcD145HFRyNHLAZCkZfPHPTB9vWmrMTjZEdjE8YDFyVP3ecjOecir2J/PjVJmdC3HAxjBJHT9aqNZlmzHKylueDx7Y7U64llggAWTkchMgbue/GaajdlWIrxd10Yp1IVM/MM88cYPemxCJyxciPcAzb8nb19uc/pUsU73MKq1qCFJJYHkn6f4UXtqzQlfJeLI+8cc57ZHTGaL3fLEStFk6acsSybWZ1I+9naBx6etV5o3EQkiLeaD823jnsQe1Qx2soTyywAUgj5zznjPp/WmJHKu2JSxKEnrxjjABBpdTV7Fu3ma3uD84MYPG4EtnBJJOMY961IrkrFvaJWEikjJGQO/APXPrVJYY7sHc5DgA7W6ADsDjmlms2jutrhSAwA8vr3OCcciklcyd3bXYna4RyAVfJPO0ce/JqzEIIE3KSx6BW9ccc1RKPHINuTk8hv6AU+QGWQFc4HPp/L3o2KTVy1Ogn2sUJG3P7rr65qeJm8sgIMEfx9fw5qvbI0h27gCAc7fTrVld6SMUwzADAwTj3HrSTG2fY3zFcADpTZEbbg4OP50MzOeoHFAY8c55/zioNL3InjcuuOBn+lPXKrkEgmnF94wen+cU1mJJ5FVYY5UzhicGnE4UlsZNNBKYzgk0EMWy2OT/epgKhbOcDb/npT3JXgZ6fdpGRiMbsD9KRiY2A4J/WpvcBxwqnjtTWVnAJbgUokZidwwP89qcJRnKqTg9+lIHYaqEjpwalMRA7A9sUgdwi5yCKSQMHyTjIoFYeq4HQnFIVc4CqMdaa0jqeO4pBcsTznHtQMciEAlh1pCo28/McdKVZRM20bjgenA9aUqUU7iKd2AzzChHy5A61IwznscU0Asp+nT8aczBVzz1pEDZAQRuAPH4UIhzgd+tDu0hA7E9qcFKAtzwOf8KCtbiLGAx3ZyBx/hQzEAKAU6UpmBXIXkj9KgLhnxuzjmjcOo8EBT1LLUmNufekjIDZA+Vu9DSADC4BzQMekQ3Mc4yP84prgYI3ZzUYUvlucmpd21uMMfpQ1YEhjRvICDxzQIxnthqcWct1yB7U0BnHbcDz9O1CuK1hREFO3dhsU5AignNN2Lg56/j+VIY3ZTkgKPzovckGZMHnmjcQM4AB/OmmBAcZP+e1TYCDPA/wqtCrNDACFHHFAATJ6n8801WLHjgH/wCvTgWyASCufrRcYpYOuBwBQkR2kkADFChSeuaWUEjaG2Ej8ajUWtxjl5CRnaAP4e/+FIFCkDbg96em1F4yMf3qA2TkfMAfWmCYrKEGfbvTJMnBJAH92kdTKwwSB/nFBQE4OT70WGCoQuMAU5VDc9sf5zQELHqce1SGMquCdvFNuwJECgDI/hA/WnAKBwelCFFc7cHPFAIVsAc02LYcZAfXPX60kilyFFDR7BuPHv8AX0ppUkZBJApXQxwCRIQACQKa8o3ZwQM/57UmQWx2xQQWbCZx64pAJuLgYU9etSOxRgq4J/lSghSVXgnvSNiMHI309ELqJlQM7s4pVYEY5Bpu0qSMAAjNOyoXvyKGtA1B4g4xu7c0wRAKAwBzSlyi8Dg0hLEkgjIpWGOwsajjjFIQjnpyeBS7TzyeKYzAMT7foKdtBdR7BU49B/8AXoJIQknqKQOX2kgZA/P600xBm3EnApWGP3bx8vU9f1oKknIB/GpFCIBnHBqF7gOSB60kAjESMCeBTlKE4JY80m8OcsQOKbHIVbjHIphqySQoFyAcj8qQgMoyOtMdwxOM5pcENyOcUC1uPlKouCMY/OmKwYcAZIpBGGYsckk/ep7bUB7H/PWgY0xAEluaUgMeDwOuKarliV/9CoVSMqc4oAeCASF5A70gbcGLDNNwSpXoP9kUsalVGcDigSHE7V69f5Uu0PkcBcfxfypuEGMgU1grAk557Ubj2FGxuFO4CnNhv4e1Ea5z0Xn6UuAoz940ARfMmSuMmmhn3/MCR9P61OAIxknP4UR7mBO01VxdQUhRj5abJIS4LckHgU9dsSNv+92xTVAc596lDEUmRiSoAzT/ADIchVBGP89qHxjABNNUKASB8w5z9KGwF2hgAODnpRhMlSGAzTA53FmBpxkLnnpnpRcXUGQKQdwGDUZAJy5wP/r044dsrzgGmhSxHoKAdxyYdycHpSO4UnGM4oyccE89aaFAPQFj0/8ArUkC1GoHcEA9T+VOWIIg67jSgmEHOaheR5WCqcHP8NO9w2JPLLrjPbpSEog6gUENFjjJp8cSL80h5P50BYiMZfH6NQu5AcEjmnS3IcgJwoP+cURDcxDnPHT1oTGN3GUdAV9qeQQvTnt/WlZkQkDBwe1KLgIDkdBQKwyNAmckEnvT40DH+8R3qNSGZm7EcfzpVYbSScA/w0XGSuQoyxPJpiAFgcgAUkj+ZgAcU4AEEL8xIpbBa4rzKAcEE/zpY+Fbt3/OoxEEAzwc96equw3Zzz+XvT0sJMeGJIyMU5cu+M5ApgQueTwOtOQAdMe1TuO1yZZCr4C4xxVqI8ZI6VUgJVe+3v61CdXEUrbVLFTj/wCvzWE5xp/EVFcxupH8gJI4NTqAq4JxkfjXMPrc7Hcu0D/PFMbVp3HJCnj361zPEwLUWdWzoDyc4qjqs6CBiGySD+PFc+dRmCn5zkn9fpUFxfNOTvckAfh+VCxkUnoJ02yKFR54IyMNn2zW1NCjQksPlArDWcBwRnrVyTVHZNvHFc9OvFJx7luDZHLZyQkvANhPY9vw6ULLO4OHVjjBXGP0FU5LmUE7Mc54/niue8TWur6rot+dGt5575Yn8oBCQXAIGcEDrgdR65FJ1217quHKXtT8Tx2spjnuIraONsFncKCf7oyeT6AVynib4veEPC86PqniLTLCQn/V3N1GrgYOSQThRj16V8q2/wCxR8Y/iXrV1qPj/wAct4b01i8geK7d/KB5wqKQFI9c8Y75rTh/YD+FXg2FH174kXmvMy5ItriMSyMCCTgDLZ9DnjrXT7NpKU5pX/Aa3cYxb/I9P8QftyfCXSLqW0h13+0ZoxkS2aGSE5GSBIAVP0BJNfO3xG/bfu/FF3JZ+HrN4rRsqxOcyHkAMoGTkckDBwK9FT4T/s5eHMmD4f6l4lmCGNmv0J39CDhgAOehGD+FdV4F034R+DLhbnTPAkWnNu80R3Nubll4AwrMcgAAcZ+pNc1ajRUlKVS68jbDurP/AJd29Xc+R9M0Txl44v0t4NNvoIp1Jk+zW7IuW5wR1yTxycDvivU/BP7K/i+3IlHg5L6+JEgudSuFCIcjgDB2kcHODnnkV9Yr8bvDFraNDa6VNaluP3dl5aY9ML1/E/jVmz+MOiyBUub6eGHAwqW7bj6jAGMe+aqE8PFe7I0nTxEnytaHm/hX9k691C3M2vXGmC+kALQiDfFF3IXgZPvgfQV6Np/7M3hBLI2txpdk20Y3x2iBmBHIJIJ/Hk10mlfEPwjqV9EG8WR6fEB80MsYjOOmQX7/AIfnXoNrq3hF4lks9QN3tAbeZi4Ix144/kK7YVYSXxfic88PUi/hPHIv2bvhxpXmtL4KttUlaMRk/ZxJJtxjAZslT75H4VzXif8AZX8M+KLFrLRrCHw1JkETYG8ADlQASBkcc8+9fT9tZ2+sWvm6ZPBcKRw4fj8cf4U2TQ40ObiyYSEf61PmB+pHQ/WtZUuf3pamF+V9mfnt8Qf+CfWuxWk15omrWmqXYJAs0hZFYkcEsSwXB5447cV8n/En4P8AiP4bMx8QaVJawliolWMshIGQSQMDI7nHSv21jdtNY+QNqD+HHBzWV4jtfDniyx8nVtPtp3JKmOeMEZPQgkdfep9le/Lo/wABOrUivdd/U/BC5jSDochuVbfx+P4+lZs98QyoSGDH7xOCq9DjjrX6ffEr/gmj4E1mLVr/AMK319o2qSlp4IWkD2wkIPDLjOCT0BHH0r4R+Nf7L/jv4DXFpc6/pq3llI3kreWCNLGmcnMhIAXp3yMEHNaxjy/EKNfmfLJWPNJRBLGvlKSjYzg42jIOeDyTTIYyAwIGCeOO3I6UscQcxlHBUghcdPapmjeMMDIXwPzOAMnJ7UOTS5TrX8pmSRHyCzN+8X1x09xjj8+tUggMe0uF4xluvPb3xWhPbugRppdoIPCjqT0OenHPHvVMqQ0m7DAAbdnsO/Xn8qlP7N9UN2RBcgSq0brsXZtL++OvWmWUZRjIT+7jXB+vX9RU1yqxIqlmbceOvTBzzj1+lDIbdTtjBUqM7ST+OSTj3rVJtEPflHLJGTtZWKSgkMuD6Ec5/KrcLrHGGGAAcZPXpVCZ1SVFjV448D1PTvV9AdhYqCM5+cgZOOOx71E9vU0T5X3J4pEiu4kUnLsxHA44PrWrYB7K4huoJnXa3mdumDwTg5GeeMVmTxRx+XJtBYMAN2Bg9D15xzVyMyNKpZiAv8PQfl35rCU0+ljeNn7x9b/CHX08cfD77FOT5kTtHOjgAEHJQgD6dcdRXpvhVdR8K2/luv2myfBKDO4YJyB/PP8AKvl79nXX303x1Dp7ziCz1GMxM7YA8zPyDPXklhjjOa+uRDPBpKswOYNzKP4Tyeh9xXmV2l8J7dBnc2txDJYJPauzBOTE+d2ORwT+XJrbs0F5EZV5LD8vb61zejacNa0pdV0zEU6KcQcbXPXBA7jpW1oOpRTzv8jW0x2tJC54J7kHOOmfpWEUdKdjtbAJd26wsc7Rkbev+RWHPpRsdQ8wDcFPP5f4Venia2RJoHG44Pln+efQitbZG1rG5AZmHzZ+nFbK6RKlZ+RhTW4nidVG0n/9dYd7oQJ+RfyP8812AtWC5TB6np+hqGS3adQCgDDr/nFRd9ina55/c6SChO0DHTtn34rLk0VGZerMOvYMfw9K9IuNPCsAy5yMfhWfdaMVY7QduM/LnP04q1pYwejZ59c6KpGEwQcj5u36Vm3WmgjBQSnGM45/CvRH0ZyxUqyhf73Y1Vk0TzFO5VU8dB1/KqtdhdNnl9zoiyBNkYUA81UfQpAw8sEkk/TA9jXqkugkht0ecj0wP5VWGhKU2BWHBxwOP04qWmytTy59BlAZyD17cYPpTF0twcKnIbHsT7/zr0w6FI2RsAIH3cYqJNAMRKkbucksCOPTmru37pNvM8yHh2UgBvmUsc8/h3HrUT6FIi8A5A5/pgV6ZN4fC7mGCAc7eeB7nrVK50U5+Ygg/wDAT0zWjs1uZuPMzze50xGUZT5gf054ORXOavHHbxyO0ZBHTg/NjuM969K1W1SGLA2g9Pc+gyK8y8c3SwRlWbbgY7Zzg1MJXlyjlBJHG2jlr+ebgRHc2W9OSAa8p+J+ovfakAVG2LEgbHfkHA+nFemibytMnYgDcpO7seDgj6GvH/EbSXdw7Sy+ZLn8Mdh+FejCLb5jw69Sz5TIuogt2kictGUbjrgEHg+hHFWrH7PqEd9by/urqNmmAHB6gEEfU0lzHDcTxLtKx+UvKEZPHJ+marQMLPxVraMSYhAJRKR8zbtpJwB6nHTtXZB3RxXjG5uXLtHq1jIgUqbdIQF65wc549x37VS1vVFku1KQyeUI41EwxsBGR19a0bm1FvqFsVwECAlgcg57A+tYGo3zrc3ltGAoSUgcg8ZBB49uDW0pXRnGN/kaoDLCly4ZUjYnZwNxwOT9Se2OlF3EY9LNy7mJIwMevJ54qhEkjaPczSSqADkljwFx1z0ABrQtpEu/CTSyYcSy+QeSNuDkEg9uB+dJSkvdiDfIzeEKqbeNcOksIPU4I6D+VV/COrw6b4nuN+x9yPGvHBJU5Df5/KqYvEGlhlOWjUgSnHA9PoKxrK/QavDJtThhhk4LDAznPGa1lNu3kJR5rndIRZXqsu1jcfMxx8qHBGDkfj9TXOtehrxJIDEXSYfPuB4JwM9Mcc4p+o3MlxDPHHKyq4z8v3tueh+ntVnRdGFx4b1gEDzxGMFzhgARgg+uf5Vi07bmji469DN1BfP1dUjKgqpJz/GepJ/lWXe2scP+vACkEkj2BPOP5d605VF1H5u0iSKPBOOcdTnH86j8URLbtplwqjk/vAw++Chxj0OeaLNrm7CWlo3OTsoyfNuQWLScbEGGAzgnnrxz+FdrHaicWi7TkLGGB7njP/165bSYt+p5I3RRsWxnoOoGR7V6Hp9hK8UMzqyxyRmZV5P07dxWUY803I6E7r0OhvbAWWjTyzMUjkYbSo6gHHJ9P51gzwJHo08gby9+QvfnBxXWfECWfTdK062KqVwDMvPPAIA7ZP6CuM1AtFosZDfNK2PZevPT9K3ndrcyi18RyixXDSwPGGaJJBkf3iCK6r4hyPFoOmWpiIjDZZOD0U5yerYPPNZelWL3Gp21tDKWMcgL8/eA5I4yce9T/ES/U6pLanObVFiZP7rkbjj8CoP0pJ2p+89S4KKfvHCSSyzTtIy4gA4/IY4zWlpFobi8iSfDZ2lfTJIxzWaGdxG2B5YPKNnk88jiuk8N24/tm2AOUzk98EA4znpzXClefvGsvhPUbVJIbSNyE+bp0JOBgH6VoxxnKnaXGfmVeAevXgHFVlgcwfwgAHDsOwHr+f41YgbcynzGJIB244wc9wK9uDSR4NRSTLMEgaMBcNz78fWpVVCygHlTk8Y9fw61CGcAkAly3C52gDoOcGpECmb5iysRgfgM9qhrTmIakumg8OHbADcj5c8Y44zS+Y6LH8i+YThjnocdQMdO1RJMDLtCZOTuZeu7r/LvUqFwhaQKgz696HdPmBsaygLk7S4JPzZ64PPFNljLBi3GQOnB4PAyKC7urbUV0AJ2HjPHTkHOTTsiSTKYA3DhvamlIu11zWGRgAYUkBST83YnJzxUciIpJYbcgknnLYPH4U+NDJIXDY49uevIpkzuivIwGxRxnv8An3NaO6fKZRbV+YZKohTKDkclu2e/vmqyqsCk5PmSZ+fnPX06fnU7sskUgOeFyVz/AI/hUDyl2ZtwVs/wn5Rx09B/jQm4r3gav70RC6M2NxySM7VGScHkdutNWSOIb5h8pGehzu6AYHY+tMYAKcAsOqpnt3JI9qexTY7sQNw/dkZYe4IHTP8AOtNJDTuxsTpL0+QqN27jGRngZ/x60xmcRo6p8zE/c44yTzgDqKWJf3isSBjB+bGP/r/pSxpKXAk37Hb7xPGccYHoatvlfvPQlq7EAQwncmVk3Y+fGzPcj60kcSIjbSS+0YPY+xqSNmDqQVYq4A2/KOO54pJliL4UnaG/LnnApPUu10MERIYzP0zu46cHHH14pFjCqX3Kpbk/59asNHiH51ywY55wx7j6ihEBLjDNGx4bgAdQM5H+FLZg7MgcPJGJSQ4zwVxn05zTnzONwXMe7gnG4dxnBqRok83JJVjxx6Aevr7UsUXlqoVeVJB/XHOOOKFNXZnyuJwPxBVke2QKSy8bc4DdSQTjjrkVy8hC/KqDcf4sHg+30rqfiFLG1za75C0jFgF6bRx3/wAfSuTnxyA69ONp5+hOK466Tkuh30laBCiNJOq4I9dx6+v04rrNOcm0SNFPAH1x9a5eFG3Kg+9txz9e5rrNNRRAi8MAOec8Y7VtRS+1qYVFf4i/C7IqnG3nB6fgOKe8TOoOVc/z571DG5jibcoweo449P51MC6kbCSvFdCSUvdI548upgfFfEQ0KNtqu4kJ/vYAUAj25/WuAjkeJNiQhAp4RjgdT6DvXe/FecS3+mpMWVltm8sgZYcgY9h8tcMUdA3IZgAPf8K5MQ/eOlJu3KMJmYhtvylvTae+Bn2pFkd2YSFvMUn7w5BHb1qYsHjjDbWGD8j4+b/OaYZBb27bAMgZ5556Z965VJP3bGl728iW3hZrdZNxWTcfUr/nFPQHeUOAw5G0/KenQetMgcpEj5UqcbvlK/iAff1PFTBA0uCrRjAIXAyDznn0rNtpsp3l8JLaoZJSWIxkkDjg+lWJi0ePk3EEY39PrxVaPLttCjarcEE5OeBknjNXLmJZXiJLIUA6t3AB6g8/ypXsJIomJo9sh+ZlHPNammO0bxhWJCjgE8/rVKcO4XGGVSc7cZ5x/LrVmyZzMP3fyAn5sAck8AY9ec/St3JW2M3BXfme8/DPVI59FlikLLMZBtPGwjHGc89uldsZWaIsRFmQ/eUAbeDxwO9eXfDLVIo4ZbdoTIQcRvx8pxknHfIOPUEV6tBOkloN652jC9vmxjByOB71mmmjJXQsUyTTQAvgLHj5c9T1JPocVTuwXVtuzYG44GepHHsat2COm9ZYVKAgjYRnOeAfUfj0qKSMXVwzRDyVx14AHqAB1H6U1dMG7sjG5W3zBo5MfeRAep7kHHWmi+kEhwQDgKO546c/makeYW0ZQgSE5BRcjHfNQyW8DxCY7kyfXjPYDpxSu2xxfuiLYq4Mz7toPYH5j6cdKbM7RuYjLu3AfkM4B4qxGCqLsYvuzhPQ469T7+lQSwF7gNKArH3H860vde8OyuWLbNrIpCBt4+4P85/CnmQvHKykpvONvGB68fSonWSzIuXKsr4HqccDIHU1ZRIpVUmMANkAdmAPX1rKNk/eKSe9izeQRi1jk2/KAQDk/L3xgdh61R2nb+7lVY2PDEfMTg9scCnNbooaLz3eIE57jOemBVmJ45Y0iKI7DP3T0I6DH05q0lYSXL1K9xcz2sYiVVKqRk9SOmOQcUkCR3UzMcpgj8vc+pqzb25kicq5G4568H2z/nFUGmkgm8yPII6H9MDNO7cSE99NDSvY4ba2U2s4cE/veuVOegPv0/GqMUQDvL5RZFycZOf06gH9KgdLVIkKEqzEk9GJOQcdRipYPtNwmBg/T6Yxk/ypRd4jir9S7ZRC7jiAGY88NjgcEdT+NQXEht7whk3OD+73Z24PHT3p1tO9vlJSyLu+gz7EcCp4riCSSaQytnpH5oBKkdOnOOcc1LWpSV0+XUW6024VMshjIA/eqflzwenoPelW+lJzNNmGNTtR8cfQ9ep6e9WTfNdWqIr8qCAgwT7k59feqLwoYyFYsF6rLhQOueMehqlpEztK/MWiW8ouuSrD7/J/KoDISwy3U/xdeuMmlQT2kQVUVkOQN2fXjFSssVoWSbKlgSc8kkDI6e/+NCuzaySHrdyRBozj1O3nPpn0qW5uBcQonmNz0DdhkCq8LRkFmIdh6Y5+ppzsS6SgHj+Ht7GhSI5XcmSzEC5QlpD3YnjA4/8A115n8SbeaK3kZ8ojFtrdMnr+OT0r0ma7mNyXX94GGWbJ568YA61xvjjTbu/02QPCzjHCL1AzyBTin9pFp8tj5n1K3Fy8iuWkk7Imc+oA79e2K/Rb/gn3+2DpmueDrPwB4/eBNRsSYLK/uQEN0mSRwwByBjoO2c18f/s86dpth+0d4Ys9ehim0q7d4jvUALIVJGfQcdeetfqvdfsw/DjVLyC7l8O20FxEwkikhjHytwQQCOD715VZc1Vxjo1s/I7aOj95aHS/EH4bS+IHt9Q0HUVZ05+xzP8AIRgcqwGQQPXNePaj4ZvIr6VzcSxXmCCkxPPcDOeQa9x0j4XWmnwCOHVL9VBOMTEYHocAZHseKwfF3wUudRkkubTXG3kf8vOTg8dCBkfrWVWEpq9tT3sJiI03yylp6HA6JbHQ5oHkDoMj5XHQjnINeraL4tgu02M6OoAyr4x+PavHtf8ACviLwwm67zdWqEZkjJZfQA960fD+sWF9HiTML9xz16flXn3lS6WPUlCFZc0dT1nVL+weElo0DDpgD68YHFeW+J5l1PUTb28JdFPIzzx/Kukj8T6BYPFFO0k8rDbGmwnJ9MnH+fpUd/JG7G4ithaq3SMcn6k471jN+0fma0Jew6HN2ulXujXBu7W4JQDmFxnPpjmsy98Ts73DyoqzAn7uMfrXV2epR3UjRS4jKkcHvWRr3gey1S6kuEklQv8A6xEPyk+p/D8KzUGvhep2qtH7SOVh0258UXPmqzBVPGDnH6c16x4C8NRaZaqAu6TOSWXk/j7Vk+GPDD6fp/kWqlo857cc88D3rsLLV9O0eFY7y6SKcjjeQB+f+cV1UqPM1KR5GJrc14xNS8tGEbFSQwGeK5+4197H/XKxAzghSOK2LnWY3tmlhkSSMjIZXBGOxyDXnnjbx/pOn2Ej3t3HHldobIbnBIPX1r0uWJ5kZcvxLQh8Z+MLIWUskrxxYBxvIHbPX1/pXybrviceKtauykDTwFj5bsMjqckZHQHPPpWZ4q1rVPF+sXJku2SyMjeXuJUMMnnpznJ9Bz0pum6dLpxjaGYM0edv90rzkHjJFdFOjyvXU48XjOZctPZFmOzRU2LIyYXATJwR1yB7+tNnsphI0oDKmSBu+8cdP84pNQ1OSWb7TKqoAAq49PYZJ796trdxXNufMwj4z5r5HHTgV2tJLlPDk/aMpvNLbBAAVOOvPI570hv/AJWUAYYDPfp61XgllELorhkIJAz37ZOM/wA6uxQociVQyEcfXt9cUJpfEZ2ktmVlnS5Zs4A4HycDP4+vWrsOmF5QUkQuQOuevtx/9ao5baHzAxjaRAQPmGFz6/XNTCICRCjscn5s4xjHGKG7Mr4vhLT2c2nhDs/eMCMp1J7ke9Nnt3ijk89ZUwAN2C2T16jj071Fqd5O8kbea8tvEgWNyDgDnIA9zn3p+m65PcWphKv5OSV56EZwenOfSobbexo7MrblZ8o/GOE75x39KbE0gwCML3wOOeewp8kJ87fHy2Oc9+T7cVIxI3KpGVH3ScZPpjvTtcT0RLDcLGWIVnI7qM4PIySR71BJdW4iOGEcgPVRnIPJ6dKdaSysDuAYKOmMA+ucU15YJRJug8vaBtUEkD8T/jU2sxpJrmEt7f7W5xKzy/5Jz2q0s0sVwOCXXp39faqCQxsCIZWRSO+Bn2qwI5rTIRg6rjLpn64pqyJTv8I+6vBqEn72ImdjjdzgDBxxj1/KpIrFEmCKwVQc7347cnFRPJJMqzMyjBHsc9snHWmxh55B5jMVzk9x/wDrokk7Ca5muYfKjJL8rk4Y4K9CPUVJK91c2xMgHDBRtHzZx0/GpreJpljCqpKkj5uMjnpx1onle1kSa3kdJVGC/GAMEEA857iqTVxpa+RWnnuLUP5kbCUjk5O7tjP4VHaXZnZ5GbLHoze3SryTSyWZSR90TEEs2M+oGevU0t5p5tLdC0YWBhmPD/MDjByMHjj9KmxMncbLLAI1G/YxwdqZwx75PTg06OWKZGO0KAecEY6HrVZpBEuyZSrqBhcDOM5H41CkUcZIb94GPU9uuOgpNOXwg9Gi41zEsbrGwGBkkHk56g//AFqrwSvKNoYOT/8Aq6dyaVLEmGR0baq4zx+HB7n2qSOBI+VwADjcSPwyT3odl7pb95dhn2a5RUBjB25JOOPxHUVLaXdxE6szDIAHHTHOKZdNcRozMWyxABOc454HHenwAzgcYkYjA4x7UO6XcmMdeYleaR2aQ8Pk7spgDrzkVXmlic7ZF2ck78HOP89Kswh4p2jKmV+6p0OMjninXjJNFGJY1Cx8fJgHPUgnnpSV4hp8RHAYlAZGZVAGGz8x7Hgn9auERTWu8b/Mx06s3bn696oTXFuQylVWQHC9eOccD3FS2Iid4gXChT644APGf0oSt0Ltp7o+NC0e1MiQHMh5HAzgfWnwtPcoFV1L43YAC4XJBPQVdJtZIj5Uh8wN02EADnnOKjM8JgZvMwxJGMYJA4/EU1r7pMW4kQW5MZkyAuSOOQRjgk4NK862cC/uTGuTn64znFQPqb+cu5IzEoIG3PzDGMkHnnioGupZCZWjUuGAHsOvAFNL+Yl3kiwNVfcQyqVYnbxzjtyBUplhefODnaD06nrilllWSJF2GFmOWdeh6k4OKeUEKtGY2MRByVfnAHXGD7VLSZVmkPkuopFGcLjkdz6VXlhimLF1CEnAPUnnn2qSUqVLphFCk8DqPfiomEU8nygCQMPlXK9B157U7poGrjXiKKqzDaoHBzk88YHGKsQRSyQAxNkY583n6fSkWwDEP53yf7+78am+0pZEggzMWJAH04zRrfmj0Gh8LTwxMrxxyrjhu4OOwPYVTtb6e3lHkSyI4I+XGAM8E+31qy0xldAi5JGdvvyOSR0qOSUtIzbMFRtO3kn15x/OregRt8iUXCLGGkPmEnqw5B7kVPcCKSKNeI5CeJMgEZ7DPHIrOEglL7WwCAAvX27iobhjLKN5yV4+Xjp2IqFohNW92JZWApJEGYIQT+979ScnAwatCVPNdcLJkc5GeOf0qBRFHaIS21c7hz0+npUc4id02MQ2AQM8Fc4znHrS5ua1y+VWLqMqxNKAsikdzgEfTFV57iBi52ln6HjofQVBOZGuBHuxEvd/u45yRxn/AOvSrbyyI8iLHsY4Yp0bsMD29aGkQ5pLlJYpUnQphmPGexIzyCeOtJJAQweBldlOD8/TrjP0ptsZIX2SK2FOe6/j+f506RLeVnlyEyfuqcEnHXGD7VSf8xSs0NswDuxklsYH8IzyTx3qzNaSMWCqAD29sZzWegCyq29hg/LuOMDoOccCrCvLLJuMjlyAF9hz1yKLtGbhqpSInSTzAWVkjUjnlQOcck9eadDDCyukjLxnK87/AK4zUj3jxwtEEEhY/qCeuRzVOZo3lcqBvcc8fLjHrUq6Zd7s0YYRKgMbBTGQu4jOVH4ip57eedQsaqDtx8+R+vPNYsNozbsOVBJ5GegJGeQKvIZYjGkNwzknkuSQD+tWmkwu2iG01N43YeUGBOcMMc/UVqx6uxhbzI8gKQFADYGMDk/zrPu55JSY5QAqkgYGP/10stym9Q2Y1AA2DJPHShb81hq3cjWNbdlYFuT36j64q39mghCs4O7HzF++euB0xVQlJGI3bUU8s/fv27mpQweJ8fIpALdDkenPT8KG7lWv8JJMA8/ys7RjOMDbjA45+tOgkMXmGQkOqgxqcHI69R396qQ7Il3oxUtngk46YOQAenFWpbaWcIwZGQqR8pAyRknipTbXKZp8vxFuC9JiQLA0bnq7EHj2zzyKjaYQMBGwbJxyOD7Cqksc6RoSzIMD5Qc4H0FT2ssYj/fsA4J+8AO/XHpmnZpe8U9SYsZHzECJPVSemeRWnp6mSXaZTHuOC3QkemfrWPa3CSSSRMpw+QdnTHtWlLCwi3wuR0Py43emf60+W3uhbQ+zwqRAFs54prPG7jAAOD+FSmIEnnjH8qheVY1yFHT86hamzQ0owOQB/nvzTiETG/Bpv2k+WSRgmgjzsMRx05ouA4yAhsLwP5U5mYjHBJpqxrnGBkipTEwbLHYO3vUtgRkOBzgcVKrny8kA4H0qAuXkIBJpWV1I4FACn52BLDINBkKLjk5NN2HPUAEU5VJBX/69PcBVcORkYxTyoIznPNBh+XJYZIqPyyRkNzninoBLtVQeAAT+FNBLMcdzQsJUkk5x9aVgGIO7ZipsA8ExqSeh67e1MIMjEsDj+XpTGHmMTln/AM+wxSFyg+n60C0uT4OQo43Dr3/GlW3KMDjp/FUUczMp4CjNDTMykDvQwauWHdVGcmoAcsSM4x/F3prKcDPPp6ZpyMSCqjgn739elFhhkg5PA/z2pUjDMSVA5605gRg5APfNIW39FBwOtF7iuKZEXdgZNCsGUAgAZqNVDljx0/CnGN2GFAHFNoEhGYlgc/n/AEprM5UAkgmnqhKkNwcc04Aq3tSug2BpSQAD2pACw4ypoClgQMAY59aRgYwOR1pNIGOHzvnjAHGKaUIOc8k00SHJJxgih5HJwi4BGeOtCuiRyqwByfm/lT1UYyWwvvSOGzgE9Oc1FICCAeVHanuWS4jLErnGKRQQMhCKREUjjjj/ABpfNKLhVOcmh3AajhWOQxNKZCzbtgOKC5C/dHuv+RQA7Ek4WgBhLO4GOKeI2wFyQM0kcgIIAPFBw65BwRT3FoKCEByc5qNlcux3dBQkZYsSNxxUijjB60aoLCIHQ5HpSEuxyTxn1qRpMqdozjr1pqDcS2QeMUhgIVC85BNKIxgdR/tUMCV65ApA7ImRwP8APrVMByRM4AY5ANLM6Io25P8AntTAXcfewB+vX2pBACQT+dSAkahtzEcYp0YbaeeGppOSMAkipY43ZMAYHXmnsAyQhSFJGaVWVR0yTTfIAckncef89KGQO/TkflS3C9hSzEkEfKaABy2TTXDEcYxmnAEjkjFD0Aa6Bjz2FODJD8zcn+vakZdrdTjFJGgZiWwMGgNWK0jXDdMAcU8BEXnmklychcHJppQkHBwKAEYhjlfmP9aGJK/SkCCMnBB/3v6U0KcgHIXJprVAGd3AwaAgXOMZNSLhV+QDn/PFNQrwDwc0rhbQV1Vew/4DShS+SOFJpsmXAxk0mT0J4NAkPdNqnAGT0pgVxzyCaUSFQMA8CmkM5yeOKEMeXKKMcAfzoVQ6kk8H39aaykrg5x/dpksZZQi9KBWJwFBO0g4GPWkEu0/J6VGwMURUKOnOKISwYZ+6RQNaDmd2PzdKcUBYMDkUEkHDHOfx+lIsYYDBwTRsAAqucL3p0aKSWPTNKxjiQAYY45qNnEgJOFAoQtbkrsj4KnNCgbsrjGKrGQxHIUnH5U5XfJLHB/u9aGhkj4dhtJPNDSZXbyBmmxJlsdDmnOWB7Af59KFcBUUMpYgk/wBKCAHBUgDGKe8iLwCOfxpqjg4JOf73pQA7YcnHQimMQcjIPP509yQ21eOOtR+WWbB4oACCwOSMGmsATgZIFSSBOinmhPKAwWAxVai6kSKyjIGM0eWULDJxn9advBf5eRSMhVSzHGTU7ghjZUgg5NDZIOQaFIIznIzQIi5PzZOfw6+lAdQAAX05pYpREc7dwNDgKDk5amBjnkciluMWSUyyEhCnP3cVHKpcgEsCOP8A9VSeYy5YkbmFR7mKZYljn7v9aa0AfHbKq9T06U0kSyHAJx3WmMsnUHrSxBkjILfeodwHABeg5zSOhkAAXcT74qRQSMKo4/X8ad5ZduMgDrQwtcJAIl6Y9qjEYPzOcAetLMMSDvmntCFALLuH+cH60ARmQE4DcGngbAcdacFRE+7/AI01XCDPVu1DYAiGUlmOBTw6oowOc8UCIvEDn5mNSpH5RUBBuxn/ACaV0gGxgup+bGKkjUykAZKj2xz+VOERK7jzz0qxGRgA5GBQgWxFcyG3t3wgLY/XFeaz61cW95KN5Kk4/D24r0jUWEcDHZkEGvKtVy13MQAPmPT0+lcNdXktCoto6ay1iG7CgkIx7ZrQIOc+o/SvPVdkk4boBjtyea3NL19oG2TkEKD/APW6V58qNvhN0zps5cYODmmSADJyTnp9aIJkvEVomBDDNPELO6pgl2PA7nPQVg04jTRAAEYHvirNnYXF84WGJnBPLdqZrMun+FbIXetXYgD8RWseTNIfQLj/AD1rzjxD8U9c11ZbTSz/AGJpuNo8tB9pkGCDuY5C5HYDPfINO8KUXKT17dTWFKpUfurTuekaxrnh3wYwOr3onvFIYWdt87n2IAJxn1wK4jxF8adV1dZINLtxpliRtDdHPXnGPpwT+ea4GCzOR5YYv/EepPrkmtCKxAA3EE5rzamLm78ui8v8z26WChFc0ldmXqTXOuIyahczXsRP+rmclCfdc4PPrVFNBhtyixwpGMfwIAK6kaeoB6cGpFt9jAhOg54+vNcbqzk7ydzvjSjFHNPpEWVwNuB2FNm0aIRt+7+neunFiJSQEIxzuwcGk+wkcEMuPbHr1OKjma+Jl8iTOPOlxgkbcrg9v0pJNKhIACLkDptrrZtNVQWA25H+TWRdRqoJVMHPDYzn3FTez3L5YmK+ibm3CNW+uPxHNMn0qGPBjJiYHIZDtOe/Ix+XpWu2n3DgfOw9ef6A1HJo53bmcMSc4xj8jmuiE2nzEOMWbPw7+IN/8O7mRfKW8sJmy6oArqxxk57jHb1r6N8F/EGz8W2kUlm5VmGRGxGeuMEEAgivlV9IdhgOyt17fpRpwu9Iv1urS6NrdoRtm67vYg8MD6GvosLmDVo1NjxMVgYz96noz7J1DTm1G3JCgzdc9D9K5LU9MtpgRLE0VzGO44YexHesL4VfFO71yddK1SWMXmPlfHDgdSDjH4evrXoeuQOoEyp0PP0wT+de5Fxn70ep4c4SpO0lqeY3+oDRLO8ezlkjaSMr5UxDIeDyCQSv+RXH+IvDehePdCn0TWLtr/TdRgMV0krbsZHQE9CD09K9O1a3tLp5Hu7ETiVMM3qDn9a43R9M0O4uJNKlSIYJNpM5IcMCSAcY3Y64PcVrGNnyyMJLnXNE/N34qf8ABPL4i/D1NSuvB4t/FmgiR2srOFz9rji4IDEkg8Z6Z57ivmCaOdJ7m2ubeSyvrd/JntbldjxtxlWBPX261+8GlatDo7Ppl6UhY8Kd4G4DPXsPpnmvhX9uP9l7Q9c07V/iJ4RhlHiexuGutTtoDkXsXBZyoGdwAx9Op4rKonF+7qh06so26/mj8/GDpGyJnOeckdOg61VljkBDqfLJPzAgHgcEgepq28sF8vn25jEEmTkkkYzjHt6D0NRMq7FUk7XJHuD2PIrLlSfmd/MpIoTRzPGECYX0xg9eCD3Gc/lTpVSHy0yrtGSRx0z1NWWgWOZ8DAI4/M8VFbxBA6BDtzg/41o3pfsDeq5UU7t5ZoQDgNweMDuOc1fWVgMpgMx4GScY5zUF4pELrHh23YCjj0J79qTTS0c2ZFAUHnjrxn17c1TlGyk+g20muYvlxLFhlyWwCMe/Oc1eMm0Z+VySAfb/AAqvIqNAP3ZcbsgLk5JwMken8qsKwijGVAd2xtbqRjrxmuNvmbNVqa+k6rNpd5FMjmCRJFZWHoDnAPr6Hsa+5/g34qTxT4QjluLkz20zAhXOHVsDcpx0OecHHXPevgiC4JkVSAjrxsPTHYg4719F/sy+LY9M1270a8XNlqagh+8cowN2foMfp3rCvBSitD0sPO0eU+uNI0268I6xIbd2uNJuFDYB+ZGxyBxjn+ldbcWFhduZYY3Mm1dvHLEnGPr71j6E41PQHt3kBniZwsmcbucgkdsjA/lWt4cBlMUoAFxGQuxjgdQM/WuJK53c2nmWtIUEmCd2jlI+V3/hAzgdO1acN09pDNb3KE4JAlT5hnrnjpxzWhPZQajFvWJftMbENx78jp+tZ10HiEikebblcdTuUjr2pqwJ3ZqWrpLa7FJyGz+hzTn8uV1l5I6MP6/hVbQp40uWjOSpC4Pp1BBq6bYQ3kmMeUfm5/HP51oldA9GRvbhFJUkhuh71UmtSsxUqefbj16irduxSRlIG0jiplILYzllBPp+VIhpozJ7QykKRuGPvdP6VVk00OjbCckfd/pWpPaiQCTJGOP/AK9QbGiPyrvPrtGfwqmrFJJooC0O3bJGQx/vLUL2inK5xngVsAjZlgTkn5mqvcQoz/IAuR/F/M1aiiG02Zf2QKm0kN/jVGWzDkkYJByB/PtW01u5OW+Yg/gagYF2JGAPpj17YpNNDSMO8tIljYcIW/u1i3xQpkbRgfxD+tdBexh3YKGyeP8A9XFc3qscrQNhSRggepHT9Kh6PlLjocV4juxFHN8oQE4PTIOCQa8M8aSte6gy5O5hu/DoPx4r1zxbciCORmBDBcfQ5IHHsa8cnLXuqSzYDRIPLJfoec8Y6Yrakk5c0TCq+RG/8PvhnP8AFPVrnw/BeNYOtmJjN5IfHzKoGAR/e569OlYnjj9hn4k+G5rqO2n0rWRGdyiCQxzODyAFbABHrnnNP3arY3P2/T9TuNKKg/PASMgA5B45B9+K9R0X4+eMdPk0w6xBBrGnxOFupISUuTH0JU9GIGDjAzjAwTXqU60VaMj5yvhqlSTqxfoj5C8T+Atf8JXaWmsaBe2d/FGFkXyy42gnByBgg1hX0T3ksE8C5We08sv2PPII9R78jNfpD41n0vX4dJ8VaJOmoWssquXmj+aNSeQcjoemDyDn1r5r+Ofw/wBMt9PudasrQRQm/dpsZHlKwAAPPQn16Ada6VCPK5RPP55c6jJHgF/eKjW6HypQsCgBsjLAAEcHPPt61zt1AEulJJ3SL8w4xnJHU+38q2rmC2byxMywkMcb/fGMn37e9P1rQ3W0t5BtyQV2KOVyepPqBUyly+7Lodi68uhWubSK88JTqHUKZQhJ+mCpHUg5qxYDyvD0Fs0wnCTAiXoPTgED0pusWz2WkWVkqeXGryOHHWXIGM+uPp1qrpLSjT3QgsvULgnJGT+GKuEtSLK3cn8RyFLV4IWVEOG2446YOfcjPNZFhZvcS2ksc6iMAEBhx+JrZ1u1jNh5hAdJMKMfd56/rWfp1u4sZbc4SOOQ+ar9mPTkdKG7N9blR19Ds7gWyz+SysrvHx9PTpzyKm0lpGhuoB8iyqUb/aHaqMkKxw2ZaQTFYB8+M7uMkj1zWzo0csNgJJbb7pU7mxuO7nnBwMdMe1CTtvsEttzkWiFlfRwuCjysytu/u9T14wRUXja9Lx2wjDSDaF4I6YwOenTmrvxKBbXlnkPmNbt+52AKmdoGQB9fxrG8QSC4t7ZXcOJVSQv0yCCBt+tJSb90OXVFHQ7aWZ7e2O7LHqhGevGfp+Ne3+HtLnvGj2FcoqjuGBGDn9K8u8DabL/aLMhGIgWLEg8HGBkcZr1zVdSfT4r27R0STaoEmdu8nAwF/r1q4ptMd2jkfF3iMeIdQYySNIVkURnPUL1GRye4zWR4viaxNjZIhLyoZWGfujjnrkZ9e9VdA06C61h5YpGZlJZeSRnJ6D0FQ6zdJqfiDXpo94XTtsO/nB4zkHofTHuKSbS5S5Wi/d2N3wagtkmu4lDyQq0rbxjgYyD7ZFcX4g1RNQlnlZQz3Fw8xbeTwScdvTA+grbvb86H8Pr5irLcauq2Y2HlEZhuI9Dj9DXJadaCO3LEsGVcBWHD4OMZ9q560pRSjHdEwV78wkCmSYJuVVAyflzgY5611Pge2N5LNcRqHQNtXtyCQ2R7EVzSqLWFeFO/KDIySDkEHPrXpvhXQ20mzt4mVYnb94QAAFLcnOOOBVUlz2FVajHc6dYkligB3L23DOAeckjHqKdCkgC4XdGpwecFfUdfypkWwP8AJnJONwIPOOTjqAc8VMEdYiuwxgsSdmOpORzn+lejF293Y8qWliyJAfmBBx0b1GfapUYH3XGMDnB5P51TRkRM9gOvViAO9TIyrEpAZST078jqcdOKTSbGndDoAruWxyP7vf1pXkEKfOCF5O4Dp1OTik2FMKGOD+tPVDKjISBkZHfnkY6U3/MZxjruI+0hepx04H45+majknaUybCrIORs5PTnPr+FLsVbYDcFUjBA/wA96gW4fokW5CzL8mF6deMY/lQlf3olc2rjLoSqFJHBXgA8fzzVOWV9gzIHUkfJzt47jnj6U+SQu27zGLEjhsD5RkcZ681DNGZJgPMAUjgHse5PrmtF7r5pELT5iZUw/Q9iBwepx3pSBGWwpjQkFXU7sk4Bx7cdeKbLJHKiMq8L14A3Dt+H8qYyN92MHap/hz8o68n2ql7yKevvbEu5EEZ2g4JGeemcAHJGagLsxALYAPGB29c96dtYAqgAU7jukA5wO3X8KJLggBFJOAeevXGeDTjGz5Ykt2CMFSUxnOfQZH48delSSq8TblkJAH3QclV9OOOKrqwd3BBUkfh3pWO2bAQdPw6Y79aGrseskiZnlK+a4DYwQQBg5OMEe2c01xIVLggpkjdgfoPp+VPdidm3KjBzgk9sZPt7UAwlvny20dVxj3GPrVqWmwRd3yyESJVUHcWL/wAecBfr700hRsdSST6/kKlMcbKvmAhWyPkI646Yxx+NRnKREMV2kdh05HaknfqPTmsTq4aFEmySD2yCR6HsTTpncKkSsAgG0bgPUjknjAFRy5gEQKfLkfMvXOOcn6/yqaYbxhVYqARv67uuRjH61Oi+IVm2ea+OyG1aOIkBgmfZhkjI/L9a5m6RGQKGAkAwduOvX+veui8cuI9fChAxRRnj36jv61gSgInJO4/xZzwT0/KuKq+aZ209IjbUu5jYEMysOPbpXWWzMYhz90H+H356DrXK6c4SQjywecjHJ9j7Yrq7GBm8tC5JAP3eAa2hdLmsYSi3JFtEklRcDewJyzcHH4VaDfvlVFHYfQe9QxAvICuSB/n9KfbqzXQVVILHbt6k10xXMvM553ps5P4xrJbeLoEjO5VtVbe3LK2Se3qMflXHLKyn5V3MT+I//V1rq/isxfxvc22A7RQod+Rn5sk8AY7Z/GuRUp5oVlY85G7OTx1OOBXFW+P3uh2wUkh5DRKfnGckhn5H6VCsTQtH5ZwSCPnPHPUjr+dOnmEbZZFZhnHOQee/Hb6GpIyJWO1flzwrY/TFcrTT90tvVEroHVY2GcHJ9O4weO9Ql0hmON/mYx1J49KkkY3DKwBOGAOw4HUc9e1N+ykkuoBckgO3oQeP8aat9obbRcikBABIDAZwuc4z+pqe9laGVVALn7vzdB7/AIVXtsQqPvMWPrx7/hU14XDkhVwRz6DnOR70Wi35FLQYULuw5ZB12Yx9elSwTkXezBGwfLzx69PXNMCrcMoGM5B25+6e+R7iprYMzNuI8wHH/Ac+tO5nNc3unonw21FotZSzZQGmVgxIPGAW4x9K9rM8sUawTR4VSN2CN2OOMelfPXg0Eaza/d87eBHzz19+pr6DskE6kOxdgN2H/i9yazTRPLoTzlFkWRGKqcHaCemcZGfYU5Y1VQk0PlouDuyOT0AyPr0BqBwI2+5vVjxt5yPT/wDVTI43F0QNyg9V7Adv/wBdbMyeqLcsKEZRQrHA9APqfpUM8gaMOixts9AeM9s4wefWppHc2rwDEys3Bzk5x06c1BZxPCH2S4ZSQyLjB+mR+tRa/qCTS5rlWMcEIGQlvu556ZxxU8k0wjDny3Lf3U5HsPb86Jne6skJjjypY4Xh16jv69TTJypt0w+CowQ49ewxV83L0Ekm+aItyXuo/mVkCjPfHTsOwpUnnggVi5dF4GOo4OPccU6HV3hsmtzDG7u3+tbJO3GMAZxz3qKRYGtjgFJRzswcH6nPasr/AIm0U11uaVlewJZBnXZKp5bb36A565qijxvMFG4jcW39TjBx+NU47gKNoJ3MR/n86tFjFIJmiDbu3Rc89cenXFWkkjNvn92JPDql3HZunDxsTnd82Oo5HrzxmpjbxXNmGSeNdhAbcfm6HAAPOP0qC3jiN1Pzuixnc/U9+3vVl4zJbrKRhEPb6ng98cUXb+EdpRXKVIlQNtkVhznPqAORzxUwtXQssOUU9MHoenNNvIRJZ7ldcM3K9hjt681bmlggjjklXaF+VfTGDngfpQloTzNPYmsbeeadoJnQu/HmnCgepzjH41XK2VtE6FnRwzD5wctzweO3vilnuUUx/Z5g6de27pnoRVGWd2nJuF3lv69BwMdaEmmym18JftoRZnLMJC3Htj0JpZJ4zIslwpRCfljU56fz9arOCqNtUBlJO0n7oP0GKkkEt3AkhZX5OA/OOcdcYwPpmne4W5UWAyxsyI5CA87zn34qx563EAiKh2JK7s/OMdwMHJqOWOB4mjcGIY5cdfUkVSjQxBDbSt0xlQTz6nI4yO1Td20Y1e5fulSFwCnlOv3d3BB6c+tTNZXaW4nOPKGMkdOvr35qtJfysQs1urQgdvvFs9TnGeO1PF3AYPIiYRJuJEQ7Hvx+tCV+oNpDtP1OMM/nRLHtPfgfjXA+PPiWtpdTbIWQDMZ3/N68gEccdzn8a7X7OfscjRlZDIGAbpjjr3zk1498QtGASXEbFmBbvycnOPX6e9acto80WEJO+xxFz4riGq2WrWMZjubO5S6i29SyHIAPbOCPoa/Vb4BftJp8V/AulXrSxjVfIUXFuDllYcEkZyOf51+Pl9A9vP02kkA9jwTjPH+c16v+zLrviC1+Lug6LpF81np93OZryBPuN0UMw9gxHHc57V4tdShL2iev6HqUZJP3j9hU+I9pZMolk3yHsnzE469qydZ+Jx1Z0is42UbsYY9ecA4xxiqMPw9nRsRCMgnh1J/L1roLfwPpOjFLmSNJblBnfgYB79Rk/jWUvadz2IxpJbXYzVIp5dH3XcqRwqudpAyxwR3HWuB0rw5Bd37OEMUZboo7ehrr9f1P+3Lo28JElvCBlvU9T27UmjaYbucojFcDqo7fSs6s7Wje5vSTpx5jN1f7Bb3Fvp9jbRzXURBk2jLIMEgA46nr1qSCG+v7tpJIGRFwBvGOnB4/rXaW3gmAM1yGCSgYLsBn8cD04qO+Eel6dM5IJVThvX0qIwafMa+0jL3Vqzz/AFnwvLeNJJbusE6jI+p9eOKx5rbWdJh27o5gc5+fjOOh4o8V+LDoRNyHynOR3Iz159K4bUfjHa6jat9lkWU42sw5+gOP/r1jXnGn8R0Nypx5pPQ0j4y1wTSJHcvZup+9CQobBzggdRUN/wCKJdTWb+0FBvMfK0f3SOQCfSuYttZS8GXdVkLZ+v4VqG2F0FkLFMDnHTn3r5V4+tTlLllZHzE8VUlNyuR6Zq2uaEHaG5jmhcZaOQfe46gg8YHQYrzn4i282oyJebGViT3GQOBgfSvTTblx5bD5c9WrmviA9lpWjM14wjjA+X1J9gOpq8Dj6jrLm16nLUq1Ki3PLIlIUK+FwMc/40EyWtyrNl0JwO4weR0PpSrqK3ECny0kUDGYiOMepGec81PcROY13KGRU8zPpnIGD+NfpdN+0SlE4HJX5ZFadi0m5FEgJJ54A9cdqkhuELmOVcIwUGXG7HPbjIPr61AtrJIBhjlgSB269KsKssaMCmSox6A1o3dhF3FMFvMsnkvtIYgZBVj1wcY7+9Qq1wmA/wAxJO1WP9cU6yuSJm8yIMjA53Zx+lRXMZk5RstHnHJxgnoaShdcxDlrzE8N3KrSMYlJJx1J49e1WbS7W7weDjK7cYxzzz7VStIrmRIyjAsCcpj7x68fQVpRq0ZE+weXkfJ7/wA8fWpaLul0H3mmpHlI5D1GFJGM/XiqUVxLZxMsa7iVwGx0Oev4VJdXEV4u4kiRmOF5AC+pPqagSOWaaKGJxsGANx6H69TTXu+YO0vd2NC13hXEyOzkZLKe5zgnjk1XvDEsu5PmUY+Zj82cc5qWaO706VfNQhWAwecN2yKiurgbN8kajII7c++PWjVS90eyLFvaPKuYCDuHzRZHHcZp1patMWgaOMSkkBcn61kRXAjkLW7NGzD16+1akV5LIzPMViZj/Dxt75BHPtQrtibsU7/TZdPvDHLlcn179+lWIzDJbhyxEnQfTp0qHzFkBLEyEnHc+3U0xGAdDjCLn7w/Ig+1KSuwinYWVixK9Ao6HvRbSSxbs87fryeo4q+qQXDJslHmn73pwPXHSqc80iN5eAzA54x+FF7/AAjTuy5BPLcKoMbZB46c9/1qlMrrcMj5wcDHIweuaQ39zbTq+0qQR9AfXnvTrzVZguWHQE5wOeeRVRSb94rc0LMm2dJJVDwKTkMRk56cV0WtTaLeaMZbeZVvVIC27IxbB6kkAhcDnk81xLMJihBDJx/jmtWyjJZik4Ykc9Pp0PPvUrR8xNtCs87xERtEG249c/U5q3Fc2zoSEw2D8vc5Bzzio5InjgDZD7mPXp3746VU3ySTYiChh6fmKNUO6saFvdR2sbxMA8bE/eGST2Hpx9KaZbZizKjBlHtjofaoJJmhZDNGWdeigAj/AOvQJ7a7UynzBOxxtx8oGMcdf6VLd3sKXK0ok1tcIiK+87d2cNjr0Pv3q1aMLVxuIcNyHxwMZ4zVCa0guwTERCyjnc+Mnk5AIojjuCm3PyAErzn8ce1NIE7LlNZ53htozCFWAgn5j1OSTnvVuynW6jZmjWRQCAgIyfQnj8fwrHWGa3iIkIXKn5W6njr3xz14qvHLLA+1GIJ/uf59KtRXcTSa90mn3iUnaCwOQCPfgHucUCF44tvlZdzjJB4PU0xY5I5cYK5Gc9+c81ZNwEJAbBZfXOOvOQOtS9/dEvdXujlhgL4jcgEHPPP0IIp5WK4YAMdvAG3qcdRj8qqiJABKr4dhyvVs5wT7f1oAjfePuHPryeOg9veiySEm0TC1EbqX3spz0Qn1wM1WvJniSMAAsf4UBz1xzx3qZDPDKr+ayrj7288fUCnyWjPHIsLCdgMtjt3HPekkkappr3So1zMgKtHvwMEkZA/OrscuxSZzI2BwEwFwR04HT2qOO3Z7f5tocHowG7v1NWGVJ1y6MQACQpBI9D707JkuVirBeFSMqWJ6LnA/HjmtM6pZyGNGwy8hlYEYB7Hjn0qibRoTveJi+ONp4yemR/hTmtZpYzuizKMAnA/nnmk7JjQ4S28Ds9uMxgEKc4469MdqhQxkk7gePm9ef50+OxgjVoHAR+2/OO+TntTJUS3d0SLzR/fOcLz0/LvTim+oNuPwo0YUMUI/eHcBynTb7+pzVaYPFK0YAxIv8PcdOcnn609oknjdgWWQnJwMg4HX29KSGzuJU8zduReBnrgHOBgdKHJ35SeVR94SCad1YCEkIMbEGOme+OafJEbnDBGTHAR8e3WpYr+Wyfcyb0xg56Y5xnHNV/7UkkAcW7rGDjdjjPPIJGancUU0+VvUkkS2uYhl40YDHHGeeuKPJiVmyxjjAwu3HzDg/wA/Sh5oWcoVBZj+86Lg9SOP1qG4lDzhFAkjx8uDwuB9KaG7prmZJLBcpGWY5OMep5GO9UBdvZuIQHVVOTj/ADzVhZJC2GZty9sk/j+FMYMZHZmEu7HzOASeoPXNNmlkW5dUS4YsmVkI6c4PqDx+dQzrHcvGFiUcH5EOMnuTkdajhKFSPJwFyc8jPJyT/TFWo4radJWb7xIGH4KgDGPXrTskhtWJF0pCu2EiVnz8wyT69OlV1nVUCt94KcqwJ7YA4H6Uw6aVZWWbLY4AyOe5qVVlt42XeSp9Tn8DjtTSSRk738iCGCZmYrGMAchDjjr/ADp9xCnlqsu5Sw49OvIJpqI8bFVhDtt+/vPI+nfIqyzoxjLpmPpgjPPU0N2+Eq7RWWwnA3RtiJhyvoO1TJZ3Ih3BgwAz8gIyc+nf8KtvIFhkit5d3mkoVHAXgnnj1FJAxWZdyPGMYLA7sE88c0JfaDmVyKWOeSMM+N+ADuwCeeCP88UxhOSYJULBxj5SMZHqarf2jNcyFZlyoJwzAAnrj6U+S4KpGkmSqcjYfXufpSScZcsgYRSQJC28BXOMcdfx/wA5p2wqVUooiY53qR+np/Wo5JkvnImPEYYqyAA4yTngVNarDPGu59qKeMnnH8z2pP3SkrsE2ooAQb2U4dzhepyMY9O9SvPJZQMskQYRkAbBwc9Mk9+eacdNjkfK4MZyNx5JIz04xVO5u7qJDEdzIzAkMo5HbrSvqNpfaJmvX8sxpD5bHKtt5LZ7H6VGyxDKqzZAzz69wR157VNBepJAzyDa+T8yDnH19O3rTmu4Lp0V32xx5GQOemRjAPGeKSk2hJq4sYFwrAKxJIO7PfJ9OlXbdJ4io8ze4BB7g+nvUAVJoS0WS0eCXJxx079qid7xJ2aOVogTwOMAYPcZHb6002xuy94+3SXYnksM80C2PBPc8VOxVAQvJNMZi4xwD/doLuN8oBiPenkbkGecD+dLGhIJwOD70N+7fjBJ/Ki+oxGEg6EE96iJkkYCRu/3aeZCT8owO/vSquB16+3NK4DkQIDjigyhh15pdwcYHAx97vTcEN03decUbgGQBg4zingkjAXmgMdoGP8A61AILbvb8Km7uK1wIDHnNCEk8DpSgg4PcU5XZEO3BIo1sMVwzE8ZwKY8ijAAy3H+TSu7sRnkY/z0pSgAyKSuwBFJXqBn3oOXHPal2HacMAc/57VCI3IJbGM9aaC9x5G5NuD0o8sj7gwD1qSOIEZyOR/k00rvHU8dKbYthAcnBO1e1KXZgCCRj+VDADr1zQrEMTjr+X5Ug3FjUFQWPfpTmcDlT3+7UZRVILNzTGiLHI4AotcNbkihscnIzRvZCcnnNKCBwD1NOYDaQT/+ugYhkXBB+bApqzHpx60bCx3Hp/dH+elAjzkjpj/HijRC6j1LHJOelRFyXHAIqQsu0jJ4HFREl+MdKEhkiBSzZ9eaUyBmwo4H92o3cqTgAHFIsjEnABx/s0bsSJjGXzlio/n600sEY47CkYs8Z4AB4qOOIg4zuoHrccwUrwrEYxUiHYowMYH+TRKQDx2/IdaRAWQkk5NCvYAADLySFPf1oZh1Yjn9aQRMOcHJBoOFIOAMD+KgBwdSQAcAmmkg5K4K/wC7096QMQQdwJxSjMm75sLRswHAKGyThsUiSFiQMZwfmo2AHHUEUKoAzzxx6U90K48xgxnLZOKrmMFsluMc06QOxGB8tGGCjnkf55oW4yQsAoPJBpHYAH5Tn9KjYFB83JqUJkfMByaQtRigjscUplOMdAf8inGdYwcHJ6baRgZl4XJ/l+lV1GMjkaMjA5ANDyvIqlic04IQSWIOacECnJOM8UmkAgJVCzEYPb1psZYoW6ZpfNDOEXBYfxelI+4EdCRTQOwFiAT3Ap0RBHJHP+elIYztAb0/hP8AU0m4FMqM4NHQadxZmBdVU8Dr6flQU5YrnmolV5JMnGP0qQo7D5RhR/nmpFd3EClD1yBTvOZvQADrTSCRgt3/AP10ELIQAOPpQFncUSByAmDgUMCxKgk8dKURIigDkk/lSsdpPHOKAGHKj0wf0oUADk5OaFII2gE8frQUZAc+mP8AGjYVxQwjPSnBtzZbAApioFGTzj/OaRyWfJJIFPcb1JWA3A5AwPrTJCQck/LTTICVVRkZpAjyDkcA0noApAJyScH9aeAFHzck9qZxuyxGMcUgR5ZBkZBoQD3xjccZzSrECm89c/iaSUlHCkqKawJUZzjrT0sC1HIpYZOKkZSFyCOB26ioUIK9eAaCHkbO44H5VLQbEZB3EBc/zp6oM9B0/KnKoDlc5OKcJMsQpyP9kUXAVyIkxklqQAsoyR15p3liQdxQQm4A5wP1pqwJJDUBX04z07UwyYYkgnr2+tSkqsQA+UZ/yTQqowJLDb/dqriYiRAMGbCkfwtT8ENuwDmmO+47icjP3aawdyGZuP7tHQNh5d3JwpUGiLeHLMckmklIWIDdim+cUHAOPz4qWMEQsx44pHjGc87v7tL9pbZ93PP0pqbnbJoTdhMCBEeV+7STkuAc8DtyadIGOc8DHT/9dKQFI42mqQ9hgBEQ4pEcx8kE4qSRyXGDwDTBhgSc5NSBGdxBPIJ/hoSEnv0/vU2WR2lwBlVFPefYoB//AF09kAEEAj360EAJwRimhxK3GQnfikkG4HaTtA+760rgOXLAjpg0sjjG0ev3qYSFUcEginIPm+X0oAUOAOOOKQOWUnPFI0eCzE5NIQQec9aLiQ9Qd248gUSS4GR1Y0oUKg3dSacoUj5sDHpQDGKm5gCcZNTLAjE9MHpTI8gBiQFHvz+A9Kc7oMAEZHWk9BispRsg5UD7uachaRhxkEc/So0LF+OR+NWIUJU4GBk+3409wJEbAOScZ+7UisQCRycdKiRCWHcVZQEpnpzRogK96SLVy/8Adx9729K8p1Vm+0zL6H8K9Zv0H2clsEAf/qrynWEEV7MP9r9Oa5ay1RSZnuC5wVbGMc9/pTS5QEZwcd+9OZnfa2AAB949fyqbStIuNb1BLO0jEt0wzls7UGfvMQDtArlSu/dNW0kWPD15dTX6QWhZ2HVcFiB3P0zVnVfiDL4UluLWC0jvtdBws075jtwe+B94g84yM9MiszxN4vh8OJJoHh6ZJ7/JW+1VMMIzjDxxkYyR69vc1xmn2ywDbhmb/ayTz3JPJrysZiYy/d0nr1Z62EwvP71Radi5czXWs6lNfalcPeXr5Jdz93nOFH8I9hU8OmoGV2zkdfr61PFbquGVdpA69Tirywh0Kg5yPwBPXPvXiScn1ue7GCivdK8NkoY4zt/n/wDXq0loFZVCkAc/N/iKmhtzgAc4rQihJ4Y9etSk2W7oz204hgVXK5zUi2YcDjDA1qfZyqqEyFI+71qeCyDEcgH+7t5quVEtqxmLbAoODnPpz/kU17NG5AJ4P/6q2TZkckBVz3qGeAoM9v61cIq5Kszl9QgfKKiEFj0/+tVZLBhGe5JP3sDuTiumaxV2Mj8sefUj26VVuLYHI2lVPXFHs1I15vsnMzwmMEYyDnPU/wBKha12g8sTjvW/JanYw+ZMH8x2H9azp4XQkkE5/u00kugOSaMcB1U9Tj/9VMeDcquASf0HtVyaAxqSucH9O9UGdy7sFOR03H+lac3kJpDo3aIxNuaKWNxIjgjIYHII9a+gvhN8SD4ts20nUiDqtuuS/QTJwAw9+cfWvneeUyBCVAGMVJY6lc6ReW+oWUpiu7VhLEc43EHO0+x6fSvXweIlTko9GeZXoRrRa69D6wvbOKCQwSBSrcr9TkDjFcj4l8OwFZJxZxmcDcNqAFxznkDr7d66nRtdtvGnhSy1a1AJnjVsYOUbHIPfg1We6aS1IKMzd+OnrX16pyqR5onx8qioT5ZHJy+HtK8V6Qv7kQyw43On3kYe59+1cze6ObvzLbVGZ2iBDeSgVJ4zkYbIOeOCO9dNfW17oNxJeQJvimP72FjhScdeBwcfX3qvPH/aBKglVlXI7lWxnHH61rGlzxeuxhKpyy5raM/KD9uD4LW/wl+KUOoaLYLY+HdYVSqRgiGOUAgqnpkckduSOK+fja53YX5+Pvdj24r9Qv2w/hfrHxE+EeuaQLOJdRsFF/Akh2lgh3EowzwRu68444NfmLGURZJG3PHtwIeQysDgjPXORXkzi6cnGJ6mGmqi5exQu4yhwuVP970PGcA8c+9V0ZYygeQrk/eAz37kdq0dRUXFou1Sp7bhg5759apWgjBKLvLqBu4Izj0/EGmtY7G0lZFe8UAACIsjAyb17EcD86htBHPbsyPypIK8/wCFXpGLwEKxyoIO73Ocf5FVYt0C4QbSzHcq9COw9vrVRScdthxepb07EHmeY6l8dRwvPSppg7LlWBOMrz0OBx3qokjxXBAV9pUSBMHG4ds+taEjRmLaud5JAYdF9cjqeehrKWjNU1Jb6jo9rDzo8EKQG757kH8K7vwVqSWbxXPmlbmCUNFg4YHOQeeuDzzXn8DOkZhbOSTnA61s6VdmCVCSEjGBxnpwfX2rKom2b0Je8j9APhR4tl1zT5L+Zwqb183nAY4GSR2xz9etetQzmxuI7+FDPaB+WXoRg5/EHFfJH7PfjGI2dzYGfMMxBV88A49OuMd845r6c8KmVreazil3NtGYhjbk5yQP8OtcTjqz1b6nrluyanYJPC4QsCQ+Mc+hHWsu6VrmORCo8zaI5AO/XJGf51k6BqF/a6dsEayCFduMc98fjV60ca0karceVLycAfMvX1FZ7dBxdk+o7S5EjvBazH74by2XIyMjv0rZlUWcsP3pIidpZjkjgkfhWZBAIZ1aQFxGdv1B64Poa0LlZDFEU+dC33enr0NXdv5FvWwX0cewypjK89e1VJp3CLtyQRk+uKlEyNI8UgIYcj6du1QKryRFQVkVSRnGOMn2/KmlsJEb3ZIPykAim/agUA7Y5b09/wAKrSlkckjAH8JpguQoO4Dkcf59KpyVhqxdN2z7gfmx02jqKX7UigbVBOMdM/nWU0wUEhhxRHfICCH+b09apNEpKxqm5DNkBSMewqCZkLcYAJPNVGmG8F+M9uKr3V0YckgMRSbKa+0VtQmELNgD5Tn/AOvXG6/qSW4dxgALnb6nvjtnPatnV9SCq2T94H+vtXnvinV28t1A+QZBJIA6Hr+PP4VLsCWp57401ISyNAXKM5JHqDzjnFcmmm+Ranaod5uTtJ69OB6/StiZm1m78xuxI/TtU2m2U2o6/p1rEolUSeaQvBIGDz7HHYZ5rSF4y905qzbfoSafpM9taRRPiSEqNyOATn1JPWmWf/Evu2hnVWgY5VT/AA5wAc+nbmvTp/DIYMptjG3I4HT8uuK5TxP4UuY4WeKRdwxw4I3ewOMcn1wK0iueXvEKKaKE+r6j4WtZ0tGeTTJ1Ja2fBTgnoMYUg9D+FJ440J/Fvw5gudPkL21/aJe3cS4PmqD1HB2sox78EVUN09tYzQXCuPNBjYuCcEjkjtx255q38LLoy6LrtjLIXx5gVEIyqkEkYAPXrz0PFd9ColLkPMxlFSjzdT5G8a6SdG1NbRQsqMrc8kHBAIJ656etdBYqZtFjhR0fyJS2XHOCAMZ9sdPc1rfFzw+YdW1FoI2hgtJI7tQuD8rnGPpk89uK5Dw5qDatZ6rDCCXEf8OBgjAOeeCOOPeuq3MzzWtBNUszcXXl5K5JIYdD34A/SqumKLa/FtPwqk84ye/t1/GtO/uEVrNIhl1CjfgZYngkn8aoanEf+Ek8hZGACbk9RkY5+uMdKbi0wb2iyCWQTRTRAtMiZHoFycgEdKzJ8pM6oWCzqu5fXB6/mK0pPkumt0xsKnzA3OSQcdB0qjqMyP4ftDEm2RbhomcAbzgZPqQMkfjRK8reRcIqK5e5tXt3LPb71AjeOJRvJyMEYz/nFbtjqtyfD1kVjIEkSoN/JOAMk+mK5qBWmFyGA2xwbVHQFscZ4Oee9bWgXctxpIilZVhikKD0QEcjP1qFKzEopJmR8R7kNHZSQneJGyzjBAJGRyOAAM5/CuWt53eDy2+ZVwA5fGFznAFb3jjZJaWUEbZgRmzt/iGOMjuPrXP2OlNdQyyq7OoXb8mAA2QQOvpzjpScXKfNE2UrR5Yo7rwXGFtMgiMlyQuc5UA5J74Nb+uamt3a26luWlDFuRhQOn41laBaiGGOQsFUR/wAAgHkge2aSa2l1aSMACRAxIC8YBOATn0AraTuuXYzi7/EaFhHb2enajcSDyWlz5Wz720c8kYxxn+VcuZJVsDbxID57IZW5GB17dckYrf1iIW1mItzgleTkdeOn41kapdJpMVuEC3LSMMHeMD5SRkgHIzjjip0UeaW50OSfuxMXxXrz3k1vb52wW8Rijz0zwWJHfkACoLiEyW1iHZsACTCnGTjg+30rnHmdEZ7h2klBYFemTnqPY9at2szecHJU5wMKckcevrXHNXlzXGklE6jw1pQ1PV41KlkiYNJ0xxjjk9TnNenKHabCsDnruwAc496850HVks0Zd5XcBuZjz1B4x/niu6hu0ji3GYYz9716V1UHFbs8+vGU5eRtwkwqjOFRS3yjk9Bg1Jbs20mR975ONxPTjOB6ZFZvy3AAVyMDn1NOEzxKqhucD19veu9JJbnLyfZsagRXUxgIxDbRxkgcnmpIg6t95lGMbh15B6Egjj3qrBfCQRrgooA3epPrn09avJcLcqVjAIA7evPBFCd+hk1b4hjM0IAJ4A4ZeSevbH/AOunCVgp6bxg/p+lIVO3cylpFJ7gZ9MdsD35p7nbG+QSVH5+o9aLLSIct1zEbqWDMGDFBkr+GcflSRxoUYAHaeTu6dzRIoeMnZ8zgZVcctjBye/H8qjkjMcgWQFAceo/Dg81SSkuUjls9yJYBM/CgFT8oxnb37f55qII0ckvzAkDqDz656VoRrGh4OGBOf8AAfh0qnOZJQ7gLtyVwAcEHsc9CKau/i2C2pBLIUdShO8DOfTtgZ9qQOA43jdxgjt3A4/XinTFwCcHy5B04IUDpg8kAVE6oUOyT92xxw23ngcg54zzzRFKXkJ+8xApS45AIxyq52nuOnPNOjgd2I3KxboTkYOc56dCKInRp1YBUAPBJOMjueetI6KwC5OQSN2Tt9uT9K0b5ROLQ1Skm5ixBx16kn2wO9SeQZlxudiANvPAPcGkRixKAoM9Sx2jGMYz6fzp6o4ifPIAGNvp0yKHJlXew5kEchWLAGcgewGTkjn/ABpY2ITARudxC9u+cDGPT8qjBLofulQuDx+ZI9aWRZYWEbfh346k4FJ+97ok+R8w5SjExsD94/I3yjvjJx2p0AKxuAPvD7uR8x7Y9sU0OWIk27sHBPT5hQZAhV1JZiep7Htikkmnyml+cQHadgJK5GGyeDg5x7mnGIwor4YJn5mVz26Aj3NIyIwjIZQSCzdOvHGO2PpT7kndv278eo4685H+c0OV7RIabfLc8v8AF8bXPiCRlIUgbV5BYDrgn15rEuIipwSYyxwehI57Vp+JGB125KkvIeqr/D0xg55Pr6VjyTSM33W4OQOjduevauSbvN8x2L3YqMSxp0pe82Hqf4l79cdq66CNYYonGQQOTu79Bz9a5DTHDXUSKAGU4PHqef8A9ddjEFYkupwB9QRW8JJeREk1csRFix6HaBhef1NXbSNlv4W3AkMMrngnvkVniIbGKA5wOuenp1x2q3pE+NSt24CIwLcZJHoPet4r+VmDs/iOA+J+y78c6pIIw0rGNSQ+MgRjBx257Zya52QuxyTt5x7HpzWr4ykE3jPVZBlUL+Wu5c5UE4JPrjg/Sse7E8gUo2xNvy8fmME4POa4KibqOJ1wXN1Gs6SvubKKpYbsdSOwHtT1mRJRk87SB3OMjJ4xzUSzeXCNwaTdgv0HORzjOBz6VMkitKD8qIx47sOBgDnvWbgwWjfUVY2RAztnaDwOOc8fjUsMRKS5cncxPzHpnkAYA+lJ5TsGVsbyoO1OT19PWpI4iw3MpDHnB45/Olay97qXBak9uC7Kr5AU43NjBGOCOvfg5xT52WYswIznAPXoeOP85otpBEygtmNckpgd/eoywYMEIwWPzH1PQfgKi1hyVmPRRFKi7NsgY7mPY4JP+AqUMN22MkEnPoO/PTnn3qrbECMoJWlCnAc9frnFWYHDzL8uXHLN7dhVN67ELU39AuPK1awn2p+7k52cYJGCT7jOfrX0NaSNcRJMykqVHz8HqARkdjzXzdaTPEwEYBYNnHr+P0r6J8Lzm40G3mhYvHJGqnPXcAQQARkf1qNOZdhSd2a9k6KjfaXwWJI3DI6Hpx3qS3vJYbmOVkWWPGNuCcjHGSDk4zUbxQhYmdhyMEAHI47844pTMVZNrgqOgIzt+v8ASuhO/wAJjKDt3I5mktLhghOwr93sMnqB0GKkfKlZBEGRuAxwS3BAOB61bijt7i2kSWLcu0MGiI+Zvf0x19ap6fCYp2XkEEN7ccd+vB/CocrNSIV/hsQLEyTCJ8rk+v06DNSxwecroEJmDfTjnJ54qbU4y08R4DSH5W9MHv378VU3uZMEtknkLwSfpUSeppC3pYYlsdwfep5IHepLq3d7dpDsUg4+Xj9O9WdRZJG2kNsAG09AB1IGOMVVjs5JGwpOw52/xZ9R6/jVpI1bVvdCG1VrRZA4EwPIbA46E8n8atackskj7kW52DhWPy88nHB5qmA8TbWTIHB9even2csttIzRSFOTznjoeueKzasZqKv7rJpLhDeb1gMIBxsOc4xjJ45x16U/UCloBhtqtggc/Nng57H8aiMV3I/nSkgSNnJHPX6/lxVholgjmMiliR+7RgM5AOSfx5qnfSQ5XsIY4nDyEZQgbE+7x3zj3qJyZAYmYMCBySCoAB4H+e1NWSVBkkjcPmYAYOc/54pg08vIUDAFQTz+hx6ZppXb1C3KvMI3SORFch1xg7XJUDn1HPHpipI7mISSKGO0klWXr7cdv51HcWciOjOmRtAG09T6ADrilMaw4LQM525K5xj3OOcD0p22iJJJCujRocoWQnt/j64rUgtUjhDxjGRgpz744xWcVmMYdXLbedoY4Bx+eat2WqXGngM0e9Rx24BGOQQetS00+YttSXuliWNJRtclWbj5h/n9alMAtYWKLuVuNucY98io5LlJwrANCSfuHvz746024utq7FiY5U5wD+FS3ce7VhyqZYN0DBio+VWJYHnnn6VXttNEbySswYM+S3AxnP8AjUlgqKzx52EgAchQOuMk/wBaVYRbMTE29VXpuJyfartaJk9Xy9RGMRuW+zyb0QY24xkdsCqmtaJDqtr5UsKsW6c4IPqOwI681JaRkLh4znttyCPrnrVuU29vG0k0jRRkEF+Tt47enA9KaTfujd4s+fPHfhqGxnllBO2J/wC/zjAzx+Vegfsc+DU1PxwniHzwrWKkMiplWGSAAeuSQfUDHNef/EvVI7iWZVb5lLYC5+cc+3OevP0rI+Hfxh8TfC2yuY9BMKCbO5p487OSeBjGSSTyCO3SvPxtOThyxVz0sK486lUeh+uWnePJ9Oh+a5WJiMYbByRjrnvV+91u91W182a4kaJv4cAEnp2FfkrB8Wvif4912yhg1u41CdJ0mNsqFItoIwCFPzH9cZ6V+pfgO01zX9C02TUrZdPmWJP9Hzu7c89cH35OcmvGm5QmonuwlTk+aJ12nWZs7VXACFhwv510WjW5sB5r/wDLQZHGPwrOubWDT7NZrtiu0gcZ69OlWpdUhkjiInVI0AA39B+OK15bW5jZvQ6fUdQFvp8ew7XY1y3ie4B09lJ2hlOW6cYNc78SPH1poGmNew3sTfZQWZN+d3BOOP6etfL3xQ/a81nxB4Iv7fRNENtqE0ZjileQYiBBBkwF+bAwQOPciu2lTcpLm2OF1VStrqeU/tM/tKNa6xP4f0idkv7aULOGA2EZztJGeCD19eK534a/E2y1yYCG8UMw/eRrkAHHvnkHrzjFfOOr212b25u9QlkuLy4k82aeb70rYAJJHGT7YHtVTR9XuNJvt1pI9vIh4dMAE+h4zj/Cssbg41k+XoclfETry7I/SHw3LDdQrKuACOTkepwBxXY2cKxlMsVUmvmv4FfF228QaDJDcyrFeWm3zUwFXaRkEc84PGQBkg8V9A+EPFtj4itl8udXCDrgHHbPXPXIr89xVGUJvmRwWa906WKyO5VwApOQeDu/HHWvPvjb4fudTsYobYAn7xTv045xj69K9El1dLGMEKGQjv1H4Z6VzXiLW4r8AiNvMAx+h6Y9aKNN01zx+I1qUbR5r2PBNB0VtMLwPIFyQTu4C4zxwM9/StoXrmJ7dwHDEfMp6AHgc+lTeLE33bXCjad3zJkAk9OB1/H1rDkvreAR+ZMCeemf8K/Q8t9rGgpVVqcTS+Ev2c0aksVySf8APNSXZLXKtCXwR93Ocf0qpCVUMSGbB7dPyqS1gjEjky7ZHXBPI4HQV6t205Ewa7F9ECRNIG3SFCO3APWs9V2zNuBVe35VYQFIt2CgI+8SeR7cdKRL8M/AJBzx9PTNNOyB6/CRR3IguFYblA7r6/8A160ZmF5GzI65JHPI9+uOM1QW1jWaM5bg52dcVb2pCrgH5OvbGSCSOlTqnoLlvcq3AWCQDGWX3z3Peo2VJtzowVQR8wyOainuHCfulRhnB3dMd+3WoopxO7RyD5FI9xz/APWpyViUr+8aDvPcRxiadpwi8BjnbznH9atm2DgucHkd89s1mrseRkVyXJHTI2jt14qSTzSpGd23A9j16kU9U0O0oy5eg6B4BKVjxvzj6evFTTiKRiIiVPqeh/CqcUrhXLptKk4b8Occ5qIMLxkj3lWC9cbe5PXuc/kKSdirplsRSxkfKSSe3fr7dKs+YJUbz0MZHA5GPfjFRlDbxnDMOB0+bnPJJ7cU+G+KRkNGHVh9/qw57en605NfZC90WxFa7WWJkAU/K2CD+IHSqgjWGd1cnBH3vf6VLeIiSRtGCi4+ZuCT+XpTLh45mWRZAAPqOenNJLQHaw2Um4QB1BfHB6e+anWyEsW2aEyhAQEAwTzkA5989jVCYkj5SzY/+vjmrIublbeJGG9c7vkzu6EYJ7Cns0G1tRBbQmPa2Y5Bn5VGAO+BjtU1jBbTyAJKoYk/vc8AYPODTY2S4lWNlYfz/OpbiztI4OYyhJwAByR6k1KvcqSVvdGNYzStmGZpYwcdRzx6HmmxWsiyhyCr5IbP8I6dPT3qUpG9v8jtwMYB+ZfTJpJIpPs6vE5BJ5LfXpV35viJUfd5blyXBQMqOrHHTJJHbBxx0qGS1RGfETAEZHTOPriq4vp4Cxyv7sjtxk5z26EVtWV8t3Z7Zo+FXPyjGTzjGR29eahtJ9yFp7uxmRzWZX5t0bgYJ/lVu2lhMgjSVZI2XBbpg/8A16oXUMU8kjMoUgj5V9+/+etRWqpESx4K/wAPTii3KNNW5rGrdKHKmOQlsEbnOcjn0H5mqa6bNGfMV0DgYO7pjnHOO9TGFImTcN7P/c/hz1J9qrsjO58mdiueQeRx04701cUXzehZmnZbdHZQHAA+vXqfTFQ3N0JZA4Tan9xcD8j/AI06ASzShpCsgwQc9M8j9ab9lliI81CcjI2jd/KhLT3Ru6exLGXDdDk9VK/MB2Bx1qO5VZZAwyWJwCRjA9xVuKRYosKAhHJ785OR0+lQS3w3mNvvE53qCSV6Zx71Kuy4pNDVt0ZAhyzsRl+g75wD1/H0p7WJ8oyRlwUzuzjgdhgfjRPcwyKQVUkDG7BB47+lLcxICm1n+cdjxnnHaqTdxaRXuiRbmDPLkocZ/vDOACM026hcTCSIeWnbqTzx3HeoWnlSUkHfzjnrnsTWpBKk0JAfyZmBJHXHtnHNNtISaaFtTcGMmNi0q4yOCTn3PYCoptUeOdYxFJnvhNzfTH502SO4gUx7tqucZAI6epIzU1xZ3drFG6xrKM/Ntzg9eQSKlavYrZbkUt0LlAJIwNrZDbNrEc8E44qzbyWsmUZhhio+UnnsMnH0qW2vrW4gUTWnC8fu8Fj1zjIGPWqjW8Sl2XIUc9Md++P0q1d/E9Qdo+ZLLZeQUCTgRnOAD2HBJ55JNTRwSxsyq7bSOVXnPfp2FVpSWAZiEjIxsznJ55yelW0LxwCRJdrFThRgnp6ilqSlYzb2N2uGZ2CAgE+g7DHqau6XqhQolzaLcgbhvJK9jjAA7dazZrySMSQ/Mp5BUgFu+c5FRW7uzbWA35AHoQc/lTf3Ddi0yo0mXBG+TIY4HGeT+tIbeOIbkkJ8w/lz1/CmXV2JLhVIMRTgnrnmnxqkikgb1J4LcFuvQUrNP3mJyXwkdxDLDOyoyuGAIbeOP6frTFE+3zCSQvGB9DxnBqe42s43KUIGOuMn+lXlR1gki8zK4O3PY8+g6UaClFvqU4ZHVeYkVQ3PUkjHI9OKkjnQucLtUktg469MY9PpSywXNquNqsgwzNjrknHOMdfyqLy0UI7D5gD97pnPfnP+NDY02XHnjG49SCdvYH26VnxI6SM0cioRk4Xruz9MYGT709og2wK2585PYZ9R7U2KxlEpKPuYg5C88HBzVaDaSa03NK3V7UBmaN9xAyxJPTjA/rxSyXSW6KzozDJyp4U+3TPP8qy57+SGaMR4L4GcJ169TViDVHNo0c0QLtn5/bkdMYrNofLrzEsFrBco0yyBXYnC84Xk4x9OlJei4sisZkEjsu4FSOOvUAVVSeN0+QBCpUk9yecnj/GkVBcORIWTexA2Yz1xnJo1fwkpIeBOFxg7TnK47n2PT1poMkAwyA7Rnnnt6VakthGrzROsygD7/wB7PIOQRz19qjluy7eZKplY5C7ePxAAqrpvmkaXK7XFtN92NoGck42AAf45/CpEiBDHI4Kj6ntz2pu2HURkOHcA5xxjAJxz6CkjCAERyKQ3yjoMe5J4H40nqxJsnMLqQI9pYDPB5Hc5wf1qdJLuclWIkUf3gAM9c4wCRTkQPGSWEZ8v+HDO/HHHcVXaSeEgZEeMMN2cHtgcZ5pJMGyd0LPsaAlMFh5Yxk9CefegwRQsuAwUDODzj2PHJqKPVJbRlM8fnRscYzt/LFPGp28yTEgrIB8qIM89jk9Mf1qtHYlWaIpEEMzfICrH72cbc56DGDVyYyusYh+bbxyCSDjr/jVDKeSCSoY+5Lflio4jcwyvtcjd/dPbHrSb1G0nE+7sCU/KQQacVVBk8EUNOi52DH4Ux5BI2SeoqdSx4YyDj0p5KKeP8O1RIxBXoCR6/likZCW3NngUnYvdEqgE8t1pHAL8EjnP9KYmMcKTk8VKoJJ4FPUBAOM5H+7mnIxAOcA/3aY7KhC8kmhmIUYGSf4qnRgKCWyxJx/OlGCBjAWmEs2F6/55oIyeOR/s800gHgApx2FIxIXGc4FKEK4w3agAlQNuD2o2ARGZmxipt4KAE4OajCoT1IH603aI15wTTsBYDjjnhT+tQuSzj0//AF0rMTg5y36U2MlB83epSFuPYOx4HtQ0q8YO7FIjkqeTgU4lCc9ATRawxTGXxg5BobYRxkECmvIHIGcLntSgKi5JB60mLUaxVvanllwMLgYqIMG5BKkcigoWYbuv51Ww9iQgIoIB4HNIWwx3jikLEH2NKrEnknrS3F1EDCRiVU4NPbIfb+dGBnoeaaW249qBkh2Ku3HQ/hSDlunf+HvUbF3IxzgU8AqOueaAAxknHGCfvf40iRBRgd8/16UKCRkgqc/xU13YqADtBzVWF0EkBIxnHJ/lUkYAJ28/zpq7UIyTuJpCSSDjgHAP9aWwXJpFwvLYBH6+9IVOCo7H9aiKAsBknFOIBHU8e9T0C4rzFcryajAJXLBuv50qkbAADnPWlMrDIXORTtYLihEHJJpXOQ2MjNEhLDLfMAPu01AXOAuMjhv8aAuAY7iAQxHamgvvyeeP0p7sEYhRuYU0uzSYAC8c01qMGVtu7cAMU5GKDByT39qaRhQGPBNSIyI3qDSukA1gWIOOAe/9aaz72fKkgH5f8aGlDnYq5Ip6gpjjHHPt707oCHaC/wB0MT3WpiwVeOSfekZcMMHv+FKWC8HG7/ZpbgMffI2OopzR7hhj07UrSBcgc4FRmZ5ABgDHX6UasB8QCE7RzTlUBSzEAj3pvmeXGMqcZphQzOSScUAOaZXGDjGf/r0b1J4yQf096aYlB+8Me1OTahY8AD9aqwCNIHO0RmllV1UdN2KSSUO3yHrTckdTnHvStcBykh845xSKSDk9acXIUtwTikOZY8ngHFO4DQAx3+9IAzNz/n60jOYwQo4zT0BcHPA/nRqA4qIlA460rggdSAaBEd25iDx+neo5JkDjqePu1Kd2ABnICrnB/nQQwJy2ecdPSjziq7iMYH40Rkkgngk/5NADmiCpnJDf55pBOqLsUbif85NK6hm+c5wPu9qYqAgEYwSaW4Cou4ZfqCeaUAqrbCcmnFVYAKc49aQgLgMQTmmAwICxYsSxFKUdsfNgU4AKdxyM0FiTkNii9wEDlBjaDz0/rTt+UxwuD96kDoo45IphBkOSDjtRbUB8ahRxjJpUKr34pojcHHABp8rKidcn9aNEG6E8wqrEZ56UkZZWLEE0qERnJHKigSNgnuw/AUIWojAtwRyTUiKBERkKMVHGWZfU07Y0i7csufwoewxwZAvyjtTApkccgYqVYEjTOcnHFODKqseDQrA2NkTeQ20DAphiPbPPX2pkk+SAF+XNL9pdug6VVgJAin7xOD/P3phdTwvAB60xiZMmQkAH7vrSgKBxgD9ancCQESDaFJP+e9I0JRPvDcKBcGEEgY4/+tVQmWWU9xmqsBKVYHJOATmo0VvmYZ9jUyIUQKTnmmliDg+tJ3QDEQge5pVYoCx5yOKcWXbg88VCzlmx0GeP8KaF1HElk4oRRERgdqVsFBtAAzSKpVSzH8KnYY5tp56n+XvSswjQKo+Zhz+lR72zu+6oPFJ5mAxJG7+tGtgEZXBBDd/wNSxjC+uaWJS6nPGf71DEMMAHOe1K42OaVQfmO7IpqssrbBTSgjOWAGf4acs6LkhcUaC3JZI0CqMnIpkcIDbgAcVA10NxP3v93/CpIJC/IBCmhoC0HKrgjJxTjcELgn5fpUBYKp3scD8aUMAA47flTAuRzJnBwOM4pwugxwvQGqagA725JqZJUCHaBx0osAt23nQnqDj8M+9eVa3IU1CVtu1ixyv49q9OvJT5R6ZAz+FeY6vb3Oo60lpaQm5ubhgqhVPXoScAkAYzn0rCrFu3KUrFSwsLnWtQisrJC9xIevO2Ne7uewH69KT4geLoPDunP4S8OzB74qf7T1WMjdzkGNGByCT+CjpVrx74mtvhnYf8I3o0iSeJrxf9NvF5a3RgQSDgHrkAduteZ6fZBNzbRuPLN3Zs8knPU9TXj4zEeyXs6b9WelgsM6z9pUVorZdy3p9iII0H3MDA3H9T6k+tblrCREq+34VTtIhOpyeB69/pWvZw7FUIu4gn6fSvnrXbPp0kkSQQj+PAAIrVt7YggAcEfe6CltLIEH5sKeq/5FXYVEZKgcHp7fSmoq427oWG0CR4wNx/+v0q3b2aqBkDB+p/OnwRYIB54q5bqXDYwRninytohvQatojIp7j+Fun4cU9LUFgy8c1aiiAByMgdqmMZ2gDoR93+laKJk5Moy2xQAElh/d/+tUIthdl2OdgGB6GtC4iIYBRhyOeegqa3gATG3v1q4xuJysjEmtiHHG3jHTr/APqqpNbjH3AxroJ0BdvlzgYz+fPSqM9sWySVYgVTpv4hqTZzs1tszuUE5rPuLUOhYdc8jt9K6S4tgUzsy/bnrWTLaMowcHP92ocG2arY569gBVlCgcfWsS6hYE8DIGfw+tddPbhlbgnJP5c1iXlsMsQpA/8A18EVm4uJSbOaeQyME/hI5WollCybclF568/lVm+hKSEbQN2c8YrOmUlASpBz97178fhXTCVmuUzdkj2X9n7xamiavdeHrlibbUHNxaO2TtfADIMDABAyPcmvYdVuVtbssmCjH9e596+SNP1W50+e1vrRh9rspFnTp1HJGSOMjI/GvquDUYfEHhjTtWsgoiu4Um2HkgkZI+ozg5r7XAVIzppyd3sfFZlTlGo9LLe464db+0eMr1B+8O/auK1G2vba5SazUvPBJzEpAQgggk57D8/au1spYmtA/wAzseMOMDP071T1xJZbZpYlVSg+6OD0/wAmvRacZe6rI8iMlUjyuV35HnPiWKXxLZyRXKvb6lAcw7wdgPPGcAMCMjPSvyd/aN+H0nw9+JmpwCEpaamz6irxoSsLM5ZoT7g59sYr9hNRie/szsTNw6kK452nGMnAr4+/bU+D0vi34c3er6fZPHrmgyi9wgI+1pzvGc46HOD17AVNejz03KC2JoVXRre+z864kicb1GYD1PPrkDHHU1n3MBsbkNGB5DAFfbgAgknJOcnPpVxlKJDIWBjmBYOvGR1/Ac96i1JMICZAoPTbz8uCQemMV4vK7c3c+kupPuUJ4xKOIxtYD5jg54ySO/tzVWZGZizHCgcYJHbuMVYgnYIqlwzscDpnGeRjtxTLvBYuMleB1yT3zitkuVbBdv3RI5Huo2xIGYLgc/eGRx6ZH8qtQuQcfd4O44zgY4zjqagtXKhtu35hu2ZAI6AkD8qlRn8tH3Mof/Wc9R2xg1LumUo3fLYmEb2+3ax+UnaxBOOmOc9qWzldWAwDlj82OPTOKWaUQbH3v5QyGzjB9O2ahkcuQIXYuRkdOBjk4Oazim37xry8lj0b4deJ5tG1SOSCZYip+Y/lgEdDzX3d8FfE8Ov6Ak6yKtyshi6H7xGOMjGDggdfrX5wWl0DIGDA9CdvAr6n/Z8+LCCBdJu8jMQjEuACpU4jwc89Tzj8zXHKPN12PVpz5on2Dqd49lPbC0lPnXB8to+vfkn0HvXSWNmJo8pGglI+Zxxg9wD61xunWd/bob6ZhPKyASN/dXrgHHT37muy8NapFdRCFZFZCMr657j61z28zZO8fdJb+ymW3zb7gY8YX/PpSWWpySCKOSPeQTznGOD1GK0roy5CZBJPH9M+1YLia31OSUSKbcjaOmQ+eTk9jSsWtUbF5J56iSNBlTn39D+lQw20T3ExBO0hTxx65p8kkM8OS/lOfk9Oaq2FyZJcEgBRj6470Jgk7D76wDqV3E5H8WP8OlYV5oM4JaOU7j/Ce36dq6eYIRls5zUTMrggcY6c1otEK7RxTWtxbHbIpfP8a/8A1ulS27FF37T6eldZJaqRlkBJ9qqz6cChAjO4nB9h61a2HzczOfnugY23FRg4+Xmsy7uzsYcsMf8A1q3rrSBHHlckk4PtWBd6e6O2H+Uf55qW0nyod0zmtb1IrCTnkZ+bjIwOvFeY+JJ2ut/lIWBbLNnqP6/hXper6fkPJuCnGSvY+uK4bW4UtyVjAck8r6flWcWuZg2mctFaxxqvzEADhiMZz68da6j4V6Q2pa5qV6sC7bSMQiYkk7yeccccCufuAwWQhCGI+UdOf/rV6b8KNIOmeHllIUG7k81kxznGBnHXj9DWsbuXMcklZ7na29kGhUEAMCfr79qztS0WCZZN8Iwwxu69j7V0NvFtO9+OcVBdLEsTheq/j3PPvW0btFpnlWr+EoWuFjdg1tOhVkfgA8857dse9eaeJPh5qvw9s5/Fuk3MkumQXXkXFrjLQqwHzbwSCvODkdxmvb/EFu4ik2glTzzwQfbPNXPhXJaeM/C/ifR7uFZrczrDNbufv5jAOSeMYI9PSu7CJuTPNxrcYc1z438XRR6qPtKl5EuoyGYknBGcjHTA7duK8SjujoniPyjDJFbySNGxiOF5GcgDOecDkcfhXt2oeGL3wT481zQbuFpksZng8uTBLLjchBA4ypByAK8a8eQnTtStLqKMy7pmYDOFBUgqCRzg56+1dmifc8q3NE6L7PE97DDvXht21cgjI65PfPNYd6TcXkrSswm8s4+fnaD6jnjNdhrqRz6LpevxiOJVURyJgEOckg5GCQc46cY5Oa4TWg9qxNvIyh4+R7HqAevP9K2m4/ZMaal9oZJIFaOWGRiY40kO3O4kkggfhg9azLyYxtI6BhECfkYg/NzntwefrikjvDLLcoEKxOqr6MMAEg/U/TiqVz8kcXljCeZwvIycHIPUAAjqfpXMmm/eOyySOps7p/IjeNdoaPBHQdeQataddxxyXKsv7v5WVEGNxzgEduOc1n+HL5jpx+0W+ELMctzhenGOtaP2JGYvySEJG35cDBI6c1mtGTe65bFHxPMGlCpvdI8lvTOOhNZ9tcqIRFI/k7V3MYh0HbjrntWpPDBf2ADN5UoY5D9SfXH0rLsbmGQzhY1UsuG3c8A5AJ9TnNaOo46xLiml2OgkvnbS7Zo9oab92GUcAZ785Bwa6nwysdnFATIpABY55Iznj3rkIrlb6/s0IxHEM7PxxwPpxXW2UgjEjMEKBT/+o5pwXM+aRNRWK3iJxeXqzoCIFUhdvGeeTj61yXiGdC8cKOCVIkz1yTkYH0611mtCNLQbiFjVdxYYACk8j6knFcHcztdTOqx5kjbK5Ix05BHbA/OplJN7hCxmakC9xKCqx7MklsAE8YA/+sPWobOKGzhlupJczDBii/hL8jJOOR3rYsNOTVba5MoX543Zc5yGGTkjGeox+NZTWT3lvACcC3DBU6juMEkde9ZNpXiNNNe8X7KaCVoTJnO4+ayHnpzgc4ya6HS5wjNAgdIFH7pS+Wx2BOOtc3pVmFwrPn5t39M5ruNM06K7j2pO645ySODj6fStYJSRhNpMvQots6ETtvP98nn6nParlrf31uxLxreRO3WLCsnTGcnJH61UfSZIl/dSB07q53Hn1J71YtftML/dCOpx9Vx9a6IwbXMczkr8pr2msb/lKxrt56H8q27eaJ4XKwiME4bGOcgnqBkn2rCtoGncPlAD97b0+lXltWBdUL4XOfVR06elXFuL5TN2aNdgphGVfYMjDDA9MY7j606ORGjPbj7ncHFVrOQPGMbie/BA9AeeP/r1OzAbvkLZ6N2/H04rRJp8phzOT5SRFMrkE/KBx1/TtxUZiKNuZAHA+9jn1/8Ar0qYZFILNuXK4O33HTtTWIcbW81JCM49snJ4qk/e8i7aMrqSHMh8shjx3J4OB0qNmcARwhcKDu3OOWxgEZ709YCjBdnBPA9Rjt7f1pAVI3lwcA5PXDdu3Apyd/h2FFWXvEUpAiK7s5OQTx9cjpzVZgZZMKuzPO3sfpxU8oKgJjzCMN7c88e54qHznY+YgL7vlJz2HQfStY+6tgdk/MkEoBOVHIxjGefX2NI7ENG3BUnHOCRjgjFLgtDgLtKgnv68n8hiliLxScbXYDIK9doyTn8Klq3vENX0uI2bg7SqqBkj64Bp8JfdICp+Ue4H6Dn6d6SMsrKyIoYHI/WlmlAZlXcDn7yn8Rk96V73BuyAMizPtbapZsN055wCMcDp2pCEn4MgDjjPOD1IIwO/1pxjaQ4V2Dk5Xp0AB5Oep+n1pkbCKRC3zLgj6DB4FO0e4WTFSVkcjGQSM7u4xRIhDgNjK8fT/PvTopNoyAASMDPUZ9/61HK5aXnaBuw2O59T6mmtX5DlZAuCxyyn/f8ApSSFlWRg4BcNldh+bggEcduopS+FU7tvPbP5EfhUU6qqszJuVhxz06dcGqUdSE03ynl+tKJNVuC7nKty2PXv71mNEJJcA4yPvZ6HPrV7UQH1K63EnbI2V7HBxx7Cs1gGRw7khjg7voMAD0/KuSaXMzsjeMeXqXbCRl1LYcYVsFsdOnv+PauqilaJQXJ+bC7+3PHTmuU0oPJNjG5cDP0/rXUoxGMZVQPXg1rTjoRKTT91F8EQquM4Y/w/zyKtabGv2+In7gydvFZabtmGJOCfyq3pIY3HyZOxc9cZHrW8d1G5i7fM8s1p2l8Q6tKAZPtFxJIpY8gE8HHoOg+lVpJI7YpG8gYMSBgE8jrnA4/Gpp2WTUr+U7mUyyD5iA2Qxz+GfrUZUrGg3sUwTgnJyT/ntXBU+NnVCLUeYjaArLhTvQjPpznipVhWNi+QT1Hcjj+VNmuAsaRiQJt6vxz7e2KICWbJQbQcF2yWIwcDPSsG5N+8aRt8RaZMusgJBIBDKOQMHvUE7s5whKFSMFhnPr9KnjUNBkkEqOrd+uB06U1CqyKqfKWJ7g59eSKYk7P1LUA3ptGOTzxmmGNTOW2hsH2wOP581NZ3BSQKm53OcgdMcc4z245qOTAmkyW2KSRs6jA57dc0k5RQ2k7Eao7tChwiKCTtzt9QD75qeJmjVywMTAg7sA5HtjtUSrJOuVOFP8O35s+3sKWIKsmUU4OcrIeM9wMdqbldCS5S/asCCyszKy/K3QZz+de//D9Ek8PQTBNsrxhm25OCeefwx+NeBRoEXaowXYH16entXtnwqurltCjjDnyi5Xc3VmOOB7AdjWdr/CErfEdrbxSpIWfZMgHG4fK3rx6D3pInLSZYbiSWPA/QDpVm7Jjk8uRW3sSMtjbj2I4/Goo2DqZsFpCxBDkE4xgH6dq0StcxV7haTSRBtkn7ssc7fw5ANW4buB7d1eIvcKcR54QjHJJ6nHp3qjdtHHITgo27HUY5/lio1Z1cYO4kEjv685xVOxN+XzZO8rohUkleDhs5PPGOOn409xNcyC58sRhVHy85Bz2zzUSMVEsh42bQBnnv0olvHgXyg25gfmPUdTgZx2FJ6kXs/eIZFZpFyTJgf/X4q6syKCu5oSF/gbJ6HjGKpNI0km4Fhjn5v6VYuWEkSSruznDLwT07e1JrY1i7+RCGztUOWBOTz/jU9mkc8J4Hm7js3gEZ7HHqKfa6S+otuhVnlGcKvQnpjp/KrA0tIYGzuEiA5TPzbh1A4z7c017yG7KXmVGjlhcfeweRnOWbocD1q64lkxuwCi8pzgHnkn8KqsRcxoXdkKnHIB25I56imz3wkPlO2NvyeYg++cHr7GkxXcvdBgIcAMxYHOevIyBjI6U2WVzIZFAMjrhjgZP6Yxiligd1yGHy9OpHT+tLcKPLDxNhVO0t6txnv0xTV5NlO0UgVGV42V2Z1+YKBkg5PAGOP1q3PqUszqCqDr8uMdOuSe9V1jNtGrShy4I+4M8e5HAqSUR3F4m2QLHt4bsDzzyPpUtkq792xbhuYVJSWBUXGRg9T9envUctuDbPcxFXCscjPTn09qihnlkWRTIuRzkYGR3xx1p52gGMlVIGAqcZ74PH61begODSIp5lmtxu+ZAfu4x047nPU5q3a2qQRKpfJbvjpzziokhKN5ZA3A7kXOfTqe1KJQkrMsYDDP3OVY/lnnr0rPVDvde8PllFufmYGIEZZhg4zj+dNCxRzFo5GxyegHBJ4GRmlubh/tS7CPKXqOD+AB5z3ouHM+7y4vkH8ft1IA+ta2+yH94mSV7dtwUSDv14Hr05qtrUcepxhHJRF42KB82epI4HFSwSiNW+zv8AOo+YNnGSOh47D0pZIQ8cZZWZmb64yScngcVN2n7o5LQ8x1T4UyX8jSMROCc7ehHXjHPHvmuP8T/D9NItS6RiRCuN2cqOCe4ySP5V7Td3D29tL5QdQSSRnnGCAOa8p8V39/rBjhiOV53e3ft2PvSXWVrlQZU/Z81CHw/8SrWW/kiiSPeVZyFVjsIAOTjALE+p9DX0H4j/AG9NV8DaytnokUesQWkvl3huD1OOFQgE59TgAY718oN4F1eeVWFs2ZSSpyOuecY5wB1IBxW9pnwi1C66oGDMPmc7AOxOOpH4ZrzKuEVSfPe1zvhilTjy2ufU/iv/AIKLWHiDw2lrZ6PdR6jc4WTKERwnBIy2OQSMdj7V5TqX7QfxD8Z6ammRyR6cWO3zoJGWQkkn5TkhScgZABA6YzXPaN8G7eOIi6SRn3fxcocdCMjj/wCt712+laNBpzOIh5ak/XnsOR2rSGGStzO5c8dOS5Y6Ih8M2OuTlZtU1K71CQEZE9wzhT3AycZPfArrri0tri2KophV8Bl4yR7e38qhsN6SgbWKg+wHTPQe9W7g7FjdEGxifz7+/euuyjeJ5zm5PmPM/iZ8NIZLRLm1C+XKDH5SYJ64BIAzk+46V896npEmmTNFIuw/3V64/GvsK7YXERhYgMRy2BwTkDnFeO/ErwFNM81xEW3/AHt+AB1OR0yeelU4px32Lpyk37x5F4a8QXXhnVhfRTBedrbCQrJzwenbr2r2rwZ4w1VpIG0a9aGGUFjgkrg8kgdjxXhmp2raeksMysJTzjHTnOQQBV3w94lv/D86XNpK5MQA2K5AOOxHTBHB9a8DF4ONdc9jZrRH2x4S+Il3cWv2e/ujdXBBGXxvK845AA6de561614Cs4tQDSSsJEY/KO55/pivi7wV8U7LU54WvYUs52cebA7qBjIyVJPYZ6/lX1n8PLqG/s9+lzM9jNF+7lEnKj+fOfwxjmvnpYT6rNVIvRbo5p1pT9yR5l8VtYSfxlfQWMgZF4aROCX6EY+mPaud/sKaMxu8yysQCMHI6euK7nxf8P20i+uLhCGQsCX4bkg55PoPQ1kwWjRxo+1XVU5H91egOfrivqsHjY4n3X0MV7rKqtI77E2owxnaf5Ej1rWs7+2ntT5m4BBhcDnOSRk4rO8lHuSFwmTxjse9SvGY2O9SWIA984r1Wr2NFaJfOpwzxPDLH5zsAsZzync9sYqI2v2Z0ljflj8xZTwfTPfiq9ssUA3svk4HHAx0qa7uDLEFRxJEDkeg9cDNNPXlFey5rbk0qSbd649Mrj8OtRrexTKYnTn17dOait7lw/71AysvGTxnoKiglKSElTgnG0jPr6D9alJsV2/I6GaLTk0p45CovQqCKMR53juxb+HA7fyrn4YPJmYE4fPPc4PI9qvRlZGUqhjdTk8gZ9MDtViQQSWp2YE6rkrnrzz07jtVqNlbuUrPysZMttHLIZTkucbhyRjtmpmtnMIMSlAo49PyxS4KyK43D/OMGtOy1eCG2aOeESk8gE4BbsM/1qGDT7mVFNLCCJEByuOgxn14qxaWa3jK7Alx/dHt2pSpeLcpYsxPyJggcZ+p+vtVmxKpLvwzuB0yFHHv/wDWp7hdsoyHy5zCJOGJHycevPI7VKNNkS3DwuDGp++cflgUl5LBJPJKqeXzwE4A/Mf/AK6LgpLHEyOSyZOOmeMDOetJ6vlEkn8Q5r82sDrOp8sDJ64P4DrVWGPcm7aSS3R8449aSOa4n/1kgkGQB35H+cVpQ3TQWq/ulZy2RuAY9Md6ErPluU0iJJIoI3OAuD+OcZ/IVYhvoWjZY5TGpGWVgACeoHGTz0qrCtrLG6PlVbJIbrS29rFIF2SYUEfP3HuR6VWiBEryyTyIyLtUdx1JzmrBae6KxTIdvUL149qY0kth5ZDLJ5hO0kZ/EU+CeVd6NEUmBDEkfN+eeh60k1YXNb3RgjTOT8zEEEcjHp9cioxGGgkVZM8nj+dWptWiiuVhZCCWBJPX1wMVnXE0UkmUOAWLADpjvSTBXiSW8csg2l2WEHr3NXwjW1v+8III69WB56D+tUzKEiADAAEk+3vVV3mVleKRsqcZY5qtGSlf3jTuLrYkZMe4serdQDzipreRLcJvUNu6vjJxyRnj1rLhuJjuZwGHQM2Dg1JLPOERQ+18568E9M4pXT90N/dNWbUYGtyNhO44w3H69qpwiO7UmFjGC2Qrfy5/n3o+xSo4S4UlBn5kGB65z9fxpGto3kyin5QNoyc5xyOPSpXUas4kzCS2nw5Cuo/z7UNeXMhcEICy8AAkY6HrVa4sVjnH+kb3IP3DlV54BPQ/0oTzLdlVJDIoz9B9PqaFoO10WoJGtQSVKkn765IPfH6VZE0UKrEQpLD5m7nrjJx0ossXscfmsuIgxO8gIBycA+v9aqnUTGQrwCaPqFyVGfyOad7iaUUSyRQTCZgmAG4JH6ccVDYzxC4ZZInlRjtC8gk9cjHQCpFu3KbETOf4DyB6Y79KXzooZYm2he52/XnH+FFv5idLe70H6jp1sFV4ziXPYnnn34HFVbeFVnUbhuY9j90568da0Z7yC6hxlYmGR5n8TjHHHOOeOlUUeMkOr42jk8cc9B70vj90lRteRYvEnadI1m83avcYH6d6VLy8U7PKDwBeFf7p/kakSQ3ECtAWMhOR0BPt+FI81ysmyYAhM/Ko4xyRninbkfvGrSlEh8yUpNJFGFIPBXgj2weCB9KaNRMXzOgV2OTkfe6Ad81YjkkWQs6oSQThTg+vQcU43YMO9ov3mCuQB+GOf8mhN3JdkLJdwXIKsFViowV4Bx7n3ohhSbzPIk3SKpJXPXr049Kg2w3EaHEglweuBgHPp6Gi1tFjIPmKzkFflPPfJ6cUleLDmbZNbRws5LK03ffgcdSckCmXcRILw+WEGcrkg554HHX2pJLMGUBA+QvO8jH4celRT+eCkSMJIw2A2Mc5IPJqnZMpjInEQneTKlyFyBuOMHP4GnrHbiUR7JEPHztwR3P0q4Imii3hBIIznP3eRVNriONyfL3c8rnjuO4J9OaT194jlt8RHPYAyMkf7xARh8nv6n2NWtPlS3wkztlWxuY+2AOegFJb31sYSJGO8sMYGDxn8OKrytFK5ypZDn+LnPYiqjaSLbUY+prXk4nkCWziZBkHspxz3ANVlvY33dCmR8uM4PQ5psRIt8B8cDGXGD6gDt1qskUlxOo5jjCnd5fA6nBPHPP8qSX3DvdDVKEFny3bP15FW4kjWB3jJAyP4+R1wOByfanR2zSRZYK4Yc7gMj0Ax3pi2MPmbAzBhkeg/Kp3RL5kwWFyWMbDf3xlSp7YPqaZNcpHbSho13nGHyS3XHAq0tvKFj8mQkof4sgE96q/aXmlkD2+xACDs6jnPJ+tVFK3vCcr9BkFnHOq7GbftJPmDaBwT2pjyB3YJH94fwZ9O2M8/hUjkSRIsgVlAztHPc9Tj8cVGtsEfqQfXt346U9EgcdpEss8kKYVnwR8ydxyCB+PenpeSxoPuZJ3bVHTjpk00FwQA0hAyDyAB2HPbrUDRvHGi5ibexxtwT9M0NbDvZkySQ3IG2IRkjPbBzkngD8Kn8qyDCNTuDD7pyACDkcgVRgnSCQbg0L5GG4A468VJe2izN5sbkrIx5789Dn3+lQ002WmkT3Fkhk2wmM4PGzsPYmnCGSZjhgUCgDzjnGegBH+cmqlqAi4DZ4wUB/n/WtCwkjjj+W4KTbsYbJABz2x0ppu3vCadxIboiLMkbOd2NwAAFROIvMXc22AkkbMfKPSlufPtpCrlZ41JVAQeT3Iqv58UkIRldl4JUMOvbnFNKz5hO7fmPhSK9dVUhcAjng/ieatXMBwGMe4IAN38OMYGPXn2qDzbeK34UeYcjDZyPc444qzZ2uF/eORHJwGfn5ueAMdqlvUaul7x9vrnB54IobLcDnNPKAjj5T70jEAADGe9Dd2a3GpwCTgkUM4YAcnmkCqxJYAjoDTgoAIHUn/AD2oC4qShTwoPp9KWQuVG1+aRlHGBk0wqQueRg1OjJFUBWGTmrEZUgjAXPNQBweFXtTwDkEc4pMpCuCx4JyKVCA3GBnp9aaoO7PQYpruFILZ60WsPREm855HNKHLMOyg1GkruT2xQHIJ+btVWEyZdkZ5IFRLKrPjHU00uDg43/y+tKpAHC7QKkESsFK8dzSBAG5OM1GSCSBzTxGEXGcDFAX1HEAsD29FppYhsLyc0EEsCcAYo4Q4GeBVXC9xTlieSP8APvTAoDcknNPWMsN7nJP4U4EBSe2Onei4dBjuOc9Cakj5QBeOe/WmBQxxjr+tI8juQAMADmp3GTAHcMf555pgUIuR3FKWCKSKaASnU5PvVWIGTl2HynAx/wDrzQiFCOcZHU96cAXJxgYp4CMvPDfp/KlsV1BUYSAEnHrUZLSN97AJ7fpSyTkjb+vtSI4HIGSRSB3FRiVGM5oAZ+eT26VKNqjk4FNLhAcNzRfULDXZCCDwRgClUADOcU1WAwSBzShlJbOOtAxQArkDPbr2pAMueN3anFiT/n3wKRXIXJ+8KBICyjGRyM0LIB0X5u9OjhLsScEEf5/KhlCZx8pApaDCNSBuyCT+lMcEEDjPP0xTipCgdPX/ACKadrMVUgYp3AASozgLu9qcWUL06j/9VPXYB+89P89ahMil8KuaGF7Ck7mDsBtz/nFKxDE45APpS4EnzdAOMUikKSFAzj6D+VAaMkiiKJkDBP8AeocjdksOP5fSmySvKNgG3iomBROhPNAE25VyQRnFRR4YjPXmmKC7jg4qZAWYkDOD6Gq6gIwTPUc0ikA5255pGQFsHB/D3pzOI8qBnI//AFUtLBsDKX3ZGFxmkaQKu0DIB+lJLIwT5geB020LGzISV70JaABznJIJI6UBXkX0U0qqoBxkn+7UhDBjnjjhaVwIBGydD09KUEhTu6qKcJOCOMkfdoKHeBnP+7QA1gCTk4GKcULJjAC04sinb940yWQL8qksfWgBQgCgYJoYkc4wR/KmMSAOCxP5D1pSCyljxx+NA7jZWdyf4RSmMAg8D+fSkZyqgk89vakQPI/zY/KjcW5IAG5zxSOqgcE5FJKTu2jPvRkAAn7oP5UXAaiuW54AqVyqp8uCSP4qYCSdwbikiQs3PTNPdCQglMak9eKFO45cHrUzRoiHJBOOPeomCNxtJB/p9OaQxwiABYk/7tDEt0HelIVTmTGP7vaneYGJ29KAGiM85wMUKxDYHpTMqWP9405G2qTkUAKyk/KSf/10pRcbeWx3pWjbcCWBGPunrSACMbv4iapCuKzAtxwPw/wobLDt0/ClVADnrj+GmkjcD0qQuPDBZNvAXH0pHYkkZzn8qGdVXHU/SkQKoOOrVSGKse3q5H+zSMpkYhVOM/54pyhZE3Hkg0+GQIdxx1zRoAGAqo3YDH+GmtMIBjaD+H9aZcX23PXLH/8AVTIkbYHYDHX6UkmDshsU0kzFXXahPcVYEQA9cUCVVKgdhUU90EA6jmh3AcXADZGcnFIQ45wqrjimxMsgzkgE8+9NkDysMH5elPUW4AO4BzjB/OgEvIMjgUqwsRlsZz+VDDaWXkkUMLjXCE4OeDSKdpoXLZ44PSlIEQG7rj/OakNxBKEznkihiZGx0FRjLNlQDz/EKlEWxMknI9fzoYdRm4qBkbRmlzEoJK7ienFMI3sNxLAjO30psoDMVK8H3oGTI/nPkYXFSgrCucgsKrbCqfKwxxTHYjIBB4ptKwEplMrk7c7ui0/yx5fI5pkDiKMknqOaWOQMSMAY/wA+lS0AqwK38Iwf84p7AIw25GOy1GxBOAaEVzlmP/fNGwEu1X4PAo2hl4AIpCgA7DimncGwOAaLiehYYhRg5NNabaMKMZqEkqPUCqd/qhhRicDA9aV7DSGa1qy29u0QP7wggd+eR0rg9U+IX/CC2Mx0yKKfxJcsVMkw3LbxEZwCOcnriuu8QajaeAvDT69rEK3F7OALOxbG5mPIGGAwccnngV4DLfXOsalNeXQBmuHLFOyjJOOOw6V5ONr+xXLF6v8AA7cDSdao+Ze6vxFjR7i9uby5d57q4kMks0xLsxPUEnsOw6AVtW8QUZAPB/Cq1nbIEI4KEH3rUskRyyINoPr+uK+bacnY+rhHl6FiziDFiVyCOMDp+Fa1hblWA3YGffnGaba24UDbgD9Pyq/bROGGRz7fn2p8ti29C3CoYEhiFH0/SrkMRYEgjkf5NRwW/msq88davRWzyYCZA/u960UbEXsgtoiWIXt1+taUESBcMcEnFMtrRIVKnPPTr/hVu3h8t85DfzFapW9DKUkxUjLvtyCAKtCEnJHUmmmNW6jBqaGIsCOeK0UdTNshjtVaRmbn8P61N5RBwPT8qkWFo2w2QKkjiDjn5f8APStox0JbuUGgBbDLkH8BVaW1QhscAH/OeK1pIjjHU1WnjChg4wMY+vpV8umwoysYclsHycYycc1nXdswXG0HH92t942Bwx+X09qp3MaMPlO7A+6orPk3NOZtnMz25fPZgeayru2DFiOf9r/A11EtuXG0Dn8M1jX0GAxVDgHH/wBespQuzTmucbqVoqAsAc/n+Nc7dRyAkhQQT6cfX2rtNRtyTtXAP4+/BrmtRgeOTdgZB6Viocty9GjKicK64xwef6ivfv2b9eS9sta8O3BMhtJBcW+/keU4wQD7MDx23DpmvAJF2qxAB+b0rY8HePZvAniSw1dI2lVSbWZf+mbkAnp2OD9BXs4Cq4y5e55uMoqrB+R9ZyWotrqSPGApOB2wasGGKWPbgHcD8v6Ut/NHObeePBjkGd3PQ9MfjUMcpifG3v8AxV9S1KpFdz4xONGfu7MwrS0TTLuW1I/dFid3sckfrxXOeOvC1nrtncWro0rSxtHsDnoQQTxxxnNdvqUPymVxkYwdvp2qitol9YsVGwkEcYyP0qqTSvGTFiIOpHmitUfit+0h8Grn9n/4nXnhiUNNoV4hvdHnccOhY+ZF0wCh7ehHXFeS3ISSMo+AVOfl4/Cv10/bC/Z8i+PHwxvdNgi2eItLje+0mZSFfzVBwmTjhhkYPGTnrX5C2c09xAxuYjb3Cs8MsLAh42UkMpGAQQRyCOtcNSHs5NdD0cHWdSHvKzRmjKXMmeig44xz/wDrqfaPMfC/I/TeAO3T86tXcKSSl0AX5du7jIOTg5x+lU44jLGVkkaRCSocYwT3B4rH4le53bMdFIDjYp3Ak8f44qxGgaGUMTvYjOenHaqjlrePayhXVsLjP3eAc5ODirMEBlVtrggn+HPAwB3z3pOmx86v6jHYW4MTIpjZgBuwRj0yf1prgxzQMAyqXZenPT9Bjp2ouJ/Ln+yzj92oyNoOSv165zmtTyDLBGfKHlIAS/VhjkYPXpWUvTU1i4v4mVYzAwweqEfeGQ2R2PSuu8H6w2iamkvmhI5QFLqdu3BJBB+vBFcvEjAu5O2Mt2/i9hT4DLFcKHQIMfge4x6GsEub4Tqg4xR+lfwD+LA8TaHY2Wo3ELXCJsjOeZgB1z0JHPQdq9Tu9ITT7wtbsyKxBjZc5Q98E1+cHwi8dxaHqkUN+5jsC+VkTOYpCBhhjJBz6Y619peG/ibe3Nklrfu10sYVo7lQdxXHcAcnHf8ASsJR5WdcHf4T2WzvJktf3pDORhc/eI9/Wm3dus1oyAhZcE9O/wD9asHQtf8A7b2SRx/6OPlCnhgw789vauoDMIgJo1ZSPbI657VnpJG6SRShuisQeQDbjYxxnnjn24pliqTxSlAAd5CsvXANQ3iwRwmZX2qeDzwOuDz+VQ6XBKLUFW5OT07Ek5p/CinY2o5xKpV1zIDyvpSNtY44rNe5e3mVijKp4/nzzVzzVlySxXAxz0B9aLktItRsQ47sD+FEsYRQDySTn6flVUXJJAHQHr7+oqSWZiuQwz6U7uxDTRm3sjl3UhUB6c9R2rCvlERJDc89s/pitq9+dnYDr+hrntSciLCk8A/Kvr3JqeZJFpXZy2tTOd2Bgkkbvzzx61wWrAtOzJ85AOfQdq7TXJRGzAkcjj2J6muKvUW3LMXBc84xj3NZasppNmBeW7380FqBiSVwMAZPPBwK9l8MSixs0snG1oVAVjgnbjA5/T8K808KRG78RrPgeXC2C3U8gjgGvU7aKPcCWHXhupP5V0R91GKSb941xP8AuQVbK+jHP61RvL+JE4ILgcLnk1FLcIvyEcAf5NZk99C2SqjzBxkY55OOK1cmkFrEWozNdKqOREu4kt/F06f/AFqq+CIX0bVdV1S0k2xqYxcJ/C4yQpIx1/Wq9xes3AIJJya3PhJaxaz4k1vTbmNhbm2jm+V/v4Yg9PQ4/OurD3bOHEpKDPAv2ntCN943tvFao0Yu1FtMVyEJAOwk9MkZHqQPavm74jaS9pBo0r42zK8y7cncpIAOR9DxzX3v8Y/B8Wt/Dnx34fniVrizgF7aykYwUywIBPXAPQ+1fEfxClTWtH0O6IWJ4rVMpjAB6NgdhmvV5FbY8RSUvkYNtdSy/Du3tGg8hYJJF353bvnPXgdRg+1cnrEwkj8suwxHyvP04PbpXWaVFFdaBdtIxSNZvmTPXgEnHrzmuM1MLNclEHyuyjnjg4688VlUVl7vUUJfZ7GWTLFI8ZcCUA4bse46Dp9RmozK7iRnK7Fz/wDWxT5EXbcksDtJUL647jHb0qqoLSDg7cn8M+tYrV7G7d/i1N/w/fpaaRd5QM5BI4JycZAwPf09a2jeM0uniRUXzRtO09MA5J44ya5LQo5RczhsCDP3WB+brgj04HIrckRRbsY1PmLwGXrjOOM+lKT08zSPw+6XNRulSGZ5FDZnaKLCZLDI289sjNc9aqItQk83924Uh+wZuADyeMdK39Fhgmuobu9VjYWZMk3ozKMhcemetcwlwXE0syAO0hbCAkZJJwM8nHqaJRlGPN1ZCa5mdJoExk1PeqiVIosg8evcgc9T34rfhmuCkgH7yWQjKYHA55/KsrQbOK1t/OckKQDInf6DPFaMWoQzXwlhLxxFPm2ZyoHY9jyBW0U4pcxjN3kyjrk8V9cPYMWaJlEzI3CYU8gn1yM49q5exvHk8xy5VGJXBQAn0HTOavLfQ3dw87SGQyyGNX5wQpOT/L61lzqbSe4uHKhVdUXAwT0HJJwcmpnGN+a2wLX3TpdFQGaPfIA2WADDAwR0OOpzUul6ai3Th2+ZXwVbpk57Y6nFZYYma3uJBgKFO3GATjqPxrZ09zNJf7x80gikD9AOSCQfXJ/IVdotEzVvhKmoaPNa6ksqbBDIc7FQcEDkZHQHJxjvXUaBG7GNXUeXhQOmcZOT9e3NQ2emJNeRWV1KyRFsGUAnGeCfet6x046fqEtrtU+WxjXYc9CeQT69acbehhJmnb2KOysQOvYZJ9setXJdNMkjv1K5B9T7nP51Lb2wR1AYYYnGO/fnirqoIWwwEmfwI7jGOD+Ndtmlyx6nE5p3kYa6UAXcESZPReCPfFW1gMTx7SxbGCF79wOOoqxNEWkcAY6nAHvznvk0kasx5jC5PYlT1J4I5x7U1Gwov3RsbGKZkVwrkZJXt14xjp3zUkUBR2cc4AwPfGcn8aZPAi3Mfy7RtOep46HnPXt+NTvEhh8tkEhyPXqBx9DVu2gk1bsRtMCQf4jz2+XpknmnzXCyOm1sFQfmwSSOOBjt71EUYqVZGAC7d3DH1xx7H9Khd1VizAjaCRknPoAfx7U3TVyuayLLR73WT5g4XhUIBx+Jxx6VTlOYiNoBY52rgA9zkfy7VOAjou8FnI8z5QR1/TqPyqIxF1XaWI3EewPXH41Oz9B2k0Qs26PPEUoIB6/NgcEkdP8AGkRQE2sCrEHjk54HPXvUrEyRsVK8nnHfr7dqYxMkpPyqoXAOeg7DPendzXYXJZiSgldwY4PGO/XucYNI4KuihmQ8gsyZ9c4zQoEcZwOGYHPfAznj39adMNkzq64wAeoJweQQehppty8htDosqGdXA3LwehGD1H1ppC5BbcePvD6HH6/pSIwEg2RsPT88gZ9acHK5wM8ZO39CTUv3WJqLGLM8QAxuwON3Iz3NSrIZYwpAbaQ2e/TkDr1qN4wXBBAyP4fm2jGTkewpFlJfcEAU/KVXjI/LrV6Nc0TNpXHvsyAxByM8fTpTBkBicAMCAeDg4Gcg+2cHHWpZQpTCuuTyByWHvnA+lRTRElRxuAH0xThquWSLukOExjlMiEb+o6ehzxjFRXaDydzOMMCSvOABx1PXNOQbgwIGCQcN0zyBVa7JeF0ZQAAf90jnvTSsw1fzPLrgu13ctJIGBkf5lHYk4H1FUwiuw5IGPoc1KXWSR5RtKCQ57ZJJGRx3/Wo3IJYcED8DmuB6zep2aJF3Tm+zzZiVhkfN6gf/AF634pxt2ltg6dB7Y59eaxdPjYOgAAwed3p+Fa0uUYBXXaR97n2I6V1xtJGTbXw9S0sgjxgM20Y2+vXrxWnpojkSY+YAqoT7+9ZscrPMw2jaRnj0zjHQVdjmS30/UmwhAgb5ue4IxVxupIzSs1zHk0bGSWWVCFjZ3kUgZDZYkHI9ajNwzSKpjCMx+ZXPOcAYzmnIiIXt+I8rjy+y+wpYraRHUFBkcfN3/OuOcmmzpilYQxyqryMEWNmXC46A5yD2/KlDJCrFN8m/Dbs5XGO2P5UksshaMxFNqtk9/XHbtTlRDJGrNt8xd23PUDAP05PSsW/5imk4stW/+rGFCHGNoA6DoB9KRiylS8RwByBjjntgUWyEgPlWUhvXI44znp69KIS0r723Bs52rkDrz7c4pzJirxLcJSNco5wAfrjB9qpvvSIJ8zeYpUvnlegzkn6mrkUO+JpGTABOeen6dBVQuWcoiltp++vAXnIqUuZaDtde8TRB4ycHhR8pHAPqcmlkUShmOI+M+p79sdqigilRtzSb0UEcgg4weD1zg9KlzKFdioJI7EDn+dD/AJQS094tQSkzDlmG7+HA4xycHp617F8J43SwmYH5i6568DkAj3x6V43bMhIG3IxjnPoe9ev/AAeuzb2k0WRJtAPJzwOMY/H8Kd1Fmck2z1JLh5IY/OQysW4PAGO/Hei48p7uRowbeNlAIfBx2IGOBk81HI6XMYIVo5D0bgLyf8/lSNBtKsFMsZXke+eaEybag9iHjJVg7Y6cHjJ6HFBaBbZ8u0MyKdqY6+gyBwKkhUw45MZYZViB079aiuLdyZTKMsQccdf06VSsxOLbLmmaWl9FK26FXAJPmvtXOM4Hv6AA1nowdcYKPk/l0IHsaWRd6jYuQe/v+PpU+nTGKcNIo24IZ8Ekcdsdz/KlZoTVmUwjRhmxvQfoKnilRIlEarHx/kkGpyUgMgRjhs7BjqPr+lQhBGG8yMqq/jzjoDnn6UrWNHoMt7q502dJFZuBnK55IPtVyXU2ub+a7uXzcyjzGfABZycHp39ahV0e3RyDycY7fh7Us0CF5EUGRQc8Y5/yaL2+ITbkvdJRFMkbRkebDz8ztywznn6VWlt0iYrht3XcFyAO1OkuS4ME2UlVjyewwOMCp7cyRRsjR+aScDjqMHueoprRkJ6FRZJYQTu3I+QO2QOPqPxxT7dVeJvlyOc88Z7H3qWCKK7iOyURXAB++QEwSc4yOuMUgBhiYDbuDc8ZJHTA+lJtovZe8TGUurhZASy4+bsfTjrnt3qGZGjYKYxwRj096ijWMAAABS3Pr1q6LwK2VYZIGd+enJAGBSTVguU49zyFt7Lt/gx+HpWlFAgVUkOHySPc89OM9KgjiKOHkwsZGe/f1xzUu4CTy1nyTj0JIBOQBwcc9abVvhNNbDEYCdtjYCAjoODjHfrTWug8yK6gKPu8E84I/wA49akaAlj5Q+bGfmyR39jTIgVmj8wHzFY8r0x7fSkm0jNpPzJrqwQOG8zYCRubAH8+/vT7WSQR7NrHBA+bj19uadc2xnVQpO1s/L3PtUakW8a7VPmAgHnkZ45+lDbaGtCG5YOcIR5bHnA6HIxyD9eatIGjQFrhTnGd3OeuAMd6hZUgQAZIbk+pPPHTFQIPKiIQkSqw7dDjkZ5zmptZgmrlie3hlZk2ssgBPTO71H49fWqdxpEaSCQAIWP8X/1/5Vfa3QMJCQjOfusefQDOf5UyeRZVMbnHzEd26f8A6qa1Y0lFbFSyKqSRbJIxb2GB7ZFaFsqiTeAkaEE7uOOMjPpxUUVkj+Yd2VPIx1GOuMDHWmMPthcyAJIp+bgYxzRowav5G9LChspSoBwB8/GR9OcZJ9jWPZ28UiyGcbJAc7hg44/nUmjyRRptaYsoOfmO7sccdh/KiGQyMzCIoWc/L1zjoSQO4/KlFpCbTHiWSCJXg2yBsgd+/fJqRdSWWHE0eVQYx/dJPYelV7tkcsUkIcEZ2fQnnjio5WEcMxcLtUZ9CvBwffmi+vMJJpFe91m2s5lXzFAdslpQATjtn0/lWLr+q6ZKET7VFclycIvJGB3z/k5rznxx4gll1rCymNEYRjjhTxk/41Pf+G7jUdLin3AvgkSIQTtIzkY9a8nMMTGjFx7nVRST94brXhB/EzXCwwGQAHAwNo4IGCf8nFeY6x4ZvdHMiTRsuDj0PTI/Cvo/wPpc2jafGZCztgHf0IAHAOeuO/vmpvE3hODXrXzmjSVCMngF1PPtyAT2NaYON6KjU6kyqNz93Y+SJIYjAGuI0kwQ2D8wHcfQgV9IfBf4sTaDcC2uJJfsxjChBjanAwAORgEk88jPPFeReMvBs+iXTDH7thwrck9ck8YPaneArpINUEL5GVzubOOuMAdiKjF4WNSPLuNpSXMfcGo+IrXxPoYexukm3KPukNgYznGf0OK4bTdUJjuLbzWxvIkRT1wcA4PYH8q4XTZZ9L8m9snMcZGN28lsdMEDgAj349K011R2vhcrsXzQBIO2egwOcjGOT3rycDhZYWt7zumcPtGqnLJHWtAkUTSoF+XovTceeeB60huCqKXb58c7RkZ9u9RwXUTIGY84GPUHtx0qUxqEjSQBXbr7Gvq9GvM0WzkW1cG1MhP3FJORjHGfqazYTBIoBZjbgfwg5Ixxg9fX3q5c2Ja3CxSgIeDvyTj2FNjMNtbgeUBtwS5xzjrwB/KnayG3e3MW00+NkVkmB2qNuDnA7A+9PREgDy+UHKnGdo6HOTVPAt3/AHYJDHJwMetEhFxxESQRn2/wqdRKUZNli5vrRXxCrRgA7t/Un2A6AfnVZw0zrJEcKR93v6d6qyyS28m2WJZIiBkJnJHfOeKtoVdS0YbIxjqMD6Cm3YErikywzoSRtxwMdfUH/GpGuwrKJYwGXJ+UZzz2qRJImiIPzOMfM1MmRFC4wWIx059zSafxFJaFxZ4JrdAkYjkwcnPJHPQY4pZZYnt3MbhZQBhCCd3qM1n26CU55CkEdO4+taBSHyJGYnIX5QPXHrj1pp3l7wJcvzKMkhVissRXaBillVVmabexYrnauMD6YFMubwxyxoGBBxx6n0/GpXdGdYmRkBGDjnnPFNqKJt9yFjjjMnmKzdB3798+1MlaSKYkHIAzuzx36YFLBDFM7ROxXBI78+9WJ7C4tAhjYMrc7Sc8dOfehuxV9StBMsoYyqwPbpzkHqcGpBJEirGvO/Oe2PfmnBw8oMidOTuA59MfShhEjm4ZOSeV6gdqlpAI8CtKBFMxKnkZHpzV6EO9u6mQbyPvt7cgZJqqljA8qGEgb8ZJ7HHrU1tZiRipnCkN8zYyR9AKT0+EqxnuJfM3lN2D19/WrFuYpUG7Awcb+T+FS34udPmwwVgR/iPT/OaqWburSRscISMRZ49R+NNOy5rEb3LO60hDLIWZs4UbDt6dSf8AGgRo42qy5AyR26e9WLhlERjZAzEA7wOnU84HWqcUcaEEvllBG/t16Y+nelpImzfoPuojBDlWyq4IbkD9akcCSPJIbC59896hMYeTyV+beCQccfmadFYspIGcnPuP09qlvXYtNXNCHU7mew+yKzfZyQxTqc+tMeEJmN0bap43fp+FVbS2LK0qNtOcZX8xij7dOgZnZpMHB4/Dk96HKy91CerJbkwSn5l+Uf3fTtVhNHEtp9ohuAUBGVyN2euAB6CqpYOZJAAWPsMfgKfBcQlGXCR4AO4jkn09BTa2sVFNL3i5JbvHZsWkVWUfd4z1wO1VWE7FQ/zgAHbjA9unFQRM93KSRyCcc5zVtS8LeQ54YjJHPHXr9acUrj0a94EvHDPG0K7mGM+3P86sxO0UURWFmVMn5Tn1yCMVVMjwzBo8fKOWHP0/OpLa4Dkh1JzkFh0X3pS3HzJjZVCoEUOjEg4YA578nr61Yjlsmi8pclcfMgzzn36ZqtOk7K7tGwQfxnjj2z1/CoTMVjQlGkQDhfTpxx601ch2RpWzRSBg+I4d3Cry3TGDx6d6S8ieB+HPzHp7dPzGarqhKmQqF3Hjj26fzp84acFY32MFyd5Bz6ge9Dd2uYSsxzq5VFVhI7YBGMnGTjnH9atWL3ECAFPOKkqVHXB5GDmstZzbjJkbOcFWHB/M961dMIuIViztdiMkcY54AOaG/IOo03IkmeaJdqMfuJhigx0zjnBqGd40lRlxG2Qc8B/XkVLJbS6XM8bBfLBxKv3vm55yBz6e9I80U8hYqURicerDPfpxx0ppJ9RJsbc+ZdyGbzA7YGeQM/rxioBaPGVO7AJzuBpsxDtGNqhR19+Tx0/xqVrdTatIJDGSSuW6N3x0qb2Ki3dyH6hcyJGsXG1R1wBnryT+NFrqEfkx28qAox5ZRziontpiC5kVlx99wTn8KlgjWzBLJkqM9envj2q7JJAm5XkQBIJ5sQKYo05+b2zmpV00OAqy7JG5UY5PXj/69NluUuFTcx4POcjPuKdiOUIEYxEdEOeAP9o/yo+Em2hFNBe6UVIUbGPG8ZU+oOKV7sspbymRjw23PqTjGOlXJJJLiPYzByT8u7twRVSQXTsQ1vvjKnJXk9eDkdPyqdyr8i94ksbwFm67mABP4/0qzKsEiELKA/OSTyecdOKZaQRGQLcboyQB7dOMk0atp8ccccgmjiicHbjBDevTPOfWhLUuN2veHWtxJalYwTtI4xjBJJ5zg0twjm4Z3gCR7jtC8sQcZJwcZ9Ko/YpVRZopSqHv978famz31/aKNyGRGwTu7/nzj6GqtqS3ysmFxEpY/NGTnbnB2kevHp7VYeeC5jWKNI956zcAdeeCB25rIhvEupgZQyZP3VA4PfGf61fjihdVcLkEY25A+pIHOaHGzE5N/COkkG5DtdogCN2MdOOD0NRTyEwqgKrgnK9ueM/Wh1NvESJHaMt93tz0GPXj6UOhnPEgTaM54ySMZHJ9KXNYLaIpqYpX2sRkEjGOD0J6Gr9t5ZCqHI5yNxwvTr1qnFHtYtGoGDjrznuasfZYY1RAWEmPvHp36AildMIrUQWryzM+VQEkccDv0NOFqbORmVzyuDx+YGf51LBZxPOixyb5t3A9RjB6/n2qKZpod6u43Biu0YPqMZotzFOK1kTW92JZgZsOoJBMnP0wOxprWbF2QhmXJ+dB8uOfbpVIXDqyFo8qM9Oo7dxVpL1JYxG0TLtOc56HGAMGq+FGad0RCMNcY8zcoGOmM+vHtU7JIq74ztUtnt7gVN50EkaJI65A/gTDeoOe5p0mnq1vlWDKFyu0/Nnpzxiosk/dNk9D7lclQAD0FMigdj1OSP09qcCM/hjmopZHjIxng8rS1NC3LGkceO54/H6VEAAc57VUXz3diRgGp0Ugc0ai0HBzvDAnP504yF8blxTVYFiAQOKeoK9cDFLZDF2IATk80oLhxwcfypkrENhTlQKUZROQTmkJjmDBTyQf/r0wMFGOufxxTzuPXg4qMEkjgEHvQrsLkhI5XB5FHlcbicYpDKFULg5z1/8ArUo2sPmzx/WgY4sQpHGKbuLZHYUMCRkHk8e35UAAjJI69KCCaPKjIxikAUHcxHHWmgACmEBs7RjNCvcrQlEgYYyDQMhNqjgGmKyoDhQR70hmkY4XPNDuJvQkICgEnkCkM/GMDBPX1pikgHIJ5pWlV3wBxQkUKsrZwOn+elK5bI4GMUoYZIAGSacdrMSx4AoEhpUBQoyTTC5BOOBinDAI+v401sknB4/u1XUNhVcKSOOn/wCuj7QhPAA7UgDN0HSnbQj7VAOBQwQ9MPnKjFNZVz3APrSFHA6EkUKSoLMQDmpHpYUQkdhjGf8A9ZpSBkkA9O3FNdzgZYlT2pyEknGcU7MW4jqAevUU1FQlW4znNKSpBxk8/dpCSzAYx/nijYGPdlHBPOfu5zQrFGLKCT+dRNCB1GDnrViIAR4wCaHsMjd3dzzgH8vyoXCqdzc9aQyAMPm6A0BgeeuKQAsmWyoyKQBgMldpNOVx91QOlLkscE/LQ0BHLGZXAz1ojjMXuem6pGQsSqkfWkKknG45/wA9KelgaFydhxxgZ+pqNTIW2nGPypxLqp284/Omdu43UKwD5pgkeeMqKaXXbkZJIqNrVHAYknmpJVAXaOQfp+VCQm2xysqgqwwR1+b+VOFwgG1cg4pkapwMHNTGPzAdoGf72KGg0uQtchCPlHP86VXQr3HNJLalMZyRilONh7YoS1GAmDBtuMAd+9StcYjwihuPp+OKhRBjIHb/ADmkmk2cBRnP86bAI522twORTRvJyT17ntTUcHgDip2YRpggf0pgRRqsKlhlmP509WcgkA0iSmRuBtwKcGUKdxxil1ARVwCD1xTVIDrwp5pzuJGOwkqSB0pdhA5HQ1KYAxOT2prHccseMcKaVgQuOcEc0gYBPUL7U7aAOVkRASSWNL5xVtoUcio3bDDAGTTVQse5zSsLck3jOck5601wJSAuSoNDqAwHJPf8+1OaQbuAWx+VF7BsLKCowPuA00FlHPBH4ZpNxAPHOaXexOCADijVDELDAJwAP50qAHO04OaYFDEsSFNSKFxkAU3YBAgI65IpNpVSucKec0LlzkfKAc0jZkcsf++aVhscQCc+nSnKFwTzuJpuWk5Axg/pRg4znBqrCHBQrZOenWl2gsrEk80xY3YDJ3VLJCAmWPOaOobobKwx3BOPwp6hUA6dKYgLNnBxjvSucvhRwakBQA656HFBUBO3I60qgrgckA01wTggfLTtqLUAMR9+v6058CMqFycUqhim3jbntSsgUfhSG7kKW653sBuA4pXJZuuR6VKyhATnjHFMjYjBPfpVisIsYDliB0/SoniDNubnvU5KxrluSc9KSJivzHg+/pz7UrjE2grlsgKOlNBOzpig/vic5xSPIViZAMkihgB3xjLc/wCzTCXKnPUilBwASdx/rQ7F1wcdakW405AAB5I//XSGIgksSwpMFQcYpkgZyASdop21DUesoVxhcgfrTZ53cnIIGPu0rgQoOnNMYg87yRRuMEJMYGNvOacG8zkevFMDB274FSEEng0+orCNuKFcZzTDEq4ySMDOKcVJOMgYpzGMAKMFmP5UXCwgQO2cjJP4UrxrGMAg+tKzhAAuAKijQuSTwamwMkEYIGBuIp5YZABxxTZbh4IgiLgn9aAgVUJPzEfkaBkoHAznHYUig5HGPxphm42gA4NQT3KwqWbCVDdkAuoX6WcTAsAT/F7joPxqnpUdrb2Nz4o151ttIst0iiQ/60qAQcHgj0Hciqelae/izV3aUmHSbTcbuc/KoAwSgPqRyfQc968h+JXxEn+Iesx22nobTwtpzmO0tlAVbggkeYw9P7o9s15+Ir+xin9p7L9TpoU3Xlyx2W5neNPGN/8AEzxM2s3m+G2A8uys2yBFGeckZxuPc+nFQ2UR35MeFGBnnGe/eoYYd+cgjI/A1pwIII/myyqPujt9a+ak5Sk+Z6s+qhTjGKjFWLUEZXaF7t9z+dbFlAWkHBCA/QZ/pmqlmEYKTHnB+7WxpytL97hVPPHH0pRVzWzSL1tAEHIG4j+HpWrbx7+M7QAKq2UYK8J82a1I4wV2jBbof8kVsoa7iuFrG7AqoCgHl261oCMRuqoSD3bNOjiCIQFwSvbntU1mqpEWcBXYnCt/PFb8qsQ5CpbOCTkk4/yantpiFAK4fvu/nimqWiVupcn6de1WY4DIFJPJ/OqjFkOyJolBfjHSpYnB/wB3/OaVVBjIUDI/i70+0UkdK6IxcmYtkpHy8jORTWZYwCQADVh8Ecg5zUZIZSoO4fSt3TsZpkboGIPU1WmXaTk5H51YkBCEk4qKRw6df8alx0GUZo/MVlzxj+GqDwNE/bkfeXtWjs2gtuyM1WkyeCNox61CRadjIuIwWy33TWPeoGB2AtxW5d5DleRWbcQkZPQE/eqJRRaZy+pQA87SD+n/AOuubvrfAKgc5zuNdjfqGj2jt61zt/ASGAA5P5Vi48yNU7I466jCOR0UdP8AGqd7aJcW80Z+ZGjI/wA+9bepwsrBMjdnHH41m7AyBipIBwePqKql7klIJRU0fVfwf1A+IPhZpE8rGSaKMxFjySUJUZPrx+ddNMFMEMgHOMH2Nea/s0axHNoGp6O7gzQTGdU9Efk/rmvUBEGkmhPOORX11Krzvm6M+NxVFQclbYikzLbck9OPrWValrW6kQr8rDNasYwrRkcg1i38hUuQSNp/TNElyyM6cueJT1W0WBmkUBpJOmR14wM+w/lX5M/tu/s6v8GviTdeJLOBx4W8Q3jHemdsN0w3SbscAO2cE4OSOua/XO5j+2QCfIxgYHp1ycV5N8ffhZpfxl8B6p4T1ZR9l1e1eCKR03CCdTmOQDjBU4P1GadWDqxU+xlTl7Kbij8YTprIoL7XtycgrwCOmCTyayNPjltjNEcIGLBF5K++fc49K6fWdA1jwVrWoeGdctTb6vpVw1ndhwQCASBIvqGHI+tZF1YJBdfdJUASK3fqevQZ4rznO/wnsq0lprcpSWkFzmOVSHX3PtwM9/6VUEhsn6MrKDvCjkqTxjjk1fuEK8sVbI4ITd7k4Hf25qvcAxSFsyEA8MOCSME8dQD6elapyafQSioolktGu8yqxL54D8HGM9upqvK88UyRsWyPU9j6D05q0zzSqDEP3zYITGSfYdqsXd4b+BLhVMTqqiTf82H6Akn+VU48seYhNN+6CY8p4nAkUZBCHkEcjpyPWkKyPF5TSbmI+62CMdCOR6VUkvJrS6W4QjzSQu50Bzxgn24+lLabJrc+VIHbqDkk/meufesXH7Uep1qVmo7G5oty9tciFyVAPzHrjnqPzr6F+CfxXXTr2HRb+6aWzVh5LzSDepJ+6CRyAOcHn61842Zlk2hy0J5+97fSul8PiO9kRGChlHD5PJz3FcLfLLlkz0IPTlP0W0XVbe6VJbG5WCUBSU5+Y9iB39PavRdP8Qm7iRZYwhAwy+2O31r4a+E/xTvNM1CPTr/YsbkxebKcEjjGM8Zz64z9a+m/DPiiXX4giFfNjBILH68+wNYuNvh6nRFq3vHe6jm6sDa7QksxYAjjjJP5gVcjnlhhjO5Sqrt/Lj9K57RLq91NfNkCxhT5a56kdSQPerwR4HlDScZJC+nc8Um7Mt6l7Ub5JYCcg8ZG7v8AWmBnmRfLO1MD7x5xWHd6na2jNvdT5mAoPXP0x0zWp9tgdgiyruVcn6f1p2TBpmlBdCFDkEE/jmmtMzEsARj9Pas97reCEUvnp2/Oq6X01vIVlbgjHb8qG1YEWryYlWXeFzzxXK6ldsWbDYyT8vatG8unSP0Pv+PtXN6rcySAkAA/T8qzdwtqYus3P2hyRI3AweBwf/11yesThInyNpJ69sAH8q6C8ndyCykbj1UcfSvP/F13OrhPMy+csmc9uOlTTUmS7dzovCN3CkQKtvmcZYHHX2OMdPyrv7S8RlHzH5f0784ryHw9qYt4QqgRMBnsc56n8a7C01cJHkMQCe3rzWzbuCR1N9qAmQ4c8D6H24rmrq9USqC5LbsgLx+ZHGKq3mskkSKwdemfTB54rPin+1yFhkDJxt75OcUOSXumiSZugs6Hgk5/hrp/g9djT/iVh12x3VjNBnPJOVbIB/3cY981hW8KMAoyuei07RGNp468MXJUKkd8kZ+jAoQfUciuzByXtVzHm4yLlSly7npPjq2W41X7T5TNBLGYpFfoVweCPQZI96/OPx5paaVpb2sMpuPKdoppuhQhyOBjnBA9evtX6k+JNOJSSOULIsRyvHG3oR6HOa/N348aCui+MvG1oBKFa9LRM5yvlsFcDA7gnHbge9fSV5/y7HyuEind1Nzzfwq0p8M6hKgBWCVi3TPIAIJ6DjB/GuT1W0lS+PzYgYAr2J7nqOldH4dkWTQdTskJAnlWR15Xngc+oG0fgO9L8SYLa11mF7O3kg0uSJFiWR9x81VHmYIHQk8e1cjTcTu5Vzcp5zdyqbiUKoCsc8Egj1B7cEZ+lPt4zdKozvkIyAMZ9h+NJffZliiFukpDMclyDnJOc8DioySIQ0W0ANyE69uvOcVzta80XqaK6fKaNrpL6bHI07mOd2GY2fJyMEDjnp68Vv6zdwJaFLePa+5cDOSx9ARXJW86xTPEwAJGRn1PPX3HrXZeHNMN+Df3GPKtQrEn16KB6+v4U7Ob5h/AhzwHT9CaOVwWfEkqHnbuAG31yB196x9P0572RZo8DafuKOeuc+3/ANenXl5d6hqbCFt0byHqnB56k9s9aeNWbSVnhjXLqATJHjGemBnrg0uZzbs9h25I+91NO/lnCtbBVKso/wBV1UYzyc8EdPrVHUZDYRwWkW/z7pPlbPbBzkAfh707TruO0WedlLPGANp4yx5JPrVJLttQ1yG7YAEOrjJ2jAPAB9OPxqnUs/MyUZNcxJLGltKbKN45Vt1C+ZnnfgFv14+oqG7sWC+cshEYjA8rG4FsjJzkY4+vNMnZZ1u5cIhLE7duByxPUY9/xrS2xS+HgrHKOc+m5s44HXFZN8rbl1KjHma1ItKdbqLy3RlIGFUnjGSBye9dKtsbYwEbRvj27D06gg5HfjvXE6TcNY3UxZ1Ow4C/wnnP1P1r0aLbqttp7RAEoFaTjkdePXGaXOqZTimmWtKaOeyjd1CTqxjK9COSQfxq/PA8M0EtvIwZSNzd8e1Vbm3jtJi6q0gwMDA+p6Vr28im2U7NyoQSucZHGQPpXctV+J570dzZgme4gBACsBk7UySccY9Ceaux5ljAZSrg/wCeDzg1m6ayRzqzE7JFPllfXPAOPxFaklqXUFdysvdST9QR7j8q6ou6945ami91DjEQNw+VVHNVp4BMu4kAnH4HOc59/wBKnhYqSjAnJ6tj8MD9KeI0kRd6jaCc81stuYyjoiFVEk6hkyxHB745xzio40DyMrMXAIHyE54wRznr71OjliWWPdGOFcY59x/jUqqWXcCMkY6fXmpWnQlLXlK5jJ3EOVxnbkngds8cn3NRG0AjMe4BQPTk9OOvX+dXJAFO87uDz/8AWxUAOYmB3YGPu9cY9euaSbZV9fQilUxRREBpJQpHyHqvOOCO2KpSACRCrMrKdzLznr0IPGRVtlBGArLsAxk447HrkD6+9UsiVtrgO5JOex9h7URjbzL5nNAyI7/ukG4kkbjt79QM/Wo5AWRgoK8Hhzzn/PtUsiARr0LbeB+JAP4GqxcMNwZizE5HXr3HFOFyW7LlHrGFYx/8tAevP0IIIpwlVQE4ZcYIxnHUjBx0qNlMRI5yMHr1HNNmUnfk7TgYbv8Aj6Umk5bg5tWiTO5jC7WB3Z+XnI68njg1DKgIOG59jyffp0oVA0xxyFH3v/10SKUIDZAPT1Hf9RSjHUpxvEM4XcNuD79ccZPPX2p5ZW+UMOn0phQhG6MWPC7f1/CooyxBzliP/wBfWtWvPYlpRW1yyJH8txjBbIPY4PYe1RzRBoSm4qQMH/64pZJQ65RG5AGCfxzUTKDGxyN+fzoUnbmCyRZigJKs0g7DcenTH5Cqd4SYZBkcgjj1xVgoUGP4f5fnVTWJES1l8vC7FJ+Ug9uuaEnIqKs+W55WJCUcnYGJI4AAxzjtyaiwHfKtkqTlj3/MU9RvO5s78Z4Hb1xUCPggMxfcOT2PT3rz7JtnZsbemASvnHJH58c8VszQx7AMlsAeuf04rK0ZgXQDOG7n+VbbHEaFMBCMegGK64PkXumbsyCJyS7BSSox17CrN3I8PhnUpMgSGBsYwSeMDGff8qgkWQR8KWBOT0G3/EVHrUwj8HalvJUiL5QvckjHNaNWsYttJnmwWRWgeSQkqCOpx29eozStMYX+fJGcj1HHHP1p4jBRAVZUI6cH8R9TSuwVgVUqc43YBOPT6+lec5JnVG/L7wxVMr7QQq/e344PcZ55FTRsWYkAhO+O/PQ+g71St4h5b7pmznb83OD6H8KvxknJXBi6M2MAev50OSXwoI3t7wO6OUZQ6ZAAQsWX25xnkepp0SndndwD9307ZyTz+HOKhmaUmRIv9aMHn5cgHOQenHtU8Kg4BJGQMdMj6H1zUttL3hW5/hLUTh7Z85dcH5eOceh96ruTCxG7bxz7A9Mn1FWnWJYAGiJHp9OetVGlLhcqFHJ7cDn86SX3FJX9SwrukCs2RHxtx1bnGDS27gA87mPO38D3xUGzzIQMEMBuU9CPcdqUylzkod+B82wY+vBpdOUGl8RoWwLNhnKKv8Sjt/XFep/CS3iS6uCXZdyEEn046Ae+M+1eTWpcoVYkkDjbwfxzXpvwmE4ubnBBQjhO2AeSPc8flTa5WZt3sevqpWCNmUNGT8u7vVuzje2k+Zn298jv3IA9KoxO6jbnCnn5umcYzzV5w5sgGdnbpGM5JGcnjuAKpapRIeiCclSdgLZG4/PgkZJ3ZwRj2pxa21SZELlScfeJUZz2PSqUago3zdKWC0F4rIIzvAyAeMjrkZ6jg0rO4pLTmLyJyzCVZWAILgAgdOOtVHjInSWEkg/3fXP5Yp1rKjShVKxjptyMn8KeI3jaTcflDZ2KMjGeeuB0/KnFPXmITS90ZMXZBFtVmVs/KegIOQc+/wDKkwkrRqAUkJzhumccnpjH0p8bRzKsedqbjhGAz6447c1avLEud6guFKgv1x14Ax096GmrF3X2jMgQrE4lUOq574xk9QO5qNCIpHCErxwMnv2z3qSVSHYxD5WzjryM+9JtLuVKAMoHIpNalRaRFcOwlBIAA6kck+5JqcShJVcSnOON2cfQ+1REAT7UVg+P4uhz1wMVNHbuZwrBWZU4ZM9sk5yOa1dkubch2vsWJUeeN5WC5JG5l/LvzgVGt08Dhkc4IPOByDyc49almV7eRDCVZHBG30GOc59aqGTaXiZQBgflnPBH+cVmlzI0b0FVjMDngSE9OMdepA6ZqS2hW1P75SY/bHI5GBn3ot8rC+z5QOdpwN3XpUtq0c6BZoj5gGAeeOvB9z/Skmri5SAai0LMigTxsOFbBI6HBwe3SljkFxPuEZU54TpntjJ/yamOniC4CghY2OPm6+/brUlzstmi8hkkZv7p6euR2zVXu/dBp23JPNLq4bIC4bZjG7g45/PgVCsoLCVo2QHovqffuKngCXJJON/UrjAP40xHeJZI3TLFOrjdz7f4807392WxKulzXLVpO8bsYjtcDK7zu7Edx6Ux97zP5oDyMedvGc9ie1RfaMlUaMAJ8xduOgxx1yM96nZZZCrEiZWGNvQ9zngdKlOzLu2hrhZJleNvKKnGGwemc8d81IImdV+UkoP4f8KqyTIuRIoQg7enT8vWpIvNSHO8ujEBeASOec45/PpSTbYml8RNHIhkVZcHjJ2jow64z71C0MWzcg8wA9srkZPHHFDwpFGDJGypj7mPmXJJ4IqJpCwJhwxY8bMjj3HtU3vLlEm4/DqWbYI8qhdyMoJ2E/Ljnvjk+1V52KyibY0yMCBxgFuecDnPbmrFrAI4naRiQRy/P8vb86GVJIn8tvnX+LPy4yckjHU1pF8q94vlbC108TRtKvDE52joBjpx79aIpZoEdlQFFPTqSSTyPanWs08NrNErlS+ehByOOMe9QQDaEUFUcAnc3XHpipdn8QMWKUNMWaPaHBzycnA7isHxpqMdpZPNExTCgKEBJzyMHIIrfIkyQCAh/uk7vY5rlvFsCvp1wZHKrGOflzgjp0pJpFxaZ41dTz6nrStJiRlYH2bnp9a9w0XRI4dASVImRFCHaPuncCSQT6GvIPDNhKdZ3BhcBW4yM7uvUe59K9xstWMXh6WJiFOzaU7gkHOOemenpXxWb1G68Y2NYxv8i3Eyw2NqIwpULjDdc9Tx35OfxokvkiePzACrDacfwjpjGOQfauTl8Qy6dEdykjBO4dCPQe9WNO1uPV7M3HzB0GXzxxjj8OK96GJhTpKMnqiLIb440GyuISWXk9H6Y56Z/l714NrWjy+GNS8/kRbiuDwM9uPXj869ztLWfxNIDM4EGMxpk4U88kgZ/nzWf4r8EQTWuxgkxAyTjIPU5yQOR/nmuulN1W/5QVuhD8PPEFtrmkiISF3XO6NuoGAM4PX1z710RtRHKwQsFU56e3FeQeH78+HNXEUr7CJMb+gzkYHXjg/jXt1ndQahYQyB2LqvRupB5wCOOP505Qi1yyOaum/eXQt6PdMibdod0Kg7uuSTyeOgroUaO7jMTybcD5dozk+59K427WXTLxLhXb94vG48hfQ9uK3LbUiYVniKgkHC5yefpWsL2Ip1HJehPNHPCjPDOcMT1J6Y6dOKliXdCFkcBzj0wOPWobOR7SA7srG2TsP3V9v/AK9WHhSW32lc467eR14rdWkbO9xlveIzssg5UcH35znj6UscyKCIRggnAXjHJzipZbYwxLtCPx82cDv/AEpLXRv7YmSKMqrsTjd06Hr/AJ60muVEL0B7yWaUNMQ0jD72O3QZ9/en2twsaYRcZJzu/mDRdafPp7GKZiGUZ37h8wPHpjH09KaZJC6lQskYGTt49SCDj/Cp5LouLsveGB1admdh5RGOnzZ9anFuEPnEYAORvOc9uBjHSqsjrE25gF8w52/j0q5A3moQrbSo6k+/+elNKzKclYJLgW0eUiV2P6Dnnpz9KdBMJImRkZAw5f0/wrT03SlaKQM6yHGTI2MDrg5+tULmJUnki37UHHqW96lSt0Id/Qy9iO+4S5fHDN6dOKv207RKpaMHIxu55+hqhNZOLhl3BWX+Hjr9fSpg9y0SAxhXx2O7HPrVSfNItctibUJIJZRJBI3B+YYHGOuaIZRcECNiMt95en+TVWdnnXynh4IyTnBHrn1/OpbdWtyuN7KBx16kd6l3YJRNJYgXbLNnb35/WoV3uXjMWFwMrnOfeo7WW4FwxMispP3cdPc81oWlxBGZGfbkjAB4B9+9O+hLV0Z8FyIhNtHIONrenr9KWVma5WQP5SE8lfy9KZdIizeYDhAcY9j60v2m2njy25ZMDAxx9c0O6E5WL08UhVHkk38bdzndkZzVNrV7dw+dwBJ+Uj881NHJHPbSR7wspA/EYOeOnvTbUCaNEcnCnjvx3OKV/dEk2+YtrO8tuTsVSBknOS3PpUcStJvOGRQMdB6dapyTtaSEEHGcfrxUssxaMBdx5Hcd/XtxS6FpsltjAAmMliffHpVwQFlcoykk4x+B/OsU6gsFxswXBGfXPTpitC3MUjjawhcHlM4HPXA7nNNasUbIklLqPLQYHX0yar285kLKy4APUD6Zq7HF5rMwUjj+Ecj1NVYwY5l2tuTI3A9fxotdA0k+aRK5jALMh25Hzf8A1qVI4XCkqcEYz/L8KWYTwyqQyeURyq4P0+n0qZ3MCCSL94AOTjODyMdP84oTVyW2vhJI44gpKMkZCkbEONx57n+VQTTRyRBomMbKPnRuufaqhuohLIIwX3EcYxg8nI4xUsscRRVBOMjOeucdcjtmm1YEi1BLbzQykOIcDIRs5Jxx0Hr/ADqbSgHdxIm9QuPl5Ge1VobFVic+aQSONpGM+hzSW6vaoHjl3kk8bcc4x/nis4ttFXSZbv51sr1YiCU27gHywHYHH1olvIobYIsQDSj72MDjqcH3/KqLX0qSbJI8tk/Ljkexz270O/2tPmjHyjG3nnnPNW1axb1LMl/CCMorfKQF4IUnvjGKktre3ukBjZVb/bIC565FOKFoHhaDzIh82Yx19yaglMFvHnIUnoO/HfAFN6r3SEiS5gMyKvmIu08u3TOT0OKiQ3Vm2Uw6qSN4HBx3zSRhrgtEoLZ6A/41o2cSS2ojkdoVTI49O/Hbmsm2xWSZXW6luZZDIpw5wB2z2HYUyRAsRLblTP3j933GfXPFWNp3nY4MakjLY5+gHemSTS7GDKXgx90j5cH1PTOatK0SrXK5uLf9z84EmclWzkdeemP1pjwm5kSPcu8ncvTHT1pjtAT/AKtzK2AvHye+ec8dqtW5SKQBmBI45wAPxx0ofuiimmRorr5gdyNo2nOeeuB0pLcss+Sykc84JyecdB2qWURCVwJA5bpgjaM9zSTM9lFlHDR5zwnOenerV30C7sNe1Z42eZdo7ZGOcnIHHP8ASp7O9Ch0lRZUbnHK/wAqSTUY7iKOIxglRk/XnPUY5qqsRef5d208nPQAD2ofvAWZ4g0sjQs8bAZ259+g9Mf0qSw1G70wkxtuVvvBxyR+PPNR2tuLq6I3qAxJOOPU4HFKYGZN2xvLAJzwePccmnuNP7i1f6st82XsxCVIzz8o9jx3rMaxgnSUZY8n5AMADqamlleFHMieYXPHI45yTwKQ3kTRckggY+XgDPQnjk/0pap6jfvL3Sj9hmgucxuzJwODzgjpitZUuokBkjZwBtGcH5evQdqqrEIykiy7mI/g7D3q3FfywIgQhXznf1wCMYwaTbfxCUeX3hlxaRGbz0tB5ZA+cR7QBk8kgcn6nvSefBHlWUBVH3u+e3Ip6ai0S+VsLqVxuycHHHfrVVJ4trK4+Z8fLgH8c/T0oTuLmVye805ZYoZoJA6ttyMjIz7Z71Sn06ZRxliGxnt/+urcUEcMQkR49oYZ5Ocjp0+tJeWkiR5jL4xzn17ke1K7ZV1czoLp7e42NEwCnr0B+hq294ktwZHYowPc5psN1K8RDIJY85C4PXpnP+FK5icyZiwSABx3A/x/GmtWZNtNCieIhOjYB+UnGeuOg/xpslpKQXRjsY8f0xUw0+2WQIr7Xzw5x059cc00abJGzGGUyMBk7MnHBOeB2our+6zSzduYgimliftjJznnA9OlXrW8ixI7W4yRxt+6ceo71UvILyJizEzcjPGck+p9cVYgtbltpCqhB+4zA579fSndRXe5CSbJZkt5A85G2ZmACY+UcEnkfSpEicfNA6hlHGwgZOcnI+vrVJ5ElmVDuUg9wQas29syyBQ6/N/Hx9cAe1Q2ka2sfdIxsOTjNMfZkEYJp7KCQBg49qJF2rjg0GnQcgXI3HBIpgZWxxUTRHOS2CaWOM/eUHr+dK2otEWFCBeSB/jTAqu3c4/z0pjAkjOaCTGOhJIpWsPqSmNEGWOM/nShAwPp/jVdVDNjIB71IQ+0AEjH+eKWwaWJ2kiROcZP14qJXG7AGc/r71D5TFsFiWzUgiANUiSVACvI5Bp4Ax2wev8A+umHIxjP+7SAEOc9M0WLHMgUkf5FJkkYxS7lD9BzQoLkjmpAaqBQcAsTSrGVbtyaUEAYY8g0FMqTjIquoAcheMCmliDnGD+NOUEn6UFgp4Oef8ipFYcEORuwMmlCjHHao2y7Z5pMFVOCOtAx4O08dx+lJuEjDJJyaQq7MOoqVRGh5xQA0KmcLn8aRSA3Td/s0xrkMdqgZH+TRgqMAcmqRO484B9jShBGgJOcmmBijBV7UbmbIJ5o1H1JWmLEBvk44qMqXYYIIpCBjPegHGCPWlbUY5I134Yk4/nTmYDA7Ypozs7bqVjtJyAAP8ijdi2GhgwAxUnyIMtnNRbg2MfLml2kcHtTY90KWLqPkwBzmmzM7LgZxxQGKqQSTzwtKeFJXAB7dalaBpYZDGVzuxxzUu0EdckikKndzSkliT1AP8VNvUFYNhJX+7Q7iOMAZ35/i/pSh9oG0Z5/pUXlGRgzkAZ4+v8ASkA9HMaA43Mf880rO3lliOSenShpdobOcgUxSZmz1A/CnbUARmkckrlcU8RgH5jk0iq5IxjBpGyzcHkZpsTJiNpIUcVEyAg925/CmspyOSOP8mglsHByAPvf0oQx5UR9CCcVIrMq5GOlRBW25PQHvSGUdGJGf89KNxMc8xBHO7J5qNWBOPXNJIYwvXr/AHf/AK1HlhRgdM/5xQmMk3gKccEimIi5Yt85x/FShCOoAJBx7fWnbQwyMHFJ2AQSYOQPlpHiMi5zgD+GnA7Dg0jHcOcBQfzotqA9CoACjIxTZBvzxxiojID8gHSpFB2c4Le9IegCYQpwMYH4/WmtKSvIIBpzZABABH50gw4wF4p7iFR8jBBUGlQqeuVH+7TQm4kZzjNK5KL1wxpBqxrISSxzg/pUhYICRyB0+tRJE55LZBHWkkchtqnJ/vUasdh+0sCxBBx0pVAQlRgmmMWUfKMnP86RVyAzHJoE0TbiB8o5/lQQFOSeTUeXH3ecmhlcrg9SP1oSAR1Dk7cEn+dOZiFCgAZA/CkSNYyMsd2aSQBmxjNAPQTJCYXrn71OC7CMDPHXNKiEqcg8GntGkS5JHP8AdqrgrggB5YkCl3IcdqjeQMFGDg0eUjrkjnvQwJZbuKFSgBc1CsplIPY0CIMTjGDUgyzH5cKKVrMG7ixsADnOBTo1BBY8A011EbA/eBpVcsxJ4x/hinoAihy3X5c/n7VKXEZIxyT3pjkKO2cUKDJyW7UnqgAOMnryaJbpVOArdf09KUfMcDBFDorHnA5paXFqRM7OTlcA09UyMg9f0oLFDhUzmgsFOBwarUY51G8cfjSEFm5+6P8APFRgkklj14qZWVIySduakBjsiH5RkdKZkqpyM5p6BQg6UFiEPH3j3oAaEIO7tUQZQxxk4NPdiUxjGT+FNBIXoMg1YCFiD0BIFNMas5+n0pSCx+TnJ65prRqi45BNQO4kpBYc8mkYqOMZ/lTWwDxnnrSqfmHHTmnsIe8gEeFAzmmqx3E/eP8AOmGQliGwBT0ILLgUbBuAbA4GSf8APpQhQEHqf88UjMN2FGMGnbAiH0zSsAsmwhiaXzEUBO+P8moihZxgZA96csaqOtD0AVySOmaECk8jDd6cVG485okmEURx96huwkmR3FwlrESxOBzgCuWuprzxNqUOn2IbfKQCQu5Y1JwWbHYDr78VLrupsisqLukccKO/XpXK+LfFj+A9EOnWEqHxLq0WZbhASbK2IwQDwQ5Pr3+ledXxEacXKXT8zrpUnOSjFaspfFnxjb21qfA3hyfZp8A26pcwnBnk7puB9vm9uK4G0tCoUBflXjA4qrY2scbAKCAOfmyST6k9ya27S1cursNpAH418xVrSrTcpb/l5H01ChGjHliW7aEYVSNueKvQWqB23Lx0wePzqO3tvNkU4HPY5ArVt7ZAPqalXa906kkhYIyzKAuCw+97e1a1natAMnHzdeKjtYVVd4HzDt7VqW0X7vBBznPzf/qraCd/eE5aE1mjE55wR/U+1attGsb/AN4k59KrWigDcR8uMbfWtJIvkDHAVsHb/WuiKRjJq5LJvjUEDAzU62z4RsAuamAAiU9VNCQOHdwc88L7V0Wt8Jkmh6W+9lyMnu1TsgSUHHIFOhRjGf8A0GhHDu3Yg1ajchu5PEgYk4IqYEAY75pscvlnJ6tTjG0j5HNbpOJncVQCCScVIyhVAAAz+dBURjpnH86Qvu5H3jWqTuS9SCUZPzdcVBMQR8uFJH9KmYkMMc7jUE2MnkZH9aE7ICrMwVScEVRlJYsMkc4q3KoHOOnX6+1UZEwSxAdj2+tYy0941VireoSxIzwOWrKuSzEg5xitOdyVZWGRjJGeSKzJmVUXndkn61m1uCujH1BH2kZ4H6VjXURIyfmB43f/AF63boCTtWZfIqxYyMj69Of1rJxsaX0OT1SDy2zxkdfrWKV2SnHy/hn6Cum1G3LgMByuc8VhyoUnLsACT93nr0/Skk7lKx2nwQ1k6R8R7DzZPLiuontivQFiQVz+Ir6cu0NvqCvj5WXbXxbHfSWFxFcW7Ey27LID6EEYHPT619mpepqejWl4CGWWNJM9RyM5zX0GGV6afY8DHv8AerzIbtBb3QYcqaytZhLW7MD97gj1rdnRZrRWyMkZ4P61iXE4dxGTwozXpOPtIqXVHhRkqM3Ho9SrpsuYWt8gso/IelUL22WXdDLjaGDD+eama6FjfOAp2sAenGKdq0jSQrNHFkcfXFaU19nuKu9qkeh+fn/BQT4FR3GnWfxO0W0c6tHdm01pUyWuYS2I5cDGSnfAJx9K+KVtP7StZYnYefajdvAIJ56cda/aTxlbaXrHh+6sNQt2mtJ0kGGQlSxVgB068+or8n/jD8Jbv4TeNFsJY52t7j97EZEKABjkqCQAccDvjOOcV59bDujJ6WTOrD4mMmo3PJ7eQW5MpRQxPy+g/wDr09bSK6Z/PBO7n5fU85z2roH0A39wi20O8FvLCZ5LdcetUtS0020Nx+42RgGRem8YGCMnvnPpUqLtzHpKST97Yw9R8P3/AId02PUJl8zT5JisUwyTnBJB46gVXlikiuNvmq9pLEMx4+83UE98Cte11I/YkS43XEfmZ8luAR247Eeo5rJlgXeDGGfn1zx7564qm7JR7md7vYnOlmW1zKqtJHiQEdQMY5BPHX61m3NvJas2xVVWAByCzY4OAB+VdBLbS2TrK+UEoMbQ44Y44Of6U60tUvZGW7TaGX93NnhT2PB5PoPzp8qsHPb3r3ZDYTIYyjlgynI4xjIA71dt3lhuknVMSY47fQge/wCtZF/Z3fh9Ua6ddsucTc7XwenbnFXdL1CJZEZpDOpC7XQ529SCD7elcTpWfMerCat5nVR63JfxLvA85R94ZBz155rt/AHxHv8AQbm2/wBPmt7V3xK4+dgox0BycADGPrxXHaXpcGvI7W6Obofwp95hzzjofwp+naTCxYRylpRkFMYIOecjjmsZRsmdlOpqon3JpHxU0MWUc8WorJGVAO3qfcD61FrPxDm1i4iisBJHEPvTSfxj0GeQMevevmbwz4Te806C6tbgLIhxImcEHoCcnOen6V6poNzcLbeSn72ZV+befujnOOD07VxOEpPtY6bxfwnp+hk3Myl8SP8AxN19eM12elRBXG4Dyx39PY1x/h94pdPTzYhaIRzg569TkDv1rrtMms0URrKOnTP9MVpFKNyW3Y6ELGqBVAYn9Paqd3AkyN8o3DpTcSxkNGwOQP8AOaY05UMZFJOT0JqGkyLtdTHurkqTGyglTzu6GsfUSZwSDuJznA6jGMVpXeVu9oz86/8A16p3KJFHIXPyqDlf5496mXoWtDldXlS1glcjIUf/AKhXkOt3LalqZlxwCT0x6/pXe+PdUeYiOJimV9cFhk9u9efwWzs7EEkE+hxzWkIJxciJo07O2jKCQEs2OOD+OK0I7qWMbQAMHg/41Dp0kSOE8vqPu9Nvf8q0Xt1mUbcjJyduOv8AhWd+X0CKauV4xK7LsHUH5vT3A6Vt6VbvvUAA8fl/9fNVbOwbfuzhV9+DXXaVpRiTccMrnIHpQ2i3pEt2kBeIgrzt+83rkDGaxPEcEq2kxiOJ4h5kbckgryMe/HHvXV/ZQqHJJAH+c/SsTWUYQTPGQxbOFz1/piqpyUWu5LSkj6Bstfj13S7V5kC/aLdZBn1I+nIz39K+Df2sLG40j4ta3LIB9kmtI5vMYYy2CrY9eFByOOlfbXw5sV8TfCTQ3Rgl1DA1uJsH5WRiMEdxgfrmvm79q/wvNqVzp2patbvFHFDcWTFW+XPllkPQjBIAJP0r6a6cD5Bx5arPiTwjaLqNlr6htj2UJl/3+BgDHclsZNN+Jd0Z7TRbCKQI9rapKNvX5iQQf15/wqbwmiw6Dql3GjLlRH6FzjGRyeK5/V2DtF5zM8pXA3A5UZIwTjp/nrUKS5fd6l8rc/Q5e4jlimKZjBLZAzkYPt6/yqbZOSsbQ7MrgbhjjPXnrVS5mWN1UIN4k+8cjHPr71qRoiSIzTrsYgKHc7mOcDH41OjtI3b15h9joZurmN42PmMxzwcZ6fTjsK6TxTcR+G9Og0yymaWSZV80r8xBAGQecjPSmajepoekeXIJJtSlUrDEp4iGDh3OMAZ6AdcVkaTZva2kk0pXzFOUXeS3XAbJ9f50c1kK/N70i3osAQx4Ypub5/cYODnt61Hbi2n1JpZY2h3A+XuG7pnBOB359smo5LhEt5JGlCxAfvCxJ+XHIA75/rWjcBbKwgwA8t0DKUPBjUYwMe/X9KybTfoEk0jO1pAsQYSN9oMxkk/u7AOBjtgf41lSwtLcREM2EIkHHcHP1qfU7qS4nVlDMqj2xjAAGO5Pp7VXV2eY+Yo8tT/CeQc9/Tg1Dd5c0S2kkol7UZWn8xmjwS3zbcgjnOCAMVqaXsGnXUYkMibvMVsZ2jHQcDIrLmRX024lkO1pHHl8gMw4B479Qa0PDyvFok11FOjvGrEq43cDsR7UNbcxEU+b3TCvZlhvY5I4Ttj43DoSRnJx/WvoL4e+Hoo9BjlZHkEyhhKc7cgkEg/XivnrW77zvMZWJUoSDnIPHXnIGfpX1d4D0qSL4baDGdw2xKM5POCTjPfNc9Z6I7aSU5HLarp7wTyRnKljld3p6j60+wCH5JI94PBHOQcHBBAzk10fi3TXhMVwWByduFTHB59TnH4VhW0bLOCcEEgjt0/rXpYSftII8nGU/Zz9RtnaOiXMB+9C2enXqRj8K2bNZwp3gKHOfl9PcetVpA0WqL0/epk//q6dqvKWgCsVJGAfx74r0Err3TzptyXLIjdgspwjY7N78kjj09aRUVnH3guc+nI5H+e9SPKZIgVIHJ+9+gGP/rVHahyULDnB46nr3/pWuqRirW5idcO5GTznO3P+GBSxIS5Lj5TnPXpSsGCoBwc5DY/nTWuDEVJQ5kJ/4CKW/QI2fvDJn2NtQjaR90cn8agQFzvADKDj3HU1LKDGT87LyMJjg89TgZ6e+KiuyDHKI87Mjv15BP6Ur8qLjp8RDckyREnCqQvz5znnOMD0/nVBSsi70QjAwd2CeCTnAwRweeoqecAkbo2Jdf4eq+pI9v6VUUosjtkEqjANzgkjHcdfwqVdLexeg6aYqYSr8gYLICCD1FQynZOfLyQDjcw45GefrT3HmK5UHavPrj2qJ2cqQeT/AD9q0ikkvMiSehIWcxbcLnPPGW+mfSmIA/LYDZx83+FAkCAfKenK/wAzSswU70HOf5dh60+TlHez5bAJRvcADIGeTj2496GcFlwGbA53dv69Kayqcvgncv696jRizFzwFP8AD3/GnZP4ehUtWPMYdQFcqFP3VznJ6nP1pYzsBUhjzzz+lAkRAQp5PUfjnnpmlJGVDqNxOdw+lZ3dnEV0/eF2naTjduHr93n/AA+tNVQZOQCM4+bn8qJCisArAkrn1pyEyFAwIHfHXH0q0m4k8qFAOHZid2fz55rL1x44dNuXVVLBSBknHTpx61o7hJGRt6fgcVl+J0Fvpc5PQoOvb349qUnyJjirTPMRCI4QIgFCgjuSR1yT3qFXZ5Uwdq5B6dqt7kaPADDBx83U/lULkGRi/wArhtvQ47kA4GBnFedA7JJyj7uhu6KQQ4KBlIAz71rqAYNhZSo5CZx+VY2kNnYCdp2nPOfyNbDSEbwQFXj8eetdcUuU5WrMepeKNFLZAOdvJ/Cq/iR2i8JXO3y0d5FC5zzyDj27igEqgyCoxx3z7/WqXjWZ7XwnCkYHnSTrtycjADcnjoOK3eqHG8p8vQ4WKSRcJtGSeevp29qeLgOFCg4Vju4/D86b9jJhIkbcx+bfnqc9Px9KjhkHOFBIJYqM8+hOfWvNsp/Cdk+WBNNFFEiBXaI/3WwRn+uKnYrHIYAAQ6n5hkDryf8APrVeFy0A+VVYn1yecnpjjip3TGVYl9y8twAOuKS0XKJNNepEs8olxtQIoGNucgD/ABNWbcGaRXJZgpyuei9OAO/tVa3gbIfIPAC88nnPJ4HT86s24C/OWYqf84wKUhpJFm9lZYemHPyl/wCZPFVoYkij+8sgHTgd8nHA96sXZDxqMEL1HJP4EVXjEO3IDIxAHXGDnk1LbHZXFiAWNnjkzxtETZBUg85PcH+VPV0ijTYoyep3H8AKe0SvGzh+gOV4PQdcY6Y9qjicyDcWBA+gDfTjpVrVGbSiW41Us4QbyQDnOMn0Nem/CaN1kleM7SpJPP3uBwMdsn868xRXjAkQg4/g6E/jXq/wcKR3F2d4eMqQf94EH+RrNrQWx6nYXAS2RnTzJg2NjdAPWpmuHVAvSFvu/nyeuRzVSMiRmKYVlHTuR071qSyRy20UEixKQNytvOccnBOOO3rWtrdTF69CvHbK6SSKVUYAxyTnPXj15okt3cmVZF2KQN3fnqAB2piRJDeJLEx8sEE7c49AOfWnyOYxITxlsgHqeTz9KlKzFzXXvKwssAiv0CAjJ/gGSO4BI6cd+1S3dq9nuZyojkAIUjIZjnIJHSoIpZGmSUAtGxOecjgY54zx+tXNQv5L3/XKGCn5RgqMetU5ONifikjNaNTLuaRUHbuPbr61bjuZIYwVywxwpzjtyMGqkkbThAzgICcbugHPtU0h+yRJu6gcMudo5J6j1qbNmmilzCyuJ8lpQrgc9TznGfT8qqqZUuAVIZh/eGQR3GPQ0rMqhnRNq+men+NSmdAm8ouWz6ZHQ9Af6Vey5RqyJhZPdETRgBVI9eP61PAsYKOoX5iR1JOPX2BPQU15Dp9lvSUKJB/qhjJ55PH9abbSxuDjMRK4G08tznOeMVF2OyEgcjUAAu4A5PTkEf5/GmXFk9wzBVCtnd6Y+vOPyqUxvAsQhO3jjeQWOTnt2+tRRzSieRSdpYEfMeOCc4zVtJIepDJDIhG4MAR/EMfiAaktGljnbywGYHuOPQj2p88kojjLHcBjHHze5+maELXF0PL2xyk5x2PHT8am0Ug5roesqO4WTLAE42HOTnkk8Uy3tU28TqSx+X1/LjtT7hBprpnazMx3eq5wRjn+Yq3aCC4VXkQpkkjp789Kq6T8jJN35SvHcyhiQoDZ4ZQAv15HQ1OYkuZ0kSTyy7Y3d3A64BPFS3iRwTSorCWPGAzDGeDjgjNVBGZihkVQCMAZ5HGcj2/Kpa5Ze6aK/wBosXGnmMbecEdz1+vGODQXVF2I58wD06CpLRDLdxnziQFOGIOODzj0OR+VXLpAU84xqBEp3eUD8+euQepPXihaitdmYtqbrEe7DAkknPI9x37VLFGlsPLOBN+XGOf/ANVUZboyXCTorR56pk4z7/4Vbd0lkUSoofH3xnk9Oc0nf4TSTSRZUm4ZIQVkYqfmb5egJPJ4H+RVDKSsXiYxsT9xSMY6EZxye9Ou3WFAXBVQ3POcr64/pVO61ezMsaxuj/L/AKrBG0e/H+IpbrlkTHfYJLy4tJ23Rs4PHzZx165p0N7B5mdnlqeCRmnw6tZTBjLPFEHH+ukkCIOSOScAenXrxWRqHia0ChTPGyAcKuG5A5ORzWElP4ouyNGrl2fX1tbgLvDIS3l7gSD65I6fpWXe6+90H+yDN5FjJfAVhzwMdh0PPeub1X4hadbwYEbSgHB3dMd8YOSM/Qg1zcvxItLMR+XAxyTyhIPUZznp/KuVxr3fvKxcYpo9S0yW61W1Dq8UVyF+5yeef0x7961tPsob3T7mG7EZ3gqc4HbGQc5zXjUPxUEMpeLdgH7qOCckdx9KsWvxQurnc9svmFTyj4K89yR6c15tahiGnyzDlSe52GneCbbRTcXEDF1VwAG+8p5IPTH/AOqq8s8y3LRBmLMCTsQ/MccHFZ1n49v5nYGKNVkGDF154wSc9Rmr2ka6sOsfaLyIyKuMFcgIQe4HOPz/AFrx6sKlNOVZXa2HKVovuc5qmvyrfyWW0rLGfuy9x1x04610vg+RTp8ythHI4VjnIwTwO+P61ieOIYNV8VW17agm3MRG3+8c5JI7ADtVnMtvaBYmCggbcY465B44Fdd41Iqc2UmlbmO+0OA2FisjKu1R/BgAcc4Hfk1rBrPUrF4ColJUAE5yvTng9PXrXlj+LdQv3eziiwGIwVOMHPQHgce9d/4a0uXTNN3SyNPI65Lkk9c4xntj09K+gwteMko09bHM7JcsTyj4oeEjZXLvbASQI68gnBHAOM8kg9R+NaHw015ZrZbQOzyFsbCx3cA5OPpiu18WaUupWW2IZkb+JvXvj+deIM7+G/ESo5+Qg/PnA6/1rrq6+92NEk4o+mtP0NPEumvHjZcI37vrzxyM9fTisbQxJYzS2Um5JNpyhBzkdsUnw88Vm1MEwO4KwVtp3ZU98Hvz19q3/iNobx3kOr2ahI5Tlih6sBkEYGMYHXrSp2lHzR5k37Gr5MnQMHXEeUUHhhzn/wCtzSXLQorqrAb+CmCB7Z9M1lQ6q8sCykhXwMrjP1AOf1NTR3MEilpXAU/wjk98k4FUpfaPQj7y7mgiy+UArgkAgp1AA4yCRzxSC/NkFnSQKqE4ccEH6Y5rnLu6nXIilYIjHBx19OOxrLbVLy+ie3nDowOQzHPrjtXBUzCnCXLIOVI7nXfEg1SO3muJEXykCqiDBPJPJHUZOeeBWXa+NbFFFg7AzEGOMIN3IGSSQfT1rz7WNTvbO2jjyWDHG3vjn17cVb8E6ELrVUu5ifMZ+c8BQO+R9cVdPFKol7NGrglHmPVrLTpNeaKOEL5w6EkKADzz/hVrVvDcmgSCOZPMiPW5QHYDnpn1z69eorIuBIgHk4cA/NzgEf1rWOpanf2MNld3M0tjbtugglOURsYJAPOcetdrctOxzWs/dKESyAbUuGEanlV6Nzwcd8VFcSSgSuy8EgemPemyoIJXjVGUkE+2O5BqNJST5aksFwPnycnH601ZFNO2+okFzHKSzEgMOE6kY4ycc8/lQ5ePItyCARjqB7g+lVxIyuX2DLcZUHp071ZgRYyUcMrDn1HOeeBUu9wWnQVo5Cd4KlSOd3b1I+tPt7p43ZQgK58stjJ6E5A9MVNZ2Et7dGFGBBH8WOccnAAqxfadLYRSNJE5AGfmyOnHGev4U72fKUmUmZEnGcrCeC/97sME+9PkBUK0bgKf733h6YqISlUPmKdnT8+h49PwpHJgkw0ZcED5uRx9KE7MXN9kR7a5dHIwWBG3qRj1P+eKfFI2ViMTFgcls57n2qaG4kiD7QVQjqecfhUqXQMQxtR8nPoevPTvTT/Elx5hYo45zIxZGYHPuAc+1QuogDqJGyTn5RSTTb3eQRlVzjYnQ46nnkUwqJMg4UZB200kmW72GFxcTFH3M2PTt0zWjBbKFGw7Xxxk1UNmIQpUnecfN0zn/CnPLNMiqi5KjHXbx9cVOi6j0vsOtogHUqgwWPHvWkILW7G3f5Uh7sMDI7A1nxyPAyZC7Djk54/GrNxPljhMhux7/TipbXxEWTZbhwreU+Y8/dZD1bGOR6H+lVdQ0W7sk84Sfunzhgf/AK31qfzYjbx5DiQA5DYwB7d6lFyk8SAxhQq7cn6EDgjIHerve2hmou5nrFPHhR87E54/T86t2sM7xlRxuzkZIBIGeagSGRAGbDIxwn06ZGaunbIioXIYLjb0Y9eMkfjSskW2/slC2WByd0aBlzj1H496mdIlUMzjczdMZ4x1ouLY20sbgqy9fk6/j70SJ5rFmLLjjj+VF7sUW0hpuAsvkqRsDEZzxj1xVy1s4ruUqkjI0efnz8pPYg46fSqS2MS/eK7hzj/PSpIYzB935txwR/h6VLb+yNa9C/NYvGd4YgqCd+epxzzj/DNUraGSEkMSFJ/DBOea1buxVoGEMzlYVDOruMDsMDHOKzond5QDKF4PPb/PtTvePmaK2pZLSMnlxDbGR8yDCg++T1qIRrOpR0Xpx8mWAyec4pySTxqzouf94cng4qS2vvt5GSiuuPlbgknI6YpJ3Mm3cbDAIGEf8Dn8RyQOfUdaSLEsTAHaxJAXu3rnHal1C7CDy3RlnB/h9+c9PTH51VhiDoRwOpPP1PXGa0s+U0TTRJbw3ETFEJfkgp/Q+lDssQMOTJkjKgnHXnI9c1NDDcxTK8bDILY69f8A9XTNKtrEA4n5Zjn5jgg8k8j8KSVl7xDu37pUnBRvLYbdv5nrjtmrayW0rAu5HGM9O3cVBcXIt2UFQSFJ98HjPtjrTGgHYHb1J6844x6VNmWmmPntA0RMXyqwOP8ADjrTJlnVNu87Gx36H6U2EGfdhygU5/nVmItGVYH5V/i7E+lU20SnFvuVY18lB8oLA4z7c+1LDMFXkMp3Y3rg8euDVjy/NydpbaPWo4rgRAwzRBlXsOD9T61N3cUr27kiiJ4dqNvlJGXztA6568Zp0NtKJJCrM4KnplscfTvVKSMSykKhYHj6n0AqxbsPIkXccEgZ549c+1Vuu4nePwvQluA0coWaMSYGSATjPfpxmkzbBssAm4c7+T7cAelNdZbYqXXA25A4OfqaY8kV3AQqsGBOdxzx2FQ03boXF6epMkUIuTtYNGOflIBxiqcBAiDNIVYE+p/pUlsiyIqqOTgfL/Fz3z3ovPLiSSNFk89G5Xgrtx2PqDQ7r3S0r/ELPfLbON8fmAnr0x+Xelaa0uGUklNueCM59B044qmGaTy1fBZjlt39KshYxIJGBXnG7IwDWqaaIaSYkduwCyK5UA5Hp17U9ppmYMrNIzKeCck4PQe3tT1uYzE8aKrlsdwNp9QKVokkU+U+2UnhV/pjvS294TW9ios0uQxK8nn0/KtLT9St8gXAWNOeUGevHOeeazpriUna0IYxjkn+WKS0ukbEMikZJwOPz/PFFrxEmr+8WbiSMXIDMPmJwvfAPUepxTWtJ2VtkvliUkKX6dPQc1RkIdzIiAyKSqrnpxgnJ6VLas8b5YMyx/h+XsaTNHLkXNE2dPWVFaMMHcx5PTBIGMj86rGee2jV4ZDFKMEY4YH6e1WZ47a5t4xZ3GZFk/1DZ54OTyOMYFVROSWV4RuJzvHp7duvpVJLlM07v3iESC6Dy3BdpWfLO2OWJJJJ9SasGybzVMTiXIyACeB3z7+1OZoIXZGDxRybWG4Z555J4zjtUtpHGTuSYx4J2s2FB69ewrNq5qnofcaF2yctn+6Ke2SpznI/zij5Vb5T1FIFUE59KCm7iJlgDjGPWh2O7HOKcSMHsQKEUue1BQgBHbFOY5GD6f5OaXZsXjIBNNJ65yR7UmrisNCliBgAZP5U/aQeTuFIkhKcA4WlRwo5UKTUjHFWIJx3/wA5o443dQfp7UnnORhRkE01ixYA8H1p7Ca0HGZAD8pz6UK5d88BuPvU1ggH3s5FKilhxhfwpoY8JgHce+KADyF5H8qPLZlPIpVKopIAI/WhiYoiKnLYJo8wMccZqMEu2e1DFGJIAJpJNgh28sMA96dtLjn8qYq7s8BSetK0Y4z82O9O4WHKqtJk9qczBFwBgj/IpoKquWNIJM4IAxn86LEis7soyCp6/WjBYng7j7U1Sc+9OYlsEAjA+9RYsXygh+nrTgAx44yPrTNwB9yKNz7TjuOmKNRbMe6FNoPTn8ajIwTkn/EU3axGWBOTTwA5AIB6flQh3uBkwTgdOPpTlAUdelIsILNj5VzmlOc4Hc1IthNwKnApjuGbHABpWBOdoJJGKcIzt5O1v9qqYIjyXbAUhR+tPyFSkJUH2pyqHA44/nS1sCVhuC+SFOacqKrfMSCPx+tOKhOrbc00MNwOMii7GPaVEyqYJNMDFSeRk8UxVy3Tmncc+g/z0oS0AkYoh5UnH4VGWy3GdoPNN8sk7iflpxlEQxjHP8VIB20Nn2/i9fwpGOwdRg1C0nnMWwSCalV1VsbScHhabugHRswDbeSDTMgYLDuc05m2kA4BpELMPqKncgRpC3Rc4P8AOpFRwvJB5xTMYPBJAHpSgbSCCef89aZWwOXUAKOM/e/CmSRBjnbzSmQksOW/3qI0IbLZPNVYYwWgi+Zs5PRfWnABVxg08My5JANMVjMThRgdaNQ2HFfMZtx4Az/SnZIUBFI4pgJQEEck/pjvTypCZUnn+7StqAjjC88n1pGjDHknkfhSMMtg8D/aoCqpwSTx/wDXpoBSgVgFOVFKVLK3OAD+NRNIQxGentSEkHGec0WAkJCGmkuQABjilVRgs3cd6UOGxjr9akCPeUHALUqqCQSSTn9KcXB4wM5/yakCqoDAZz/OrAgcMT1+UGnIpAwMc0kzAnknkUm4rx0BoAlRSW7inFFBAyM1GGCrx1PRqYCysSTg1A7EvmJEenHWoxKXK84/nTJG3kknIzTyRwuMADNNaCFKBmyCTj+93oUgKT69aRUCqS2RmkwGYgCnoA4yO6ZXIU0xYmJy3Y09gWAAOVFSAhSM8ChARxrsOf8Ax79Kk3SSHag6etNBEjDHQGns4Q8YLf3f8aTeoD2QKp3HJpWkG3AxxUSqGG5hlvenqiKm85/z+FIBPJLDcfmIFOCZX+6TTXfdJgEYFK4LELznrTVwBV3Aktx9KUIDj5j1pgjYk54xT1YlmGOvenYB2VBwAc4ppcnduA6UoiPQZpGUI5zgmmAgyDnGKcyjBJ5JNC4+83AWkkkIHycf71Te4thxCRjb1cjoP61E4LNjbgZxupYwUfceWpxIJJcg5/hqgRGYSWI5yf8AOKVmZkxnjNDyEDCqQAaRUIBJzkj9KncNmNdmZQqqcA/lQyEqQxYkHtkfrTmILYUcGoizFj1oV7jVh0xVMkHg/nTDkDljyaZ5blyWyQfrSiM7cEYp2ARmRVwvUinsu1Nw6monj8s8/eNNJO0hRRoA8ghf4cCms7EED5eKAzCMDqSaQqR1yCakAUFmJb/x6nuxZiVI2gf54ppVQQSQBSpEAfYZ5oAVlIUeppY0CAkjIApGJVsqB0/KlGSMngAdaA3EZXALMcGsfxBq62VvuByMYx6/4Vav7oQRM2eOcV5f4t8RPCjAsHcnGzOO/vXDiaypRNaUHJ8ot34nXTI5tQdFmmQkQwueHkxlQw67R6iuAnuLjUL26v7qQz3d1IZppGJOWJ6D0AHAHYACn3cx1GffMdp7begH8s1NbwhGJwcAcJjr+NfL1sR7R+9sfTYagqfvLcfY2207j9Rxx+VbNnEJQDksBx6ZP5VFawFYgpxvxnv/AIVqW0OSAMr/AI+tcsE2egmJBE0sqoBkDrx/Kt20hKrwAQf4iP8AGq8cBRguSqnv/h61pW8DAAMd6n2/WuuKURSehLbwAOrYz+VaEMYKjBGPWq9uNhwBglv0rRhhZVYOSec/0xW0UjO7sWY3RYhgZIH8P9Ks6ajSOx5AB/iqKCBIR5h546e9X7MllLDaoP4fWt42TM5WsW0BJJc9OP8A69KjsGKhScd6RJSeWXAz09sVPEA4G0ZOefpWmpg0OBcLk8En0pwhIOeDxn5aR3SNBu7GlF0siAIeh6+n41opJhZ2JQxUICMA8/QZqZZvLA46ioIXDj5jk1IULll9uK6YttGbRKcyKMHkiomUxN3z0zTo3WP5eVJpjtl8k5P+eKvUkHcgDAwWqnO4VTnGB1NWWcBCc5yKqSsqj1U9eKUmhpJMrSybkI4JqjKXCk9sfjVvYBuKnKZ+93qhcuUxyCSayTujRJXK0oBUk9efesyRRgbsgg/5NX55GXqBzz/niqcg3nsCRn/JpXV+UdrGfcAF2wfmU59Bj3rLvCGyhBP09a07oOqnPU8f/r5rKu8bQOrDr9KlopamNeRkb88Z7d/bFYt6jFgSCpU8dvXrW7eElmkQElTkfyxms26AdWwTuJ59BWbi2NpMzpIhLkpxuGPm6fUmvqH4cXD6x8NdIEI/1MH2eTnqVG0n8a+aoIQBz81fQP7P9wT4W1CyY82927D6MM/lXp4KfLeJ5WPpKUFLsdro1oWsR5jFyGI7dM8VVvLSOGeaUAcD06e1aungxyTRk/xZ/nST2zTLKvGM168ajv6nz04Jx03Rz1/aiWENGPmAz0/So9Ldprd4TywHB/PNX1QrIYiTlayLzfp98ko/1BPI/unmk7wZpC1SBzurWgutRitiW8i2lWVtnRjggKfoTn8q8r/af+C1h8TfhxdL5K/2lYoPJmQbnBJ4I+hPvx9K95urVFh86Ncu3J9/Ws9ZFLxtjOefXPWuup++pnDGmoT9D8WjpuoeGL2/gn3Jc2twskblAH3KSenQA/0rf1TSYfF2i/25aqII2kKzQdTHJx8pOOc5znv1Ga+lv2sfgqNP+IbR28Ti18QSPNbyMAsUEuBmIHvkDOD3ya+VtMmvfDV5f2LPsRmMUsf8JIyMjI64/HFeZe3u2Pbg1USl1OJ1jSn0y+kaJQIiBkPglfUg/wD6qx72ZDIJgDLGyAFVHQjuMevevV9c8HJd6LBf2s6y3Eb4uox0VCCFPTqTj8PpXm+oaBIFdiqZV+oIBBGR9eM4qE7tamyipLsVbLWrm3RbZhJeWqsTGHxviUnoD0IH4mo7NFtLh1fcfOGPnPK8cY/H9agaRbZsq2JYmx8oPX3pkdtLczpc+YZW3ZLHtjJAyOw7CtW+VIycdC9cajcy2RtJgJ0gkMkT9lxwSAfUZpgumIguEC7mHTAIPbnP50+4SK4sZpOfMQ8ovQj1J/wqvpji0u4Ud4zGWJPBIbIwBjrwOpqObn9WVd25TrdEvJY2jvLFxFdxBW24zsPuOhGePeu/u7638ZJFeMqaXrcEYDSx/dnwO+RgHtzzjAya8lIn0+5863mEfkgM2eAyg5I+hHrXb6bdxeIbM/YCFuVI8yBMk7sZwO5B9fwqZQsvdN6dVpq/Q6bQdU1HR75zv8sZG5MjkfXHH1r2vw7rtgtkkMyq27+JRzz7nt3618+6dexPcmC6k8shW29evUDj16e1W9G8TXPhu7Rm2zWzH5hjOR2wR0+tcHs3KTlI9WNVStE+sfDoaGBWt5jNEx+UP0HJ6dK6m0vbaYjzk8rA539PqCO1eSfDrx1pmplR5q7JOCVB+Q84Br1aEQOAH2TxZ6Z5/CuZLlZ0c2nKdFBcAjdFKBxUxnlZsyYx3NYapbPGBblVY/wr0z9KbGLuJeQGI78gEdfem2kgWpdu50W4K5xkcfSsXW7tYrcqjDB43cfj19aVZUW+JngKlRxz+AJ/wrJ194Z7WUoqqgVvu9zWctUXdM871qJZrt1EhLFifl5wO9P03TliV1HO4Y3dPxPtVmLTlmuSyoGPc9/zrorGwWSPy9g3Afw+oHXPXFJS5VykSabOebS3idC2OQeMHJ7VqW9gZUbOVB6L0/PithLEgKzN8owN3bOPfmm2dtFqF3ti+YKRudeVB69ehNVpJehcV9rsLpmmiV0j8vYqj7uM47n866G3TyBu2fKpwABnHfsKjt3W3QQQxhpufw55JrVhUwKUUAzMPwrJu/uiu2yKOF5ASGy7/wAvSsfxDEsdk4Kg4UjH9MV0ES/ZS+cFmAOfQ85xXMeML6K2hZ5G5CkhV65x/wDWrRRbakPSx7R8AHkk+Gdisi+XuMjIO/LsDnj2/XFY/wC0z8Pp/Hfwe8SWdggbVYLSSW3XGfNYAnH1OOD+Heuo+D1qLHwV4ZyAq3Fkso99438++Sa7K/hiLMGG6KQFWA7g8Gvp4RbSifG1p8snOR+K3hwNN4XumA8pJoxLJxtMRPYj1B4xXIXUcqqAuCx4G3198+p5r2/9orwXP8K/ib4v8NrGLaG6ukvLBRjMtq4D7jg5GHLrzjpXi9w+21dXck+gzj2B/wAayqLlXJ2NKdRSXNFbnN3ssoKIMKhJz8g3DPGc+ntWzodra2tibuaZkkjUGHvuJHAxzn19qzGdJroYUyOFBbHJz2zx6Yq5NLOscObcyIQcbOFAJ7+n1/Cs7abGkrv4hJXOtakAhkjOzDdDgdjnkZ74q9PAlrZpBBueNV+XHUnJJbOecnmk0+4/s2xl6GSUnJIDHpjIJ5GB6UtmRIVB2yumP3eDtI9Dih6FJX+Wxd0Z0tbyO7uoWlmt1BjhwMOcHG7sQPf+dVLqW4uLh7qRhJMwzK6YVE54AHGAM44ycdc1XvLhIb5nDkzldrbQcADOBkcZ5PHbrQXf7PH/AMtAVOV568Y781nK1/UcYy+IzyoRtgAYD5VGSR7kd/pmiJiGLHLDHzIeD+eaQr5Zd8M2fl3McYqMSFo2GQ0mONx5PYAE+vShxd1yluSSLF5LBHFEysW37gyMd4TIHBPQcYrd8LRrd+GNUiwRJtaOFIcncCBySe5xiucurdlsbRSBCLhifm5x0ycA8nPHWu+8JWQXwiLlFVvmcGVemASBn0pVJqKWupEE38Jwd0iNbsjAkhSrDA4PTAJ7+/avuXw1Z+f8N9DWPaRbWUZk54zg5xxn2r420LSRqXiK0sDEXU3CMV2n5vnHAx1z6elfc1no66ToNukSfKy/MnXBHGM98AVxVpJv+up6VCOvY4TxIiXOmybkAVVOCB0IHY461xAUCRWEZWNGUlX+8B68dcc/WvQdZtwtjMMjIB+9wOnOQOa4WCBFhId9u48HGRwDkn1/pXfl9k3E8/MoXSkS3UW6RJVAUg43N6HPT3q4AZIApPQ/fx1FU5J98ewsNygEt6j1/GrltGGiQq3G4EL7devSvesoxPAvfzEjjZl2S4JU53KCMjPFSBDHFliAT7U+4IDZXBz+ppkiCZlXngfxHoe+BilF293oS+V+6EUq/KNwB/nyaJcgEnoOhH9cU1oxCuZfLweg9h/jTRMCnYjHb9KLptcpKlyDHncsR5Y2qPvZGePQVUkBDgk4P95gAM8/lVmcosbFMtuPPU+npVKeMuGwwdADtU5Bz68+9WlF+RTlcY2Syb90YDH73r69OhqpJKHQK4ZVBPQfNz3xnB6e1OnRo1j6Ip7M3+TSJGS+SQ0eT83sB2qXYpSSGhUZE2ufMBwVP07D9KbiRfmKhcZ6r1608hGRyAgORgkkYPt7/nUJ27l3ktyefxJ5qL/aLimnuNkkAwwHzHg5pjSsz8A4A+7/ADp7BGwqjaSfzwT7U+NECsXxvBJ9j6ZocncGub4QUgBR2PTuB146Ux1MYO/aCc/T/wDXSMyIyrnBHI9x3p7qZEBJ+XP5U7u/qPlduaQJKhBBUgg/09aYFcA5ycDsM0BVxkcc/wCc01t4XcWwpOAw4HuDVK6+Zm1y2JWJkBYADA47Y/SkYkLkNjjn6fTvUKMVY8DB47k/Wh5FkQ8cdscdaLO4+ZP4iRIRIGYkDAyOO+MkVjeMGKaMx3k/MB+uTn24rXUmEjrg/jXPeMWLaM0T5Ck49e+elNx0fNsSouUuxwgdGBIkDE+hHt2z2pkTMjknHJ6+nTGKj8sQzhWwyAcOVPBx0p8c/lBVQZwSfXryeK81PX3Tuir/ABG3piIkO09icY7k81ejkKpIeiKMnufcYrNs8xRCRVDMCOFJq4rFzIwYtx0CjjvzjrXVTT5TKaS6FtlQgfOZFAz+HYgdayfHSsmm6f8AOE82f73X5QCSMY5z+laKzAx/dwccqeMjIHGe1ZXjmRZrXT1UBniV2G8HAGB0/KndxTiQpKT93ocoyNIpLSCPyz07Y9fanNGisAduCRu2jqOpzTsJI3mOAT/snvjnIz0onB80cCQZJ+TPynsD6k/lXDqmdb1+IhdgrfK20sxwvt2GcVKJMRnljKBxuHAGcd/SmB3luJI/KClCMvgBTkZAB/mOxFOWEuh3jezDlV6dT6gdqpNJgkiZmkB+Yjkfe45444qeIB4gWYq469geOnfvVWdGlj2KrMGBwGwAeemf64qzaq5lwQFUH5l/GoC9kWJY2AAChhj73Pp0qARkIAqgK3Rj82R35z9aLhkM6svEpyNy+nOQR0FRqQqEsFyGP4fgKLK4laQsgXzFR3BOPvDkH2PpmrGxdhKkD5c/TrwAPWomAiVZNpLMSD+fBPcD8KJJB5kflAHIP3c4PPHJFXdtoTST8yzFujVSSwJxlvy5wTXqfwlYCO6cqzD+JsHjJGM46EgH8K8oWUbX3R7iBz14z3zjFewfCQBoJ5gQQQPlzz7EflzWTTbM53fwnplughmAfJ3r8vTv0z6VYVijDzArBTynAyMHHIH/AOuoowgjO/HmLyO+eR3z9adFbvdy8MQAM8j9K1V7ERaSLElwGBCwZUj5dxOTggZHOTg1XkBacsXAY8HdnOMY71dCC3h3ZQleGxnJx2yOevaqqlIZHkbDZJwnPfPtziiKv70QWvxFhFt2jWNV2yf7KgZGO575qC4uZZId6fvbdWI+bjkDjPGcU61wQAjKJ1OSrg+vQ9+KtLeeXbXULxRmSQD5ySORwSQeuR9eKuyT94iTbXuopXEsc0cXlgRvj5ieAfQDHfNG2a4tkQ7TGCxXABxgkZ6ZqsEdQuCDk9MdD0q4kL2sYEcuVc5Ow7cH/wCvUOVgv/MRxhHhMRIUjo2Pfke9MNuY1ASQGInHzdc+uKYweEglCY2PBx7H9aAj210M9hnZ9eucdKaukW7MbKh38EqQeO2evoKmgiQuqMGDkccj72ffoKk+RrgGXCxldw29R29P8aWSFbq4JhdM45z078cjrjmpcrFJpofdq8Mm3aQ6jad2Dyemecce1VmjPkJhucZI49afJKzNlx8wHBz7cUxAQN4ZWz06+mDWyktPMN17xYtZSXy0oVQuPQ46jkdfpUrSGKRfJyyDnJycHPAJ/ColtnlthlBweG6nvkADtUUJeFs8McH5fTGRUxtL4iHZLYt3Mpu5GDFUlA4fuP8AH8KZbztYOrcTEqV6/Q/gaYZSJl3suMfeA6nsBxRdOZJSu1UlB5+p5GcfhUt2kOK90nvpUuIULAxyEAg9QKjdd6Mp445Yk8dRnJHU8cU+NvItXVlVnJA3fxY74B7Cle8iltlj2iMIvO3OZD2J+np0ppb9w3XNck3P5aOitEI2Demf04Bq3c77iM7X2lu3OeOnNUGaURugYOs3DHr7cZ9aeqIx2sDFxjoRxnuffpS17kwfN0GQkiNswMMfe78dMe9XIkif92jq+wgg4Iyck+gqtDeiPdbujNHk9sH8s+tJDZ/vGTeVmYZK/dx6YP8AOpkrGqi0LqFpGxVCzbyeVJyuOeTWFqfheC+8sqHVmGDtPHByMEf1rpEt22tEHxIhyXfhfc1bgs4rm3UhiHI+h/z+hqtEkDi35HAXHwyjcFpJioAzjj5QPfBzz/Oo4fhiryOkt1J5TD7ygZxjgYPcevGa7J2DNIqyB+MfXk45xirwMckMIZQkwB3d+MD37VHTlsJx631PM1+Eds0UuZixBxI7R/eHIOO2Rikl+C9lNanEgXIA2Ngs3rkE4969CfeGULIzxhvuvjLDrjt+tPlJhgDchR36/T3pRimxO6908V1n4LT25LwSKTwdvGcHqSOme3Xp2rkB4f1TwlfP5cQZS2WA+YE9ic4HTk17zr631nHK8eWOOF5I9Mgd64S98RJcQxx6jFGknA34+9/jnr2FY1+RQd9TVOUUcnpGuW1+/wAytbXStyGG1SemR14rrriRL21hlULHPGfvquAwHris6y8M2F3fLKieepO75HxgdyPatLxfbRWegSRWIELgfxNuOMdOenHOea+Fr1/bVPZQe4qbcpPsc/e66YZXTI8xT93jPbnOemK6nSLyHUbdEhRUmfIPQjA5GT/9avO9C05NYb7LINl2Af8Aa+h4z1PSux8OwT+H7loLscqRjZlTjHQk+tddanGnHlT1OycYv3TqdK0QwXInXqRxgYGT1PXmu/ghlEMLfKcLyO44xjPpn/CuX0/xBpmmq6TPuRsbigLEcZ4wP5Uy+8aWlhatPDcMYWyfoAeAQOR7cV72Xwp0afNfU5Fq+U3bmCOaKQc7mJP0Oece1eQfEnw4HkkuMAtgnPv6/Q8VqXPxdnmuC8NooRRxngvknByAMA98jNdBdXdr4w8NrIYRBeEDcrD5UPfB6nH054PFemsRCrJxj1ErJ+6eYfDzxedKuPLn+4xII43D0/OvqzwZqEHjPwg1rIfNEcZjLYB7EAkEcevfFfFmo6Lc6frTJaoXwWw7ZJIxnp3PbFeo/s9ePtV8PfEGO3v45YdPvUEbecSAzdAGB4UDjnk/hXJOt7KTfYwxVPnjzRO/1OxuvD+py2cjHA4VuzeprF8QzXlleWiwTIkMhwyMOS2T3x39K9t8f+DU1O1e5hQm6hO7agBzwc44z06jvXjGsWU7SCSaJpI4CZOhJz1GCOAelc9ZTqLmpuxy4bEckXCRsw25yuflLrnnpxWdd3sEDt5qhpgSVb35GM49KXwzqvmsRcOJNgP16cfQnis+6tjqmsrCkbHL++0d8+gBPFeQ8LPmalqepRnFpSJ30s67JiLcjkdwMAc8muwsUh02wjVI12KFUkc5IGBk+grE0q8GlSSQSIoIIG8jK9+AfbFby3UEyDpt5PGPr29693C0400o9SpvnZLLKJIPNgbewP3Mjj0/Slgvpr2WNpXwVH+rGAoPr0zmo4th2kfKBjHXkcjnIpiwLI7BCqyEhmODx1xj1/pTxOIdCS7HJN2e5qPcPc3DLPuZgABu9O2PaqxtorJx5RI3fwt069ST3otdWW3n8q+tt4ZuHQEb+T3A4p+qGGZy6gR7jgJy2OvBOK3o1oVlzRdyee7FKpMfMLANnHfqOtJc7PK2qR059/UUiCIQCNTsP149s1VnlZiq7iwAz8vGcHpwOea6Iu6Nd2LBMC0bpM24kd8Mo7EY96u3t/d3bK7XDSMg8vY+OO/AHT+tUYDBIFwxjHHYDJ57+1Wf9W7jHTuOmOOvvmm7Alr7w6zcxZM6ICDxt5557HvV6e7t2I2o29lAJOP0A4GPfNUjaSbRtk3e/wCfOcVDIXAJAKOp/AkZ65FLlS94hLUvPPEshAjBQAqTnOTk84xwcUy9tgZUNvJuiAIPUHnnIGO3vVK0nSVCpJy3cjvyeOMf/Wp7QOJ1CydB91cH3INTzNPY1vrylpoHgiBIDEnj1qrdyMSFKsrMOvYHPQ8VJFdXaAvvDAHGMYIwfXvS30p8kDywRn5ufUfSmrF3USN7/wA1FWQh5EGD2GR1qzbyCVN6/MpOBiqr20Dx7ZIlAJySPf1I71asoYLEj5TNEf4STjOOCfpU6p6Iz5nYsyOWAG5VII4x9eMVTF+5cmT+8QMfXjniprtVhZSspZz/AAJjB+v/ANaokhlRVKKJMH+EeueOlDSsVa5o207BQ7KWXBG1uuegzUVzFtwiP5rH+LGO/OKq/bC8oBiwfyHFWbW4adVAY7VyQuMdz7cVSdkJpv3upajVkCs8pyvC7scfQEVE8UpvCVYFjk+vuT+AqK5vWZFwqIASQcHLduT/APqpY3DJu6uwHzf0FGhm05fDoTm3niBeYiWI4k2dyTwDj1qa5vbcQgGIicjG5fQdBUKPLaSiRJgjjo3HPHPXmoXjMoDRgO2eff8APvTSuKV4pE6KtxIhckqBy2Mn8uKkiEcW7BO/seMfjmq4SWJVCMBgfd75+hp7SNdKyuuAc53D9Dgd/SlqjRtWRO8lvfSOWB8zP8OMdP50SMkYRVbD5AH+Oe2KpZQsDu74Ktxz060q226TJOFY/wAJz6+1Vf8AmI2vymikc8sqohOMYOTuBH4f5zUDWtwLl2GxZI/4lGD0yDxUjRukRw0kbEfd6cc9eM81Lqd1MyLgZMYB9CDj1Hf2qE439ROyIA09yDNOXnfOWeQljk8ZJPfAq1FbrJFtUDPXOfUdDmq1tIZy0YUttGT2P16/zp4lVk3YA2qQMDuc9atpq2pVxZrR4bkrvBjcDDfn1/GpJIrgQj5g0QA+Yjj3wcVE2xEU5ycD8/amFXlwpkJiYZx2zU2u+w2mVpXG/YUYLkH/ADj1q9bhZSyICuTje2AB75NRSylY2ULuUkDoPfnOM1LFdoqo00QZBgEKBwORz6/WnZ/ESnd+6QoUgiKFWYE5Ld8fl3qWSBGkIhcn0Vz0Jxz6Ukckc7OzLwDwOgxTlliQYjQtk8bOvToBQ3YIxs/IY0NxbxSPFKG4A+XI5zTbi8a6VQyJHKq43IDlsev1qNb2VRImCBjHzDnqfarUNsHQ5EeTwPc88DjrWbbRTVirEXV3ZAcEcD3xzzSyqkhQhPLIHJyeT6ntUqSRR8ZZWXkjHGff0prvHIuBjrkr1wO2PetbaCXvJkrSzI5jYZVPb8eKY7gyOFA2gEjaMep6YpZZHMjDO5mA+9xn9O1NcuCxVAM9l6Y5pdRKLSGqsVwDJkxgHOz1P4VUms5pJBIJWwpx8h6/U9TV+EQiIJgpgbjnBycEkDHb+dQC2NxJujYRsOx4yMfpjpWmiuXq0uYbFvhXBA4yCzjOO46d6RnBhVmQ793YcfUipmkkhjw6gqAMYAyfUk/X9KquwLqwJ2kfdOOtZRXMuYlt/EPa0JdWZDtbOewPp+tJbwSGZTvZcDjHX0zWjY3M8DmUYlVhyhHyj2yOlZzpK8ksgIUZJATkA9cAegHrTT5viRNndeZakjliVn3LhiRlxyx9cdv8apJOASGXLY9xnHf60sd47LgkMDzvPPrx07VK06SMfk+YDOcYHfvjn6VaabLcXawnlwmIbiULEnd/iaHtJUhgaJldS3Pzg8Y44zmriS2d3FIr7o2UDhRkE+2elWzY2k1t5sVzHBGrAbCfm6dACfYnJqU0mG6XYpW8KRxssi7C3OeeTjsaWd3hB8vacY68/TkfyqvqFlco3nwkSxZOA78gZwO3JpsaTGVpChJKgnP+FDVla5cbMuJqEUheORRGpTbvf5sdeR6Y/Sq0luY2by5xOGAPGQPfHPSlU20kckZxE6nHIOW45xx2pEso7ncvnBUCkfOdo69Oe/6VLlZcoNH3sCoGOpPcUjIQCScikKrFk4BqMM0g4ORStcocCS2D1NOBYcdMUgJVsA4p5O5euMUNgNEwBII3MakVSRnoRUKqA5x604yAHABJpaFN2JMgggNzShCSeelRqAOe5okUk5yVA9KkkeAFYjcen60uAeev9KbjapPX+eaQOCfp61W4ClDuB64NOLkKdgzz6/rSiQFdoAB6/LSkIFxnFHQd7CKRtJ3EjNMzuIAwcVIEEh54A/WgIAeoXNTewLYCQnuc0AIoJJyeaaVPBU5zmlSNFPByapCHAbz04xSFQfU4/p1p3ksxLD5f8n2o2EDg8k5P9aksYQc8cClChgwPGOlCluxBANNaPaeo5P8AD/SgB4cRgnGcUhkJLbQRxRlUbjqo5pAC54G3mquKw4MEIIANJl3YbjkUrbS3GDSKAPfPT2pXsD1HFicDljTSHLZxg5p6hmBO3nuaYWXlc80kDWgYcnAzikY4XG7pSsQrdOcdfekDEPzyTRuwQsUg7dRSSAEZdzipFkG4pjoP4e9Rhg5OTgj2oBCxqrOcHnHFSSzbeF5H978aieYr90AmmpGzvubPT/P407XYbDhGWwxODnmpCyxjqODTShIxll5pyRbTgrkilrYLiGRiPlGBihsqoyBg/wCcUoBHQHkULEyr0AH92ge4mRkYB21FKNz5J3KD92nqSDkDAoZwowQCKrqAqAHPIGKVnBB2kqSfyppyRkgnP4UKOOakTEICv6n19akLvtAY0xM7ucEUPMqttA7UBsODBVwSSKXbkgZ4PaogS45yDQcgdSAR9KpjJZLgKdqjPHJqMyFTnJGaQA5OOmKlARenPrmpAbhmA7ZqVAEjJJwP1zUJlyD3/wA4psjkgZPANN6jQ5HDE5OBnJpZZgFIU4FRgmQjaB8x/CmySQ2nzzSBBj+M49uAaG0gSZKhLcnJxzn9aGBK5Bzk1hal420TSlY3uqW1qo5+eQD9M1xmr/tJfD3RCUk12O4kHX7OjSBT0wSoIFZe0jHqXySfQ9QCgL1XFIsgHHr09q8Kuv2u/Bqws0S3c6qc/JGfmx2GQD07HH41g3X7cHhS3LgafdqAfuuPbIHsT0A/lT9rC25apS7H0lNIXfAAAFPjHBbaNo/+vXy2P28PDEbJINMuSp6LgKfTBBI7+uPxpR+3/wCExMFk0m9Cj0h3Zz6EZAPucD3oUlJe6Q4SufT4Qu3TAolYAfLl2/2a8I0D9tDwDriMZr77AVbaRdHygD6/MBke/T34r0LQPjF4S8SxobDV7d1YZB8wMG/HP/1q0WqE4tHZRW5dy8pAx0HvU5UO4OBtxVCz1G0vo0eG4ilU+jj/AB4qwJ1BIXnNPW5NiV2G7bjp+nvTRGSCWO4AUwsxHBAocOPlHQGi4iRGMjbSNiinOwXhVyB60iRhCSzE8f5zUbyISyjOV/DmpAV5Xc7cLn8f50BtgI6nt7U2OYkjI+tOPzPk9c8e1VogFU4GcnLUgjdhndkCnZy5A4WngBU25xzUgAGF4OOOeakSNMbmyDjtUagHqacxQ+vvQAhkD9M4FExdgF9DzTixIyOF7f8A16RSd5BGW61SsApj2LnDKB+pp6YJyCM4waQgu57r0pzMFRhgZOalCuJI4Y9yx/KlIwpPY/w/400IxHHVRmnyERKO+ae49hBgsRgjikBLPs4ODQSSO5P96lRQAccHNCQCuibck9aY6KQCCPQ/ShoxuHXNKFCg7cHjlqQmNCELwRgmgqyruI6GhD8oH3sZp24zNtPQD/Gm0CIlJYZY0pYufVad8gJGO1IwCdjyfu1QxCwVduP+A00EsCducmjaDzgg0/OxC3XJx/8AXqdhdSLedpZsionuGWI4GAePepAjMvzHJpjocDJ6GnoMjjJDb2ycUplLEnGOaeQGQkkYOagZiwOB2pbgODEksSOD+dBkIO5hninCMKPm4prkLgkcDp709AGtIZpATwoqVHJGcZH1/Kos7gOB6n/CnEooGSakXUFPLEgcniorm5ihUmQ7l7Lz1pxkABLZ281ha9rUVtDIoAz1z6cGsqk1TXNItJsx/FGuC2hfLBVyfvNgY7c15DfXX9pXxlYZUE+XuOce/Pc960fEWuS61cFA7GEHK5/HPas63gLrgKDzXymJxDqyZ9Dg6HLaUkPiQOGAzxz0rUhgKuDgkD+XvSWNqFVjyOfz45yPStGAhGC8B686yTPYSuye1hBIZiTn+fvxWtBD5jAE8KPvdPwqGCNWjZRjr/D16Vp2cYwoJPH410Qjf3thN2EhjdHBkyVGccc4/wAK1YgVjGBx261EkQK7SASf4f8A61X41JOByOe3SumMVymbdxsUQYBgOMVpW8YQhsBj/P0qK3tw43kEcYx+lWxCQoCkDB4rWMdCW2PUBGRR/EefSr0QRFUAb8e3eq8bhXAIBbH8Xb3qeNnHQ43HGPrWtkiNyXy90gy2Ex93mrNspRTu9ajgiZlbIB5/yKmaIkAY/wCA1pbQxbETEkjdCCMfhTxbRqOAo46VPHEYzzt4PpTXbexxxit1CLSJu2VoAVZgoLFeCPSrsUgABB+YGotzA52AkD+H+tOVA2ONorSOiBtMeUBYEdzzTZEDNnkDFJIpCf3cf54pkzYGODVppkvRkcigOxwAKrzSIGZCevB9s1Zdg4BI5U1RmVJCxYcE8+3FS0LRsiZiF2AYUg/lWVcAtLknIB4/UVflYRlc/dz9c9faqcwAJYKQpNSkkWmkymwJbIyf8+lU5nbfhcYA/P8ACrd1uEmRnb/9bvVCTBJH8Wf84pO1xblSclCecj/PU1nT7inyryf4Sf5VozgBSANyk81TkiKnd2HT6VDV2aRZiXUTRScA4Pb+tUjGASSuODn368VrXMYErcZbPSq5jwSWGCf4cUNJoWlzOSEo+QMc17D8ArsR6nq9qyld8SSD35INeUmNmcEDkH8Oleh/BV3i8bEZJjktH/DBH863wesjnxKvSke0hvL1Bhx8wqUSBXl3HAHSsTULm6fVIxbY2k4LY+775xir9rpbyb2nmZyx6Zr19bHz9kjL1m/ihkDJ8zdD7Dqc1mavcyzWmEhz5g+9juen0rq5tIgCN8gJ9+ax1AgmMbKST/KtopzXoc0pRpSXKtzmrbVJxHJashedQMDvjsfpVdNWjgIE8TI44HBAA/Kt6/02KK4W9wVccHGAO/f8arXqiUCUAb1H8XYfWtaTbvEKrStKx49+0foNp4v8IaVdwybtQ0m+SWBAPvbwUOcjIA3ZyM4xXxv8X/grd6p4TuvFmkRNqGoadevHqVsvLLGFBBAA55OR7HnFfoZNBaatCLqSJHhRsRuRx1wT7+grh7DSrTwzq/iG7uUAttUcySJyeFG1SQQeigDAqHSvLlluw9o4x5o9D82vAuoRaXqiT3sRutNuozBcWwcAtGw4Iz0KnBHtWZ4j8C3Eeny6g9uRp8khUzKD8vOQSRjpxnn3r6W/aH/Z4k8IXlj4hsrULZXBb7YqjiEk5XgHgdsEHAPUYrmvAOpQ21rcWl6gksJlYSQuvB65IGM5weKwdOLbO2Fa693c+MdStWtb2a0cr5iHnHPBzgjjkEVmRK8LhRvTDE5TsPXHQ8+tfXXxn+C9trvgOz1uwUx6zpsh8hMAC5syCSC2CS44OD1Ix3r5eFhconk+W2G5DOQGJ7gn2rG1m4y6HRF819TMZzDIql8LLz9eCT0GOaWW4gkgjKEpMDnrwQOMD9KguYpo5vJCBgiglOck54wR2q3ZlDGYrg7AQQNqcgE9Ce/OTRa1tSdbse+tTTWghntY2hKlWDZOcjGTkYPTkYqfSbm5s5xc6fgCNeZvfHA+nah9MAQPEn7vlSxxx0B4zk59RUtgqwakLRZCIjgNs+4TgkZGO3Faq7RELQO+0qW08ZIUkdYbjyyxOcBsDOBjvnvxVEwSxxmJZEdo3YMhcZx6/SuTuru50q5mkt38ho3Hljg5HGSMHvVqbWfttmSziK65O/ZkHJPJ6ZNZ312N1LXmk7NnX+EfER0GaSW3mVbdjkoT8vUcnnjHrXsHgb46xCA21w6pcK2FHBEoJ4xnnA78+h71856XeRCzCTyCKRTkbwcSE+mB396tXl1JcIzSIouF6PbeoAwCM+mDScIO8mrm6rSjKy1R9raX48tr1kEZ8uQEEhsA7u4x3A9q6i08VTzghiCB6Ag4z618D+HfFN7FcANqEtoEQuT93eMjPPXgnPHpXbQeLvE0dsRHqUtxbH7m0h8A9TnqD9a5nhZTfNex1RxMbe8j7CF6LuWVtyjccAvnIX1JPrWP4hLiBYzIPmJ24+YH6YHWvmhvi5qq2VpHZ6ne2kluCJGlAbdxyQCCOOv44qvdfEafULdRLq9xcTsN0mz5QDnkggDH0rCWGkpbmkcRGy5dT6DS4igBUyeWuOSccf8A180678a2ej2q7ZUZxwOefQZx3P1r53tpb3XnTFzI8a9PNkLDPTJznPWun0rQ2tW/0yUKCQRtJ9z0wM1hKCb95myqJ/CrnpMfio6lIz3EjLbDkjJC469u/wCdXbTxT9uuhBbO0NmgwWQfng4ySayPC/ha31Zw9/ctbWa9Ezh5T0AGQQB79fpXdafaaaHWG1gjggQ4wmOc8gZA6mufZmvN9kuWGtzy7YtO05kB433J2kkckkYziuktlvWj+TaoxgyEdT7ZqxYW8Vtb5aAFgOEcDj2Aq9DayzOGuTtQniEDAH1oSa06E899THm89THHFieUghnJwuffFcb8U7geHfB2taltEzxWsjLu7ttOAOPWvQrl47O524xt+4i9yc8V4p8ebmfVINE8PqGM2s6tbWQRP4g7gDJ9OT0ropxcpxiJ6Lm6H2jounJonhTw1BGGZbTTrZdx64CAEn37/Wuiu4S6YOFGP884pfEJjsZnhygEduFXd6gEDj8Pzqvbl9SgRvmjXAGO545+gr6un7q5j4rEfvGo9D4k/wCClPguRtA8M+OLKOOKHTrhrHUbxgASsgIjBOPuhwB6ZYV+ft3dKFPLDcMr338Z4AH+TX7W/GT4b2PxZ+F3ibwbfRGSHULR402gFllALRlcgjIYKQe3bmvxWFibbUrrR7lG/tDTJpbOdGH3ZEcoQSR1+WuerB/M2ws1K8bbFSwJGLyQbfkZeeM8/wA6J5pppSolKCYgDaPujqASOuOau3sA8tECuqryG2AKx6nP+c0x7lLO3EUoBlILDgcZBrnacWjvhFTTHizeOA52ooPl7yfl6HJJ7CmR3UEdqfsbASyfxk8DHBwOvJqnDeBrFIg26Rjgpxzzzxn0NSWqIysFJHlnj8CQe3esnuxXTI7dGnny3zHP4Z98VPfW4gdFVvL6Hr0/H1NWLeKO2tlkCld+GYMec9xj2qu7lo7kq4ijYgAEcjgA4J659qSleL02NXFxtruUbx41kWQqxzlfkP6+nFMltFks4/mbe0gy4woAB4GeuSaAgaciRw2FDfMOp9QB2q9CvkWryMBtLe/qAK0i+ZLl3OdppmZdXLqHikbYFGA/90exr2S90+bQfhFpqS7ba2uGj2qcK8jZBOQOSByPTjJxmvK/DGhy6vrkFoHLjesrYIyqgk5yQcgnAr07x/dy6jex27oFit4ztHGEB5ODnAHXgVyVldpbHVQg312HfBTRpdb+KOnT7Gnjs8NIqY25ONvA5Jr7P1RlRFtQi7cFvlGMf/Xrw/8AZd8LhIJtZkwztI0ap6KMdzjBwR2Psea9w1RSkUsn3SDxjtzjvWF4yvKR30ouLPLtecI1wM7l5+7x34+tcBbSiYuWRTywV8Y9T6dv/rV2PizUkEdzI0m0OpwMduh4rkdpRVjBBYDl+uD6Yxz7V6eBi1JyPMzSdoqJZiiSVclQCf4vbnvinKfJBDEKw/i/D8RUKuY4trszdg2MZ79KkUKhORn9fw+te2nofMuSbJmk3McDauR8ufpUYYLIwOP95ev1zT2lLqNq5BP8NIkoZtrAKBxzzmjTUrRLlIg4KHdufdwNwx39aazrCGBYL9fQdzUc8rEsq7XIx9443ZPAB7HNOlcfvMHkYw2M5HGeB37VNrWHbUf5zsisCAuOHznPGc8flUFwxaJmXA457dSO39ad8jK+04Yk+vB9+3FQSABWJ3Bl/uZJOT07CjS/NHoDKixkEHhFQ4zkHnrkfhiopQshyG4yfT1zzipvlVHViQrHGw9Rnnt9OuMVXLoSRsAx09hzRv8ACW7JDXAWXIOcZ9ODjHelcB0UZDMT97Hf6U55UVNmQAxz846dMcj3qNXaUsFKgge3OBQ22l5EppDthJRgBgY/lUQ2tjJ5HXrk09HwjsVLJjH6ED8jTQwJCFtxH8eBzzxz3rFTk1sXt8yNwAMHDbeR6jnp+FOSQOuM7j060wsQ59ict0xQkZJ7YJzu9K3i1b3mU3oIZMcjAHTtn8KSYr5aLycnjFO3qzqMcZPNHmBQudpx2XrQpWaIi1O/kERYybO2MbmFPgDA4TaFxg7gMEH+tNVzGSSBz/EKhclTkA4JHrVxbk+xVlb3icAMDsJAX+IfnXOeNrh30uMNlyzqC3TC4J/mBXQNIqYUKcjt9eK5bxvIEsEWQhd0gA+uCQAaUnJp9iYtqZxyACIOpLFum9ywA4yME+lRBg0uDgt2ZQeB+VPIwg2OPm47Lzz0yO3aq8biOXLMAw4PHXnqcYxivOimrnY5aG3p6uisWx1wF9ver4cIrgqCvbb1PGMVS04h7cZRgRzluOAcD61aclSoDcAjn2Pv61vGTvytWJaVuYjlcOCArfL/AHsY9cAisnx5JKtxpkKokyxoZP3gI2kcA5B5J5H0rXLIsndlUD7wz3PHTvWH4tCf24E808RjgDI2ktwffOT+VbNrlfMYRVp+7oYsoQEZCvIf4hnb9AaSGOWOIF2zklSiHjqcE9OSMdalzFbR7C2OP4vmJ7ZHvRGyPuUYUKfv9N3XB6V57enunY/eXujIcPESpLLtLHHPTrgd6WEPcRgrhXdTnOCR68euKBIJTteQjDY/dkg8c4OPXjr1FPihZHXDY2nIXAPbB569DTVmmZtOQMHm/dupIH3enSrVqDKHQsWZPvcH1OMEjnp9arvGWuAjEnKnGAM9xk56ir1urEuA2CwJwwAUevPH6/hST5VyxJtZorXAfcxC45/Lr1pY7cMHy/l5Hy89Tj6cCmCQscAcNzuxxz1pGmVJVR8Nk/xDvjHAz0paot2XvFkMszYDDdj+EYz9akjUkfMwDHpyO1QxlVbOGT5QMr6DuOtPjRC5bhsg43AZz75H60t+pexIN5dWQ8Z/eKRxj+ea9l+FFvGmlSzso3E7T/dx1HHrXjgQqsYDAbSSOp69a9t+GMJ/sYsSSuBg+uc5JHTI4ok1oYNcrfmd3brE7oZVLKOD1HGOM454rTktfs777Z/MCgnKn7vHXnr+VZltbyyAkE5Bx82APb35q2qoCFaI8Ajauck9QCQK01MlvsV5ZArFmJBY8+569qtQwC5RRGxd1ILPnG0eg96jlSWSN0C748D5sDIIz3xnv3odwpVoWZc9SOmecZ45oTsjTUleRAGDOF3cjbwc9s1XjlSVhuJPBz69fXv9avJKhhieZczMfmfjB54/Gq8lsrTHysKueEOOe+cnj9aHZxIjdX5Su6iR3ZEKqCcbc9h0NTBpY4i5IVVIz6jscA81JcSwxvEmDuJJkXAwrEcDPeqsjOAvz71APB6e/HvT05diUn9pivMj5ZhtBIPrz0yDT3LOoIQbSRucdTxwDUMxE8bKqhSoGVX+fPrSwCQRbwQUUEFeOO3T8aS0XmaRf2RsdwZBuUkLnG3057Z9Kt2gUyfvVG0HjPbHqOvNQxRRsJGYkDHHGfTt71Iyz24K7shgDt6gL2z6UmnIpJL3bDrqeNLplkw67uFB6cYwMVXe0McfCnIJ4JGR6gClmMVwQT8pz97p9KlkYFCsaFpCRtHOSMcnjpTb5reQmrXEjd4oOHZfp16U+Mi6naMlQQMlk5C8c5BHf+dSSpmwZzE25O6oeMccnvzmoorcRFJYSS+M7vQ55A+lJvlElopD7iNCzhHBIGRt6EYycY71ZtD50Z81RIc8L1PQYOTxzUUYea4n3bY94K+g3cEY9z9Kn897QBGCkqDlWGWwDkgAYPFKzbFzEBkMzSIAqlATH7DPIx3NOFgFiYMrAgZ+X1xkk8VEoEsyuit5gJLcAe4+gFXb2eKS3hKOVdgRJE/IAxnHGarmvHlHezRUgL+TtQ5w3KcDPf69asycSZdM5UZ5z3yBUfmCAYlIO7GF/qcDipmnQ27NHIXUdWx0/Cs02ynZEkcWy5yQcnr6Y574pdRMTgmN0bdyrjowxjgkdKrSSNMkZQEJGuRzz6kE55+lOikW4UEhdy9upI9vSqt9oabI7MAbsrvLAqUUfdHvmrUqPBsMnJB4KfwjoMgelQwqrSYKqpcEZAwfbHXJqY26xuZAx3rn7o5J7k8c8VV2hXcmU5bdInUh/kbg9yTyew6VdQBn8xSCo67TxnHAqKcwhEjKMhBzvGPQ89PwqK3jLzADGwDp274J96zbbB6DYZc3ZLZRl656c+xp93ez2cZV9ssZPL4OcdvTtSTYhuSjKrMw4PUj1z71jaxdPb25aMF8BjzyMcnt/nNUtfhJV3bUwNa8dNbSbFtnKAk9CSeh5A9PSs1b1PFLBbmHypCcDcmR0J/z71VbWTqWqG3eAKzH5eM54759a7XSrSNLUZ8vjB+RB1I5A+nevlc5xrw0PZ092dPJKfwmdpehJo0LKIwA/wDFjknHA55rmNV1YrcTLdAbHbBVsHaMAAZ7jFdX4ovXjSNYhuWQiMdeDz7dTVK18P2utwL9sjBZCflXCluwPTJIPQV87gFZupPqZc3J7qWxV+Gei6bc6493aKrAHHyY2Yxk8e/v+VXPEcTalq0rKi/um28HgdyM96i8PRp4Q1i9gCbLaYfLx8ygZAyOnTI6ZzU2mXiXniKW3DFllY4XsD1z+Welb14zlzSvc6FD2kHKJU1bRI1s4o+Y5yScd3Ht9OKytT0mTStJkD7XeU8DqcAc89MAfjmvR9c0+SGCJ2Jc5C7eCQcZwQKzNZ0lL7TQMfMvAbjrjnr0FOlWaS5noyHouU8x0vSTHA8oQLjpu5yO/XtT9Q8Sywg28OIoF+8euTjsO3866zXtLk0XQo2RQNvU8bWJzk8jJ54ry26uTLHukX7wLbueMe/1rtoutbmpsy5bWNfQ7lG1WzknXzNsgyv3hjOeQT3969i1rxLod1awb9OSS5Vsq8YCvGcDkEgkHIB9a8B0K7lbUolJbyZGxuROOffsQa9nh08SxW8yyhNsYHABJ49cGvSpQdWT9oyXeCPTfCHx+gt9TtrfXAhhlHlfaU9ScAuDjGeAeTk5OAK2fGOk2lleXMto0d1Y3BaRfLIZRwcjgdO+Oa8d8P21hNq8iSS+Z5ZyQp6DoO3IyOSOlddruqS6ZDD9nuD5AOdhPyg9+CcDvmrhWdGo4302PPUW5bHnGnauk99eIXCoOF7ZHPIz3rrfDDxebKiEpKqL5e/06d+cmvLdeS+sdQkv9OWOSOIZMWT9zPAJPJIHPHpWt4M8U2niGaQpMovrckyoSFJ4GQRntxgcGvRqVeT35LQ6qVN078up6brdmk8eQAVjGDjjDc5zgd+K5i11020iQ3EiRyqei9OnJJ6e1dHba0jIiypyBjC8c+p9SPeuL8c6DFfSm5tbh4yQBx/M4/AVMlTrrmpys+52LT4jt4tbLW4kEZ8rHRsOMc46AEjHNJF4hjuv30DqGiODwRnI44P414tpnjPWPDdwLaa3kliLfMj5+mQTj69a6KHVrbUV8/TiYXBybcnJUdzgnP8ASvHqurFeznqmW6Ss11PZrOaPVbViXVZupXnA64P4/pVW5WTTjGoYyxkHP175Pr3rjfDfiRrlI180LKp2sO59/Q8V3Fjex38BiL75Auc4/A8dM15FKrPDyOZ03f3ULEqXFur71+YZG3+RoEJQfKcvzx0IP1qNLGbe3zbYR79euOo4xxmmSEGRwLgRnpt/qDX1uFxka65eo27vlLEEiSMkE8Y8zH/fXbHt/Kpp4VRyVl4Ixj+n51RiVyhKZcrzu4XPPPPp/OrETwA/MuxV45wE+vrXfJ2ZV0Pkkk8oeVuUAkk5HHoMYqYPLcAFVXagyd/H8hzVM+V5hCzRtCGyPrjuc8c/nUEtwYANsgKnoBkLyc0Sko/ExKzRbnM0koM0YcBh24wR1x7fhS3DhpnVVDA/w4xx64NUNM1Ke7uVVsnGcbR1Pv8AQZrWnkUTKwAQgkjpkkjkVMWpLmjqRZoq3ZdCzKUSJeQx7ZGD+vSlkdnVlYb4sDBz945Bzjt+tSR3C3JKlTG+ee/OKsGxDALvHA5HoKtFPUoyXDeWwdWUs3yqp49icD9KvWl2sS7JBlG6kj9M9qU6LNAhmDCZCN3XIXtjjof1qCKUFCkkTBQCc+/Tiq5+YiOvxFie8gEibVVgDxx1HPUdj+NDOGjBjlO9T9xe+fcdqggSJnRcsM9v8avR2toUfyuOfxPXPWo5ry2HdR90z5Gd5h5mDt/u8ZPPtT0u3hmUogJHze2eeCMU/wCzvITyAAc45P0OafHayWoLKA8QAA7n8faqevwjTsyWa4hvIgrZVs544HB/T6d6QxpGqkMQx6U2N98gZUZiefQZqZFE8kisMNg/h1OaFr8RLlyv1I2+ZcqwIxxu9fyp0zOFVkYfKfxx+FQJaM8aj5nJGOvP1z71etDFBcDzFzHtw3+P+etCVinH7UWRJK7xGQp83bdwc5x+VSLqpsAqyRp5jH1PX2q1q/2FIoZbW4VyCcx8hl64JyO9Zd2rlwzKrkDK/X2yeDQk3bmJbSRcDRXal0xknnOME9RgdqsfZoSDIrhTGRkf4DNZ8UQSAOqtGW/E8jvgkVNp86EtFKAAxx5h6/4ClN2J2LM8yStlGbcBjPUHr1B9aa0k9wgXzBnjjpnGepI7U17eKWUCCRgB19TjvSvG4YtG23dgYPX3x2qlHl96WppfQUhxGNoKlhyOgJycc96mtpFjTKtsYEcN0YZPXjtVItdxrufDBWwATzn6egq1BPHKT5nyMRj5R0PsKTJi0/iFaCOUKFAwuSQDhvfGfz9KRyjPH85SMHA7kcHj3psyi5A+9GyjnpyOxH51EIAUKEk4P8WPz56Utimx0lvK7b1AGRxuz+dDySiBkdBnGfl4PHPIp4IdFfBUj64+v401pWjY7QH3cZz265FGqJSsRQTuiHdGVDDI3DA649qZ5sR+VTk8Z7EE960I7zzLMrLCHcAgSOc45POCOazZAssu9EJlPtkfj9O1F/5ilqSCOWNwTlgx+bqfp+JqWa8csjKTGo/n9Knt7F2iz5j71wflAz+HOfbFNl0e8MAO1RkdMncPwxWiSuZvmaZXhuIjE7ZdyCdwz7f0pzRRTMBDKFJPTPWkgCMrI0YC9mz19eKlFlBKYxC29gOgG3B60lG19TW+hDLBPbNG3msdxbb0B6nIGB2p9nqjgqkqF4wTkscfQeppWgPmEHOAeCvbrzn3qosbwzfOw2jpxkH2p2Tj5jTaL8twkzMwBQE8Dn8s+9V5EAljIfLEhcZI46Z5psl3HdTNG6YjOT8o+X8vTt7VX8gRttBKuSOpJx2A5NF0KL/mLsjuhwzySKvHbj2HHShFcRL8oJVu+emPaktoZiu7eMKT/h37/nUs9zJGxDpkD884zjpUJ+QOy+JlhL0RhlZCuR+HXsBVRwodzH8ikj5c/wAzimRXpkfOUUgnAPIA6/l9aZI5mbbwCAT7geoqlZfF1JSbfkS3MKyWaurg5PzIozt9PzqvHdOnDxEcZ3+/IHbrRaJcWhkaGbEmeM8ryCPTp7VaSWa3b5wJkVSAxHTPb8+lLRstX9SvJsdCyZwxOX9z2xTrUlmYcEKOjZzjv7Z4q7Fc2i2irJbkSZ9gPc8jk9v1ouooNvmxSCMk8x7MYxnngfpWmifMZtN9CAyllWOKRsEj6f8A1qjubm5V2D4kQDHyYGBk9x15pIYCsm4OHyByvBPepmnMADBAcjHz+xzUtcz5S3dD7SeN5ACirGwyduW9O/WpVsrWWXbHKUd25804GPXpgAf/AKqiivAhfqEIwy8Z6EDt2NQXCLKwwQp/XHXkCoVh6o+9gSMg96cw5wQaVgqtgnik3jfgDJIpGm42MKOMHpxSv8p4/wAmgTBO2TQ7GQdeccUa3H0HFAB8xHPpSnMQ5xTACqbielKF3DqcdqW5IojBXrg/SlDLuxhuP50nmkYx1zSlsBckZJ9uvoKNSxdwbOVAOaaSGIJ4bOKVmDA9zj/61BcAZ74o1JvoO2luBxmmNCBjJ5JpzsV6cZpqKxz71Ih4ckgLgCnRwO653Dk/5/GmeWVGB3P4Uss5iUg84FFirCyKUO0dcf8A680iMU4J6UxC8pct3qRhztI6d6exIpkc4IOMf5/OkMmwE456U1lAPrSgFhlgAMd6dikKqlskcA0OoAzu6U8oAg3Zxj6VGSXGeCAcUIYFgw6cn2pwRgvGeeKVXSIHAoLmRskEAGhiuICYWGeoFLGxA3EYJ5pGAU/MRzSF0ZMYOQcUtwuOBLk54BpMBCeQc96EIYHPBpWXC+5FPqCAAyHcT+H9acSRnpgD1qJgSBtJx+NIBjqTnPFSMstHlATjmoWULwSOTTXlLbgvShAXIIGaaYtLkhwDkelI05MfA5JoG0g570FAoyvTv/SkG40TEELjJI/Knm4EaAspLZpqld2ByRShQ4+bBOabsGw37VLKMbcKacFd1JY9KaSAxB6Y/Ol2MFz2zTsFg3ORxgYpyAspBPIFNIATAI60KCRuGeKW4xRcEPtVcf4UPMin7oLCkOcn5f8AgVNWIbjgAYp2Af5gKHtn+VMVVLAjBIqRUUk5Ix3qYRwkHkD9KWiAhbaG4o4c5xnFJK6LIVUEnFRSXUNpBJPPLHFEoyWPAx1PNS5JLmkC1JSQQpUYP8qQncTuI2/7Pb0ry3x3+0v4I8EJKgvhrd+pwLLTiHbPcE5AXHoTmvnrx5+134p1+O4g0WCDQ7NsgOxMk2OoIJACkDgjBz2Irm+sKX8NXLUH9rQ+xtY8Q6d4etGm1HUILKJf4pnCjGMknPTArx3xZ+1x4K0XzotNlfXblDj/AEX7m7pgsePyzXxd4i8W6jr7vc6pqN1qLk4/0mQshPUgAcAfUVhT6qYlDF1UEfwjHfHQ0RdSXxOxq4xiu59IeJ/2xvE+ooP7KsbXRYSOXmId8H2zjOfXNeSeI/i54q8QM0moeJbu5kJyqJIERM84AUA4PuT9a81vNbdzgsECjIXGe5GcnvWTfa85OEbkjBVf8KFTTlzbv1BNr4tDr9Q155Edrhmnb/ps+4fkfesW48SmEAIRvPHAAx9OK5a41B9pa4uBAgGeCc9PTk81mS6rJO5NlECWx+8lBX8cnA6Vap22ViZyT96J1N/rcs4V3McQUAF39PqayLjWkR2EbtcuxHc7RyOvPYVhyvCYjLcytcSg/c3jZn2FRvPcThTCEjQgAYxxxzmrasgT53ua8mvy2Tl52EAziNOrdOpPuenpVSXxXJJcJ5PzRtxnJ6/QdiazGtIDOXlZpHJAG0jlu+fQfSlluILG3ZII1iIbB2DJI+prRWsZ8zi+Uv3PiiV1BW2LN0JPp69DTY9Wu0kYwMyZIZWicgofUYwM8dawpboi4wGZTgcrz19cipUuyYRsfYCcdMEe47U1dPmKTcj0nRfj78RfD8sT2fiK6HlHAjnAeM+hIIyfpkV7p8M/+CgPiHRZ0tPE9hFdWyFf9KgBGTjByhJIGewI57V8kLqTQ7BuDHI+Y9/1q2urxsiYRfMY5Pr9Pw61o5pdLju2fr38O/jb4Y+JNhHPp2pW8kpVWkhV/mQkZww6r+NehFs4Kngjr61+LPhfxTJ4T1RdQ0e4bT75W/10QxkdSCD1B/P0r7R/Zz/bLl1ea00fxhPDHdzsscM6E7GJJGSD0zx0zirjBVE5R+4z6n2qGTaeuf71AYFsAVXtL+G+tlmhYMj9OQT9eKlVQDzk8Vi1YRNCgCnoOKawCg4IPNG9thHtTNjFN7HBHQUrtgSFWZRkYJ5pNhZsAnINIGyfnDZ/zinb2c4ICjHSkBIibc56jj+tLIVZsICCB+tKqoFORkEdP8aMqp6ZGOvv6dKBdRpDHrzmpEBUE9SO1KXCjgH1pQXc9OlV0BiAllJ9fSkBIPI+UUNIFGDxk520igtt+U4YnmmMcGEnTODSsuVOB8+KQkqMHt2/lSoxBLHkmkwEQEqATtOfwpzOAcimlmIJ45/u/wCFSxxjOTxmk0LYYMAcHOaRmAHyjgU1gC+R26+9DsxJwQFpoOg6MhmPpimgCMN2yaVSAm7BIAxTHkLtyB1+7TDYahDAsM5zUgB259KQNk4PC0GQFumAKVgYjARrz1NMZSw5PANKCZDknNOdkCnPamMYxJAwe9RSbsDdyOlOBJyQeppGGBnPP92kkBG7FVCgc/7tRgHdkZx9KkYEscjmmyP5R24wxH+eaLibEwchmyWNI8uDgjPf/wCtTN8kj4zhB0oRQ8uFyRSa1C49G8xdw4BNIyjJIJc0jSmMsozxx9aqXV6sEL7Ww7Dj+tTKSih7lHW9U+ywsu8pjJOfxxXlPizXzIrwRSEsxx+GOT68VteLvEyANufzWA/h/ma4AkXMvmSt8zHn0/AV4GNxDf7uJ62Doc75hLWLBGRjI/P/AArZ0+ARsCcDLfdb61Xt4CJVXI6Yzjp71tW8C7sMMEV4Lg02fRxjZB9nzIOQAw6/nVuytB5owd5J/D8aSKAFTu4x0X1+laUcYMQVQc47/rWkUn0K2RNFAHUhVCbf1rQjgIYFSCcfl+FNs4cAbiDke/8AhV/YC24YIUkfjW0Yq5GlySBCDzgGrlvGUY8YzjioIFKqFxgZq/EpcqcckGt0miGOUbR8uDnFTxK8R3EnDGmwRbmyybCT0/nV5VG89Qvf6Vqlb3jO7TIYoRI+UGRir4jCkAcMBTYkWJflOO/+eKkDqhL+34mtLIlttkqMUjLKoJJqaAEjccc80yIrKueAD0/GpIUCkkk5reKSMZbDnJCbvejAZQenHO6pFiLjcSMGkZRng9RWiViNCMxkncpHH5VICykFsdOMVEcom3H+fSh5CgAIJ44q0PVIeZUJIODUMgDDPORTQS2celNRzIGxyB/OnuJiOQecYFV5WPzdNpqZlGM+2KqTSqAxz8wB/L+VGqHoV5CG4xgYqlcOExznmrUzENnPy1UmAkHygkkVNrDSK0zCQEkcYqhMcEsRx/ntVmYiEZAy2apsrY54NJ6Da1K0+4KwA6n+H3qo4JjJAwOh9RVlgWducY6VE8eFcMcHGfasndF2sjKmiYDDAFQPx+pqB4yXO5c88Nn2q/KoU9yxGahjBC5k7deO1C1J3ZFDbMXJI3Dpmu5+GLraeNNMUfdljliI99uc/XiuVtEBbPITt9OcV1fgchPFOitnD+e34jYwx+RzW2G0qI567vCR7FqaCGeJlXncOnQVdtgCr9/mqnqzERbgPusP51Zsm3bz2OMV7bVj55NNE7KCDWLqdqY5PMAGc1uMN2PSoZ4UkQggVUJOLM5xU1Y5y5txPauG5z/OsfyTJA0RO6RAfbK88Cuikh8l2U9KwNWjeG9SdV2wtwf6n2GKt/u5e6KP7yPLI5fV7gJZCNQBCskYCKMEnOQoHTk1P4j0WORIVEKO7LhumCc81NrVk2oXtpPb5VLY+aU/hkbBAB9QM5+oB7UXeoCaWCMho3yOCB1yCMeua6k+ZqUdzmT5L0xmraFbeINKW1uYhcRsr+ZE/TBGOfpXxJ8Svgrq3g3xJJPpsTzxyRtPBCz7t6LnIA/vAYHXn8a+9dNtnTW7y64+zTxL8vpJk7vwIx+Vcn8T/h6/iXR4UsiI7tGJhkwCVzwQehIJxx7e1c1aLi+aJ0UJJfI+PPhrqOk/ET4b6ppsM5j1iF5Fawugd1u/OxlyASpIOD0ByD0r54+I/wAMbrwnrA+3wrbrKDN50hDI7sSSFwORk4GM8ivfvEnwiubjVta8QeHYxP4w8ObvNs0IV5gOXEZIAJIyQSTk8d637a6i+L/w2t57VbTV4rYMWLRgXFnKM+YjjAIZTnggHOMCuWcedc0dztUlB7nw5ceEn1m9nSx2w3qDMkXaUDOdvTkjnr6CuFS7utPuZC8YSRW8uVGj+UdQAc55B/I19FeOvB0uk6rDd2KSRrbnAkxtOQc5IwARnggjoO9cb4x8OzfE2zmvbOzi0/VoSTcQrgx3RwfmOB8px0A9gc1zu6exvGenc4vw/PLPLvtEE85A/c5AB5PqO560t7o0UD48h1uVOSyE5POcEe3bv71i2l62hXoYhkIYKSM7lAOOn1Fem23iVNds4ZLhFkljGBKyjcx7Z5/z1rVyUvh0HODl71jgmlms0NvdDaJOQ5HI4yMn04/OmfZ1hjYPF5inG0oRwPf65r1zV/AGm+KdLtdTsHK3s4EUtm5OIyAcoAQSTnvwCD1xXIHwBfz3E9iv+hzoDE0b8ZIwfU46USmqd+ZXGo+0ty9DjrK3MrNHICdpOcnnHYjjH4VXL3dpclyylUPyjecOOMcdBgDHSuo1HwNqumLECrxKzY2yZ+bHJwRjg1XfwdqNzEWiztG0bwckEDnOT3rONdc3qbOlKaM651C11OYmSPyCVGFX5lHPTOOfypFi1Gzkjk06byow5YvvIAHIyVAwx9jgflUl/purWKJBNYMFVd24QluDkjOBk5FLbE20At5xtRhyXBwM9QfeupVIN8t7HM6U4ovrql+8IhYrMxbo3XpnI9vbNWbDUYrOby7hRCzLuxj5iM46dapR28CXA8u5SSNVBXrjJ+tCkSTCaRwoV+Ts5xnk1lOm5P3tzWEvZ/CtDrdH1XVZbpIbRlMZB/djjPpg9c10ejzay0j+fLHH5ZJ3SDcFHTqQea8+l1mKzuy1tOzgEDGCpx+A/rWpBr9xJHGmGkBPXOPfkVzeyjLqdaqym9rHseiX1tFcn7frkjMCCExtXvjAAx+deuaD4p0XSIoo7ZEnvCvMrrvdfTAAOK+W9N1qRpYf9DkZsZO/kZ9Olddo1/quovvRY7eEkqeqlhyCMdx+XNcdSml12Ota9Nz6Xm8c2mmRs7RGe8P8DDBH1B6VMfF8kyo8kipJJ91Uwcj0Gev1ryfw9oIZV8ydkBIykI+dvbI5/wAK9F0zTbG0uQy2jxBF4efntyeegrFtN8pVNK/vbm5/aiJCZJAoZxnr82O3GOK8f0eST4i/tK+CraEE2tpqUZVTkjejiQE44Iyo9xkDvXZeO/F9tpmmS+RJG87A7WQ8Z7DP19Kg/ZD8My6h8a9I1G4O+4gE9xI20hSPLKjaO2CevU4HpXRho88+xdd+zpSkfaN/p8S6+7SMZ7gxgliOByeg7Z5pujMwtJSwJkWRgcfU4FLdXiS+K7iPcv8AqMK2eGwTkZ7kUaYRFeXcIPyEBvzzyDX1NP3ko9j4aqnGXN3JRH5b56MDk1+Sv7a3wzi+Ff7SurSWVqLfTPFEH9qQy9FM+T54AzjIJB6fxZ71+uF0UQsFOTXyB/wUk+Etz40+D2j+J9Nh8zUvDWopLM6qN32WQlJOT0ALKTyOBnjFRO6XN1HRlyTSifnzJpz+IZLmDT45FtdNslup5Zem453hBjnGPriuL1WBHvFYSu4EYxv7Y/8ArYFfWGpfCpPBnwO+1rEz3d9H5O+UFXSUkFwScZGFOBjp9a+UL5UuryXKEEsV25I4BxweozjOa5ai5fesd1Oo5XKlm4SC4ucFTGdufQkADrn1rTsLRFt1dmCqwOR3/wA96z1thbKkMRMwzuZlJwSD8qknkkDmt+2CXdnCkiDcrNnA4ZeSAeOfT6VyyaO20W0yOV1sQEXYQpztccdfXNU7km4hhCHdIxP/AAE9cflVu5kAkyAdo5ZRj16e4xVW6tWmdpQ4SJnDRjJ3hccDPtRblTkVKN3y32KwWIRbkyspB+72x6e1QNE+1VjVlTd5khUnjjr6dQOKt3dotwiZJ+Qc+465GOcY4q5oFm97qtnZqDtmPLg9FHXNZ8zSXIzO136HefCTwncXFpPqC2z7nLeX8mGVR1IB65PIPcU2dZ/F3iaCwgjB+0t5Y6lVA5LEjtjrXoWo6wvhrwS2l2Mbw3V4hty6HDRRYGWOclSQAOx5zxWt8BfAa3Md9r02YRExgt1cA9ACSMjIyDjiuSUm2dsFZcvc9b+HuhxeHbKKzg3NDboI93qcAHr2PUelb2tXJW2dQeMdfTHOKo6PMbCSVJc7D3A788GqPiPVIoLZ2Z8ooJGDgZOcZ44wPyrCzSO5Rt7tzyHxtdhb57cFmAJGD+Oe3Q1Sgj8xmcttAbjcMEduQe+c1wnjL4mRW/iOTdAWaM4bnJUA5AGeDk59Kht/i9ZSwr50EqKWydyAup9Dg4wPbNfQYW8ILuz5nGt1anoeltwgDAnuPf3qGYOjAoGYNgHnjr1P0rkYPifpF06KkuZAvHb5eOcE9j1P5VoDxxpTLGEuomKj5m3jr6YH516UZciUTyXSbOhYBVJb5Sp6d/SojI4GEx1/i7dPfOSKy4PEVlMMrKrgg42uMkd+D1A/SrCarbTRsrugXAI7n0JzRrJjUGn73QtOyeaDuDbQM7ccH0z1zzUcySxTl4sFWxhWzx6+2PeoI7uBC6mdfmb+LnPv+frTkvd6jc2SeAONx+uOn1qmm/MHa5YaUxMyuxbcu7dgdMngYHbt1NMdlRElKssik4O0jI5zkY6HtUM8wijRQQwBA5OSO3fpTZZyY2UtuVjyPvZHr7fSs1FsbVrRsQ3TMHJbaz4wR/dJ6AetVzGWyACWJHPGBweDQJB52MfKuMe1K5DAPvPLfxdTx0Jp3khJpIZJulbBO7aSD2Bx3HFRgRKmNuMHkr1x2BqWO6AlCxliVIO7jr7VASVVzknnvzzTal6DUbrcczBhxgf7P55NQoVXcfvE9Pbv609iq7SDuY/19KQIJPvY4GfXipiklboEntICxeNiVzkfex2xx/WmibnJ5zgfLxx+NPJZZM7sxk4Apss4DIXUbOg2j68nuacWteVBuhXVFDAHBPbBxTTxlgQv+z1JHTPPSkeMbflwCR/D1NI2GRDghifvHn8OOtEV5htH3dxVkQsGHygkU4gLk4yn16+4pFAV+QSSCPm4GfpSFgTgMAVxnvj6Vo3cL2Q2WUYXqDjr7dvxrm/HkQbT4iXYkyDsDjj9OP5V087ojkDLHGdvXn3471yHjdw0cQUEOSDu7fQ1lUlKMeUUUlI5WVVaAEoODkAjORzyOMVFbyJIGOwRk5B3DaeT+tEqCRwzMeBxtPpz9e9EShQN6ttGOh7jJHGM+neuOKudctPevoatmwEe0qQQO2emeuc9KstIN2CdyNjnB6Y4/Gq9jIWjQE7GAyVz29KkUDzcFDjtknA5Ix0rr5G4+8YqzbLJVROoXYF3ZByfXg1z/ioiXWJ2R1dDjJYcg4BPfB9Aa2URWlQRqWYn7uen+FYGrEDVrhUYMgxlsewyPcg5qW1CDNItSfL2M+3kBd0WMKCAcYA49qbDDHG52A5XGFOTn8T/ADp2+KG4AUlmA4xkd+nPYd6CQ7/dAU/KOcc89ePWuNp/EaprUVpAsjLEAG5O1j7Y4JHWnPJKAA5ViRjb3PTrzwB+tQzPEG8x0KHGMqC3zHsQM/nirJVAoBIYgcluD7D3yalJfaIUW/hYRTB2KlchRjpnqOOfzq6zodPB2kkAKfY5xk/X8qorCpXChvnAU/7JBJJOB+HNWbqILCVRzE7jHHTI55x2oai+o3GyIJ5TKEUSEKvAKjocEnA5p8aJITvQ9Rz6e3401WRGHlqpAGN5z9CTk05pEAG0F1xjC8AEH1zT1SFuyZWSNHEYOxTgAnnP+B9qchLOqrkvwSuOO/ftUULA7XA+dSwVQPbqfU+hqWMkDBI2kbWD5+YjpnufxqYpRZpZNMnhGWAycEDhgAV9c/8A66+gvhzaKfDNvJvAkU5KdMAgHPc//rr59gt2nuox5pXLLuZATn6Z6DivpDwfamPSLCJwVUqSGx1BJxj605LVSMnezjJGvLIAQpPIIO7up54FXIr1kPKjeTtJ9T6mq92DFOYymWUDAwO4zyfWq6HL7yCrDjavrwPWtNWjGzky79uczbkDKzHB2/dYc5zxUis4MgCANnP+1j0/CqrK5X5l5A//AF1JHO7BQ7HGT17HBAySOlZ3bZo7RRJJ5IRASxRWyVXgk9ueMVHLLNHOpOAijPX16CmRxm4AUKZMMCW7k/X0qxCS7jyzs2/dHUkjjJJOKpfeTazIrh43l3KpTjhOox19KRIwHO5sKBzhM59APTNRiYTOXJYN149eeelCSGIncxCyEc9yKvm5Vyja5vhJfNQyPkMOBg9c4P8AhU8ckSRtHtZwSM7iCAeDnPHSqskaTPmBNuO/J/OrM7hp1aEgggApwMt71OjaElJNkCXIChSBkfw4/DmnSXjOPL2ja5GW7n0ps9tK85kkIR155xyOPQ80MVcu2/ORkcAdT0pJ2lzDV7bg0TuxJUlt2cKOnU9qfMEiX7xikQ/dwRn8aZEjthoyVweO2T3FSS3bTqimFYzk5bufTmm7W5uor3fKRme4hgktpC4jbDbFJ2nrjI74q0RDHBEqyDcBy/07D0wfaqscuGC7sgDJHT270jsqowBAQ8hj/I0rNGiSSJjIyybjlgAG9wexGPSntNvlD7xhi2TjnkkknjqaiS3DTjDFgynkfTtmpXhVQiSRkZPYfN37gVN7C5l2Lt0sVssMkf70kHdtQAd8DI7Y5zWfcZVwU+QqMjaDjGTjn+tWWhEiusZwCCAM5IHemKshVYHDHg/NnnA9apTVtiXbm5hrRqltG7/O5bJ/HPGe9Mt1Q3EuGMSHAAPHU+/vVpWD2TqCojDccZz04Iz196WONFUNJGblGxnZk+uScdhTTbXMPVsleO5huJYWA3occ9MgcjI96oyq+2J3zkljyO/HHrV2LCmNVlBLAne/BIHA4PSozKYU3SxMApXDNz/Xv60JpIlp3QtiZI4mDMDgHG3OCe3J9PpT0u5bhozhQ7qSRsII7AE9CPcUkkqiON4myuCTgZ29wDjpTblnt9silSx4DDsOc8EVV7+7IrZofGjBfMkPzt3XsPSmTWcTRBydxUc+3rgfrUuIlRnVwVY89z+J7VzereJLbTjJFJliudmDyy55I/zzSitfQd1c2L65SOGNywOABz1z0yfXNVINFl8RB4d5hSRSN+cf5+hri7nx1p9y6nzdkOcb34y2eAO2MZ5zWlrfjGzayVba8CkqBHs45xySSMc149etVlPlpLQJRdzF1rwLqOn6uYkuRE4BMVwhJUjPc4BB7Yx9MimCbVdIeOOSVXbHzID7j04GRnnrVDV/iO9s+ZC1zIn3j1Y+3XGPeslviOdcnSOOwdHyQDj5c+hPOPx4rzK+HdV81aN/M1inFbn0Xo154d+xJNNEpJXbiRBvXAHJHqfbmmX+s+B7RAZ/LtHjOY5PLKFj3xxg49+BXlXhs30lqrXKrGrfxMc+mcDP61Nqdqt8xiQeazHiUgnbjPGBxg+uODXnxtGXLTRXJBrcq/Enx5oSRyT6Tcm6QKW+VCCTggAZABz1614p/wAJpqdvqH2uCVoZGZduw5CgE4OcA9Pf26V6jrnw0vrhCUUSLIMjtxjvkcjPpXBar8PNT0ZfMlRUBHy9WJ9sdhjt2r6ajh/cfOr3KjONNcsep0dt8Z9TvI4I7uONlkbEkkXXGDyARxz711tp8RjdRwxGJCZOUkbuOeMAdfx/CvC7iwltU8t1YhM8fXngY7V1Pg+Ym0jt5iCqn90o5Kj0/P09a83E4CCSlFbGspXSstj0Lxl4iutPItr2PbCGXcMDC9MYzyeD64ra8O+E7DWpIisSSLIp44xjgkYGOcfpXF6ld3E0Xl3sxnwcq7nccemT716F8H4Iplkkbd50ZYbSR93AA4/GvMq1lh4e7ocTk5vyKXjH4f6XodrcT6dELdIyrGHPyqe5GBkHPPNT6RdpdaXC6EuCNrdsEcfSup+I9oH0q42L5rKOD/DgEk+mRjJ/DvXm3g6+F14cuEUOzxyMPlxgEgEY9hXbgZO3NLqTUjopHo9r8Pra7s116yumgumjKyRZIjckHORjgDHX1APFQaVdW00c1rMyGQE9ztRgOc9u3X8K53RvHD6VFc2FzuS3kHzOeg4IJx3Bz2xj3rmvEGrrpdx9p07cYHC/dOR745xjvj8Ku8alRqS1Q6lO8Fy6MV9RTTNYlVjthmLxrsA2spJ7emKxfGXwxZZ5Nf8AD1w0E7FWwj7ADwCcgZweOgx2xV+C/tNc05gsgBBx84Ktn88/lVrTNRvtLhZQh2g4O7ncvXn0Fd6rQkuWWzKpXUezMrwr8T7m1um0zxHaG3uRws0YJQ8n+LA6+4616Sgh1FY3tJlGAD7Fc9SDyM9K818QWkd2iXEsHO7jYO5PGce5rpdDtLiLTrWWEPLsb5toy49se3T8K4K1GMLezlZM154te9udXqXg+21WSG7EYWZFKnYQA2Tkkjuf1rntc+HsEMi6jpchjdid0eMYx1wQeRjAx1I75ov/ABFqVnEZ7OWR0BBwQMj1xxkfhWhpHip9e0xruNUDgD5FOcDnGR6muGXtIJe9cTWqlcxdK0hdUgd42aC+jb5YsYLe59AfX860tK1qSG6ktroNb3EZweeM98Edeajm8QwJegPE9leH5Q7ZyenB46EDvVLxFbtJAuowrsnXlueG78fhn61ypXb5lqbJ+7ueh6L4yicvBeko7jAdgOTnqecAfr7Ul7qBlfkrtTv6D3ya4bRLq1vbUXjMX3/LIMHC9Tgep/Kreo+I4TEIlYbcHO7njtz6mohKVKXNEPZtpnaWOpLNEshmKxHoqdScdScHr6GpZ9atpXKP8+eCuOcgiuA0zWVjibCkc5G58dscjHAHH1pH15ItQUx42KSOOCf6ck5r26eYTlDbVGaoux21zDHcyZhUgdfmwucnsB+QqwUSBGUncQeNx6npxWEniARqrDDlz+Axjse/pWhbO+puqhwWOCc8Afp3rzlVqYqbuZOMol3S5nhvVfCiMNjGPXIznpWjfF4pfP8Al8sjlcZAGM5GMn8T3pkWmiEhwDvx+BODz0zgU4o4wshC8cMOT7nkdK+rwtN0oWDUaCjIXfDkHPHXrzxxUlsS8jMjHDdOB8vUeneokJRv3kbiMr/d6Y+n609ZkikWaIgjGcdm/wDre1dT1+EHHmZde+uIAYlZjG33h2Bqsl6rrISM4OAzDrwcAcVaniimYlchsfMinHNRNo10gWTzAUI5HQ49hilaxFrsWwi85i43BiSML3Izz068VOknluu4BcdG/Cq8EklmQCq5LZ3dx14x/WrU8yiL95AZGPc4wP1z/wDqoSuS+Vr3iOYuJkMRCspyTnJ9qmjuJokcPIQX6jA569TimQDySGxkEen8qfIEmAP3OOTwMc0JpfCKNkrhISCnljCL39acmpJA6rLGZAfQdueemahMMqISMnHb29amtleN23oJVxxu5wevGKSdi/lckmvbeBXkTMS8fKfXpkULbGWdm+XGM5B6jHvUd9Efs2HG0t7dR07imQlMKG3n2z17Dt0FVzX+YJWJpNM8xwYzkMcbTgc+lJJbPEg2IjkH2OPr+FEqymYTM4by1+VVA4JyPz601jJG+4PjP160nq+Ubkl0CW4mVFYrhEPPBx60kTGV3LqUJPHWleVpm8p23EDPTjPuKerPG4ygcA5+XAP0pNacpLdyQRLHG5Q7pGP3T3Hfmn7lZUBAGMY+v/66A6OWMg2vn7vbHXrUcUgWZDExLAlscYx/+une/wAQJWXKWHjniYtFLjrnGc564PFV3u5Xmd5Rvwclv/rVYnYvabImKS8k88Dj6VUihLwbXPJOT7+9Va6Qr81tCy0pMRJwSf73GP8AGmrGigsxw7D+Lt3pkbqtwhKmRSeoOeK0JLS3+zGYyKiljtBwTwfTGaLJM0cXYqCzKIWDLICMgg9O1IYZViUBN6+mOp9uKSK9EMckRIYsR3+o6Y9KtiYytuDfw5BPQegwKT0C90VobpoLlmK+WpyMYzgdh9avWl/aXTlLg+VgglgOT19vSq1naPOGEh+Y8/8AAec4469Ki1CxS1ugrAjZgfn0ycda0aUn7pleS6GhJPDLGu0eS0ZJ3oMbueCeh6dqox6hc2ju4mJkJIO7nIPHOfXpmq0YedtyMBuPOfpj3q1Bp5eJiHUyZ+bcPc4qFZF3btoQyTCJUZVVXz6cDvU9uEndH3sZW53YA59sVTuC8EpRnSQA9VHGO55GaPPiRlDM23HH1xQ1yspN22Ld5GsUnLLuZThUOeeOCfz6ZprNKjKXhDgjAZh2PcVCkZu1wrn5cnHQY5AGSKVXKRgKSMDG08+uccdaqTSXuiSbRHd20SojRhkcH5uowO2D1NVhKs5+dyhJOOg47Ak/nU0N0WbM0JDDP3+cfXHHvT41hkhJmcFs/dxxjJ6Gp+Je7uLVCkkfukfCsAQ3YVZt75rkFZ1yoGN+AW/+vUUdghjVopF2dkHJ4znPHFMfMM+1ozsI/pn9aSX4CTv6lYW0ckrLIjKAR2PQHjvVy2sRG24gdf4uvPb2pUuoUjO8HkcD8+M4olmS7s90ciCQgAdSfrxx9eaF7zKTSQy+sLkBJIyDxuC846kdutRyXdxHEFKksvAHGfc00tPHICGJcEEsM/071aciYqygEkY3YJIPTqad02JN290qpcPOqF08txxyw55I9KtrPBcfu5QQTzubp0Oe2eaiheK1bbJGAVPG5frUlxYwXEiyJIclMANxj1FS3zIUbtleWKWKVRHlkx1Xrj61OkbSS7iFKgcb81LJpMkSbkO10I+8f0HNNNzLbq8M8bAA/exyOPcd6a0Y3e/MPkJLMDHwAMlR07Z5phKK+8kLGTg+vPfFWF1VEt/KaDhgMOMg+2foajd45YQxwWBP4/p2oTXYad2fd7jIGRyTQzqV7k5+lM2sysSfmJ4pVUoKlmgqx4OWC9frTmjDtk8DHSmlxnOSMDNRvMVJAGSelGpVyby898DNNlckARggAf8A6qbkMeCaGYlhjIA/KlsxNiomD8x3cfr+VSBVZRxzn+KmEk8LxxUisUGeWOPSqFuKibGLHFMVi5bAFOLs/PA5pDKqrgJuyfvUAOLjIAB4pyo20k8KRn3qJJDn7uVJp4kLDJzgVNrsrcVVBj5PPX/61JIo3HB7UjMGU4y3SgNg9KLWYx4JCgLgf71NLEucDODw1IZC2Qcc0qyMMcAAn7tIncNgJ5BbFOYklgcj600IWIJPOaV0APOMZp3SYbA+ZTnB4FNAGOD1oCljtwcZ43U9UAXjH0p3HqKVBHPSkJ446k0LG5POBgU0gIoVuRn9akLWF27mO48kUqkIvOOB/FQpBJyMAcdf60BgBxnI/vUMkCxB7YNIAectnb/ninby2doySP4qGDMcNt6/w9KpFasQkLjkk0oVCMtzkUmxCRjIA6/WkEe5+5xR1DoKCpJ69acrggbeppAEVu2TTSdpJGAP880dQQpQlTk9T+n5UOCwXDYFIspJIxnilIIx0z/nilsDAKIx+NKzADPXNAAPXjNDKAwUcnP86N2G4AFh60HJYdkxilZiAMVGC5PzcDrSGSAAAHsKTzREDtOSf8+lRhi4+hpwQAjIHA4qtBajkLu3OFzQQRkA45qGeZLeAyM6xRgHJc4AA7kntXlnjv8AaX8I+CzNALl9XvI8jybABxuA5G4naCPQnPoKwnVhBastRbZ6vtyC392ue8U+PtA8HwGbV9WtrFMfdmkCsT2AB5J+lfIfj39q3xX4qWS30hV8O2LE4aE752X3YjAyOwAI9TXimqa7Jqk0l1fXM+oTH/lpcSGQsf8AgR49z+Fc7qVJ+9FWXmaKml8TPq3xp+2LYWxnh8L6bJqE6ZAnuspGR0yB1OOvPHavnjxh8YvE/je4kbVNZuTblzm2tn8uJQegwMHGemTXn1xqm+R1LKsjKA3b5cnA5+tUJdQUOGzuyM/Nj1703Q5rSm7/AJFNpe7E1V1Bo52iGIyBgDjHU8kkZzg9Se1ULy/LopUgdu5J/pWPcak9zICWCgHJHH5Z9KoXGqrtKghjnAxz7ccVpb2duVEPVmpfakiKrFjvIxnjoOxGOKz7zWI3XEb+YzenSse7u3AZrmeOCME/Xb9PcYGKpLqs5BgsbZWXoJHGPrznqBVtaeYKasal1eRxx7riQKH6DOefTpVAXcjK4gUxjH35eOnXBP51mCWK0PmTEz3BBH8s4GcdarvNd6rCI0lfy+4f9Oe1CTv2M3d9SzcSQWz7pXNxLkn5zkfTHpmo5Lue/TCHy0cAZT69vT8KYukx2juGlVmAyytjOc56inXN/HbgiEeWCcHCcn6YrRtO0d7gotPmHMIUgQzuPNYnjOcEdM49arnUwd0Sgop/iHQ9c9uhqrLeK0TIIl3jO1ueee/NVyqBAWJZjxxgAHHOTT5V9ou3L70SeeYo4yeR1ZR9QB0qtOrEIp+QxnI6cfnTYJEcAqGbBxjoTj6/5NJcSc4Ujd+hHbn/ADzRFpepUndc0kOMhZG+YtJnl1xkcdMVExRwquFOP4XGcH1OaYrCVuGKr9eM9M01SsW5VGCxx1A4yc545JNNNJijaSLDyNIFlILYOM46en0+lPiuA5YyZDDncuOP0rNe6EbMGJXBxu9O+eOwpJb+NJOWyzjOO5685x61diUmjZkuUkgJUs2055GDxUtveyxwSKrSLvUHcCVZT1BBHKke3Q1hw3RdwpchsjAz6DPX0qxHegNy7SnGDzuO3t+X8qcXKDXK9Q0R9p/sr/tb3fhI2vh/xVcC6tpNkNrfzE7y54xIAO/XIIBPYV+gWj63a61Zpc27h0kXIKnII+or8ONL1FJHIWbeBlChzj8j6etfYP7In7Tlz4U1q08KeIJ2m0yfC2k7kDAGAkRPHIPc5JBOeldnKqyfL8X5mV7H6Lhy2FGP5UbweCMkCqlneRX8CTRMCjDOVNWU2AN82SPxrgasUSAhVwep/OpY4yw+Y8CoApIzwKJCHBUZqRX0LfmpGcZBbFRpJvbOMqTUMUQU/OGapVY52hcHFWMfuzwe1EssjKFX5Rjr3pFULxyTUgX5zyODUq1wERNxBbJwKUoIz3qYRkxlieRVcOWbg5IFG7Ac6jOSen55pVIVuRxSBSrEnGTSByTkkE8/5FPW4mI5LykKMDFJh2B52qBSqzkk456D6UoB6v8ANmjQkaiY4zkipVjLqTTQArMcjmkLlgwVgP8APajUrqOkdEBUdQKaQHyTwcct/hUYRUYEjp196CzE7QNoJoQX1FdyR8vPNK0ZC5INCuIgW5yKY9y7nC/J/k0xkjMEiwcDNRMgccDmjIYgdfekMoX5UA9vSlcAZduBk5pDGAhJ45owSwLdfSopCXfpgA/5NFhMRmAb5etNBySSMH/apXUgjBG2myq2cnBx/OjQLCNuc4WmoCr8np6UmCic85NNDEgkcfWk3YYssqQxFvU1wnivXjGjGNtikED3PWtrxLrBsLdsMBxjt+nvXjnijXZL1zBuPJPQ8YPbp1rzcVVVOO50UqbqMo3twb6csWwCfqe/erVjChUbmznp3/pVKzhIJDAYI+lbVjboIx5eA2efQ9a+YcpSbkfWUaUacVGxehjEaDH+TWhZwDJdu5x8vWq0FsxXaG3c/lWtDF5SAdHppNnRa3ukkUKMM7u34A1oxKDzj5gfSobaNhApJBAJOKt2oDuMgY/rRGN2ZySTLNtGWGApwf0/KrUMJVgBggnJNJGpCHHpx/nFWoyNoxwx/KuqK0Iu0OWAoCCDnH/6qtRoS+TliMfQdaEjLZBBbNTiMopDKMY7evatkuawm7sfbuHbHO3Pr0q5BEGkxjgDlqqwoiqXKHg1cCMMAA4AB9M1olYyk0OdQGG0nj/9VPRQH4xgDmlEZ3NwPaplQKwLDOKtLUhslKqiDHSnqjHgsMfrimliz5K4AH8Pep0BKk9/XFbpXZm3YVGKqRgY/KmEZHTIzSl9x545ofAAZc+3vWtk0QtxAhYZ5qORFJwuc1IysSMjGaZLgAA85papj1IXiZEA6MDTDlgoHGDz605XDAgHKgUzeQxC4PH+e1UrMWoyZSrMM4xVJIRGXBXOMk7auXBVVxjNV5F8wcfNzS3BO6KLglTuHIP3aqXBCgjnk/T/ADir0zDBC/Kf9qqd2N0fyorMD/DUNWHqmUpY2c7QR6lvaq8yBmIypYf0z7VbdSrZ+9249qq3ChmJPrSabRUXqUyoZicZ61BIAz4PyY/i/PrVuSMqSOmaglQEFupI/wA5rFpl2uUpUVSDkN19qjaMhyyjGR6Z/WrhjR1xtP8An60IVZQDjg1O7FokMtYQqrjPH+cV0XhnNprekuB832lRu9ckj+tY8MYwMds1rafkXdnJ0AuIz+TDrxWtJ2qLlMqqvBnsesh4kYjkHkCp7BgWxn+EfnTdZQm1Yg4OMfnUVk7KsZGWGPvV9E9UfLR0biaxwRUTsTwoBp+Cw/8AZabJECoHQA54rM0MXU9kRErMWIPT8e1ZutwNfWEqhjGjDK4+8SOg/pXQ3NtGU+6u719KwDfQLHJ5sqxxRjgsQM4zk8/p61u2pQ9DFXjPyZkaYHNgY5MB1wD+WBisvVLdJ7mJXB3RgYbuvPXNS3niLT9N1GVzKWbjAAOMevSq83iTTL5yYp18xgcKcg5+hFXSbFVhqpGrbvPYylXPmRvyPUH19q0hextEPmALcDPHPYVTiZLm0R0x8yghvU49fSrDwxSBWljUsq8Z7HBGR6GtX78WYW5Je71Pn/StBOg/EKa5eRzO8c8cjEA+cxkB3dOQAP1rhPil8Mr3wTq9/wCPvAMCLq14pXVtMAAS8XGGcDH+sCjA45AxnmvbfGWkiw8UaFMk/k28lvMJGf5v3mQVHsCM9ajg0y61aQ3kBQSWnCxPlQ5JzvPXjqBwc1z2XL7vQ6ldHzprY0Tx74Ct9UsikszRYmRMBwP4o2U8qQSckjOe9eYz/C6GawW90TZBavMIW4BMZ25PAGSDnknkE4r2n4mfDKbwfriaxYRQwWGrTuLj7O5wJ2yfmyOAfQd8DFct4Alm0xNT02SOGK4jPmiMkbpSx2gAk4JyOg5xWPLdnTHWJ8sfEr4Rm2ScrEE1eN/NCK5KTRDOQhABJzjGfTFee6Rr6eFrhWktWngeJo5IP4i3AOATwRX6V+KvAHh/xSbY+bHpeufZTHJA742sACGAzk4Ptz0NfJXxa+C93Zz3X2iD7Nd2rZ+0xxny5VPIw+MEnPXIOa5KicGubY0pVG2cZ4QuGvfLudOdFdm3FDIN6kcgEcnI4AOMZrutduL3WzaanHpot9SgkMkzsMiZdpHOOM+/HA5PFeHWc934P1SFxG0Uisd27IR8EZUntnGDXr3wj+MIn1F9I1RYhDcuhty4H7phklCwGSDnoc8g+tVCXtfdsdUvc96O5e0DW9P1yOSC9gExlUn5QCF68gHg8/l71Fb+HzZTBYogYjzz1BzxjI4wK6v4meAYNBuLDV9BihWyvJS90UYDym5J2gckEZ46D0AresrGDWYRPaM0iKMFc+vbjA7Vx1KcoNytY9OjUVVFXR/Baa5BEbm2S5ZUO3ePmGRng455HNc5r3wG057ZoxZyQyyMTz8wz2bA7Z57HPpXqnhC6S1Y2kpIkjbgY6Dp1+pr0eCODULcBsFh13DtXLZyfNI3cdT4Y8S/BO+0KbCJ5sBXiR8qc+/pnpWGfB81uiRNCyknG10I3emAea+/J9CglyJkWVAPukA9+1cT4m+GVjqG+WMFXByHxl1HJIGeDmn7Wa965n7JSex8hW3guKYKROikn7mDnPIx0wKvp4N1GK5jFtDE0aA7nLg5yPTOcj6V9A23w6je48uSEfKMfX+XIrQg+FsUBATdIGPLrwSD+OPbpUe3qIqNCMfU8Y0ixJuFt5beCBEH+swTyf8AHvxXcaX4ZS4jjW0lDOxxgR85z068f5Nd7aeBbeyVgyxknOd4OSOmDnPH0rSsdIgsCjW0K27r1MZ4x16Y71Llz2lLQ1S5fMoaL4WnsSZJJgxC8K+QRxyenf14q1d3badbSB8v2+bJA69c+9X7zVbi3jfYEkDHHPHbt/8AXrm764fVnWEoyhevXrjrxWe7940jTv7xxl9bN4gv/mjXbG52jBwDk8qMdfavoX9lPwybTxxfztkRWukkRjj7zuAQfUkLx+NcBo3h5F2M0fTqc+/GM17r+znpphu/F97g+UsVvbrt7NmRj/T9K9TCK7PPx0nycp2GvaVcPey31oX86H5okHp3H4+laej6gmp263Me3kbZB6MOo/CrsQZp1HBR1Jz681l3MY0HWnuNyx2F1Gqt0CRuCSSQBnkH9K+gpyd/Q+XrR5ouJrMcSlnUkHjPeqniDRrPxHot5o97As9nfxNBJE4DKQRjJB4461rzWyyqCjg5HH0/KsuSN0kODnB+v612uMKnvdjx+epQ922/U+FvFOm3yfCTxjoN1Est3ooucF+S0xJYSAEDoCCAO2MV+fxYXaNL5fklR+83jByCcgn61+qf7UPhF9NGu6/G8aaTfWBSe3OQ73WwopBzycY6YI61+VsrFVjTeW8uPa3Ql2BwSTnqMY+tefjNbdEz1cDK8X1Mt4zNDJGg2I+c9cg9j+Ndl4d04L4eWWclsA57HI7D+lckzPKX4KkYwrd8ds1390sFnokflOZDOpMf90EABf55968x3dos9iKSfMYcUIFySU8xVOcH88EY6dqS7lxL/wAs/MznC98jIAGOMflRaxmQZDswUEZx/FyCCfzpbqKWWNX8ptqn7gBYk5znIHAxRFOUuUtSVmVxbKUaVlKyAADcRwTx/wDWr0TwF4dFpMmpvECigkqw44BxzjpnGfXpWD4T8NS6zcxQy7RBJMqjJOTyCQcdvfNe62PhLzreGxtYXSxt1EZfO0PJwM8/eJyPYVlUcY+7HcVKm5S97Y53w94SvvHupS3V0kttp7EnLceYQRkcdO+MDFfQ+l6ZHo2jQWsEflwQAbVb0x+efrTfDPhuKysbW1iRRFABlU4B7nPfJPf8K1r/AGC1uWJAIDY+vbNcivL3j0YpXRiafMCupShTgnHXPTIrzH4k6+9hDKkcgDnPHUdPT17CuzuLj+ztNw2WkOSWXpk5Oa+fPiL4mXU9WMUcgMULleD97BPPvg961pQdSQYmoqcHLqcTqfhO31GWa6YqLiY5LjlmPYnJ49KzB4JWMDazKW+868seOOpxxW0bzE3GC23j86mF48K7ZMPxn8/X2r14qol5HzLknp1ObXwrLCrtymMfLt3Fhnpgf40qeH7uUnKqyAc8EOfQ9OR7V0KXTKxJG854+mKfHfFdzIp64z39elXeT90lNRRyUnhy5h3CPEkxYnjAYjuPWmtbajZRfunkiGOHXnjPTB45rtorjO1pFUAg4xwffn1qFzFIcFWVhj8PTNTzSTKsmcfHfavaqXW6uFjGQEGMYJGAeMnB7irCeKNagVwlwVkQkFXBbjscHqDXSrbQMwKIoJH07HPHNJPYRF2HAGM4A4qlVla1yJQT6GC3xA163WMmSGYH7ytH0HcjHQn8quQ/EbUUiY/Zkcg89iPy46e1aCaRbkl2yGOBj2xUD+H4mTd8oPUsOO3ap9sxuOhSHxZdSW+yNO6t8wUYYepGQAcfrT3+KkbHMlvNtU5KiM5Oc++Bz+FMPhdJ0BZQYs5Xs3HPY9P51CvhaERsGjLbjz0Bx+HJ61oq8kS6al8Rq2vxV04qS0ckfyjLODxnpggEZzxg1di+IelsikXKqZSflfv7fWuTl8HRsH8pMbx82wBc4zjORVM+Dg8ReOU5YnG1MhAB046+tUq1lsL2atyno9p4u0y7t0livIi5OF+fggZBIPTjp1qeHX7K5OEuoi7Ljarjk98YPIFeUT+CFm+6wGeqy4x7kDHX6/nUbeDPLiCHHlhvuy5fjjgenTpzWcajd4j9mn7p7JFqEMY5mDk4+4D+eamluEcEq6kAj7vPHvXij6DqcM7SwzNG0q8p57KNvboCPSjyNasU3rc3J5IAMhYbeMDJPTv61SqNdRKlGSWp7OLpFyzHBXP/ANanrcK25NxDYOM+4yK8YsrvxN55/wBNlMBXP7xFbPcAHHH4U4+KfEMUo86TLKcFvKAJ6YBOSOR04BrV1VImdOyfLqextcI0XB6jn0z3zT1AYK7Apkfe459cCvIB4+1u1jKyQBlwMb8KCffAJyMj2NS2/wASL5WZnskkKsF8vzChXjJOcEde2BQppp9CORP4mesyb3UsAAMfdrj/ABvOBcWY3ZeR2BQemBg+2TWMvxQYELLZG3PPyK+8+vYA496zz4nHiW+VoYp7by2Gd6Abu5HUjt6ihNSg+Yfs2poluVYwHeWCkfwcuMc4A9f51HAhjjEsivuYYBwBj39DiknWSMsdwLAkjqOQT7dKFYxyb+q8Ar365/KsqfvPlNpK5q2+1ojJGc7eCWBGfpUkUjg/MqlQdwbGTjB5x/nrSRMY4QzYbgELj8+R3prZEhbB3nPyn0wOOvaulSa92RzpWfmWbMI8xKYKY6nnseQcVx006NrF4zf6x28wbW4KkkAgY9q62wAknm+YKSvJHQE/p71x5uVaZmQK0jA7ZBgfJ2GevU9KVSUeR6G0JOT2I5I0dhG+GYc/MKsW8zmMiSJdjHaD1B65zmkRTPG4GEdlI6cD0OfrUcasrOVKvjGUbOe4yDjFcTaaN7feOdGEow6gE8Lgj+v60+X57eRjhsjHbg54OfrioAq3EqfMY3WTgcYII6Ef14qdCG2lSH3DGM/KR6irWhEr6RJYGLYUjY7c7c5AH/16nn2BMsrZUcgc8549O31qKOQLJvEIDr1b09BTrljJIxPy4UHaAfzJ9aya0KWiZVZTIzRSIWz827Py47A+4qaKEGIqVMfp6EdSeKbteHdsJk3EkdAozyASOn5U9B5odmOzHG7IJI+lX2J2ZKYwo4yGwMcY7nHIHX2qwsZRGVziQHnPUc96rRxFAomJKg5GwnJIyecDIqxBIJ4Y9/LDI3YOWI689enrRJ2YXSZb02F5tQhiRsM54bnH5fhX0xoQkOm2YVwZFiQDpycAZr568H2hu/E1vEVLBiCq55zkc9gAO/NfRloXRcxAIkQwCnUA5wPbpUOV/dsZPRuVySaRXlaTDfOec84/H/PFCjIYgAuPf8qljuiIzG8auOnpyR1NRyIkKKyB8v1yRtB9uM/4VrGyIbTAXDy/cG3oOO575qRQIkffkqw/g55B4zUtg0FuQWBZ2HIXPA65Hr60rQFwqxyhk3ZGc8jHsKqLX2RSTaUStCDE6sspUn9B9elS3MiAKH3AMTsK/wB3njP9aIy8TlWUGPcOxO3tx+FTssUrl1HyIvCNzuPOcAdKV1zEpSRDbqJAzIq8gKD278cDr71LfWsWH3viTbnCgtnqAAeg6UWyiKZiCyseMngY9PrT7jBuBEFG1f4++OvI/wAaltN8xaaiyjh7UMqfPsTlkGSRyCenPWkEwBRSNwA74BOc9eO1PERgZ0fcxcHHbjPX3FQPAAvmBht9+vfg8Y/WjVsqV+5ankQq4CnyywxFnnoec4NMht3dmVQBkYA7/rQInaBJVGdx6joD0xj8KfKZCUXGGAONg6j1Jx2qlbsJO5JIBaxFSpOQMN155z/hVdJA4ySeDx/9aluhKH3HB3AY544z6dKhtFWVnJUpgdT6+gpJblJWXvDpQd5YEuOf171KquyLhC2Bg5/w7VNJGiISyhkIB+p5Gf8A61R20iozBvl6uO5yAcc4pPUatYsbQdyABACBtPQ9eelSRK0qO+SrEYPX7vtUcEazS70JLdMdOcHBJx0p9xbi2Z1Rip24LZ4z6E9+fSo0TJbu+UdJGsQIYqyqQd3px1+tRAOJUJYPuXBI55zn+VRqkrRLvAckcjkg9evanTIkko2AMrckDtxgc44+lVuhKI6SdxG0cseHVsbl+6owMd+tOF1JaQhYsbSTlfY854NSJG8EP3TPEAfM5zjtjB7Cop7aNWSQNgMMhD0x9e1XbQIJ/aGSzKRGCnzEYG4gkDrnj696mgeWUmJgXiC4XPJUdsZ6027AwnAyoJ3fiQQOO4xT0ZJF52RTAnnGAOvbHf8ArSV2Dd2oiQ3mwZkjLNLxvz0HOMcdqaYjLEApLAc9TjOMYA68ims0ruACG2fgM/lT451SRhMyDKjAIwAcc5I6Um3cehl+ItQaCBvLSRZsH5VGMHnBxjn1ryfxDFq+s3yMsTTF1IG0HdtyeQMAY+le43NjFd2yvKVcnoQMkD2/CqqWMCSqMFolyM456EjjH50mnIUHZHz1F8PNfvJFDQsFGdoXJCDAJ6nB/ma1LP4TatI3zvsU9nOSvHQDoCfcivdJ4ljYlI1RCOPXOSSRjjHai9VGtRJArI3T6nkdPrScDS7PCtT+HM+jMPtTBUcZ3ZzgYGRgHjrUNhbWemucBX2/wZ6juTzXc63pmq6sHjZWMRYgM+AQM45yc/p0qnpPwlZXf7TICrHJdOc89BkY5rixFBzXLctTUV3H6NqdxqsscMMhSNx8uAR0+v8A9avQNK0kwoqlmye57nBJOcetGl+FotNskWAKgUnA/mT71rQgFhnBcr1wdvHb2zWeHwkab2M3JyfMQzRGF0Rt0pUZxvPTv9PaqOu6VBqlj80WGwCJHA3BcDIGc4zW0VjdEIICkkhDjOcHPGMmqGorJLEyjPlg8hj6Hpz29q9G7sDSR4P438EXEM80kJWUuxb0yDnGOOAOmK5nRlfw7LmeFtinlkBxk4J479OvFeieNItVsDI8UTiLO4Py3BJAByOSPzrlra+m1Ii1vrVQ+M/NkZ6ckdBXHieXk97Y3S5kbtndR6zb5S286Fj1QEknPUAV0vhnUJPDkn+ixlg45DEjoehPuO3rV34T6TbGG5jdPv5UHAGBgEAd+OSex4qPxxY3OgymVAu3Bz069jxwCRz3r4yFONerKmnZeZEKZZ1XxHJqmn3MEhaNjGyhCcjBBHXA59K47wnZm1jvEXOC2V92J7Y9BWHNrd3dag0gPzAdGJwcYxxXTaFryXNqYCq+eGyOcNz/AJ/CvRtPC0+Tc6KtKLRYkYLc+TdxEhuCce3GfQVzl3pt3pl6YkRpbTOVfP3SSTjp1xXqumRpfaaj3UI+0LkNjoVwccEHBHGTWHq4hWVoYowWUfexwTknoB26Z79K8+liJ8zlHqKCVT3ZHnwhtZpN6v8AZ5wx5HH4Y9zW5pmqXEEuyUC5AOMkA54wT9a47VL0/wDCTi18gYUjfuPIbtxjpjiu/i8OQT6eJIHktZ8ZxnIP0HYV31lJQXM9Wc0v3cuU19M8R2yo1tLGvlsSNuBtYYweO/FaK3mnaM0csO6K2JJZDkr9c9Sfyry3XZ7/AEIxvFH9sRifuHLr7+lRWfj6K8AS+haGI9uSFPuelefaaXvO9zWLjJKVrnqF/qOlXrecnEmPvAHEgweCMf8A16x9PksrLU5Lu225cGNosfKP04OOPoa53S9XtJo4hFdJ5cv3c85HbPpWpIphYmID73XqPzqHCd9rDcrrY0tR1bTNZkCFW82I/LKuFwfQ8nI/CrFlqkF5CbG6ALqCoc4+YDOMccH/AArEOngyGSSJVIY475OOnpxU2taAUSO9spWLZ529B6HHv6Vup36kXUHsMXSzp0k1vI5iilPyzPkIMcngD8OOgqnfaZFbTYkmIBH31J2Y9TxnH1qKw1bUdSujpl8omVSSpXqDwMD1/AVosotJmgnIxjhX4IHoQeec1cm5e6Wp3b1IF0a9fTvPt3WdCflVOWb2wOenNLpN9ZR4NyGTacMrdfapYY5NIdggKRsflPPHXOPSqmrWsVzGfMBjK9Jh+ufas1o1GWiNIybvzdDqzeadlQrM+7b36emTnoP1ra03XLWFg8MwYLgMpBGPbPBrzHTJRbttnKsVz079fbmur0G/sJ5kinCRsoOZOeWPrjgccc8VcbUnzRdrEyV1zRO9t7+NLYj5ghJJTv7EHFI2ps7I6OxIHRse/tXN3ehR20w8iRo13cgjPHTGe361u23hZmthK9wu9lH1x1wSB26V1SzGrFKMXcxSj3JLjXZYjgKjhxj5scfT6VQufECySeYo34ODjtxjPPb3piaO8KyDKhFzwpzxnqCfWnaXFEJ+ELsp43857fy/xrsw+Iq10/esUpRZLaavd3DL5aMiHkenf0/rXVWepTm1K7lVyuDkBj9QTyOueKoCO2iYZh2hj7Hd2z0yBVue1SEFum0EhVzwB6GvZoxlH4pXZlKSuR22+YFR8xQ/dzk5+vWri3xVSroS4GPxBJqnAhkuUkjyCM5C8cdif581LfGbDNvAJx/D/LitrNszbSkTvcJcHcPlIGNv5cfWnxskjfMApIxtHf3qEIoPmYIXIzjkjr04yasXUCPsLDBXOF7cjnOKehainLmHKx5XcflPHP5VKLqRpGLynf6fpnOKpxRiRdpXaoHAXj6/maZLau0ZZmXCHjk8ex9aJJMHo9y27B0Ugktnr61EkkUiuSreYpONvHc98U+G6EkIk+RsD+H6VNtWReQAWI46Z6807ae8QtZDYgmXXGFx9eefbFSSQmNVbJjA/HGe5piwM0bOSSi/xduOwpskxb5cfLg/dGfX1FLSRbSQiI0zysjBSpHHr/jU8CyxsE2gEk/LjGPXNVCzoylGAAGMAfnUqXshkbzCWYjr9e9FkjOzvzFuclI/mQMDwdvJH1+tU1kiRyI8IMdx+lW1lCxNuDNIQcMMDvxnj9Khj8q5YRNDlAc884PPf602kjS6b5idHK/MuMMORxyPTGKc8ssShUDEjPyMOgOc54qqI0imPzEgDkdPxzWg7pcI02CML8x6kk5xkfp+tSO6aZBFI5iLSKMjuB1z29KdNKZHKsgCEfewPzOB1pI1Z1JlYKoBAHb1/Gnx6j9mJQASxsPoenHY8U9BXasVBbRpcDcxw3t+IPXmnxIxI2yKnPoTUM1wbgp8oHJ/yOOlWjGFOV+6R+PoRQmQ21ImKTwICxZsg47D3FMtZ5tQnSGPaCxJ3P0B7jn2qR2cwqu5jj+8eBz2GOKZ5hibABWTJbcAMk+2BxURv9ku7RFd2Y05gcEkn8DjqQcds0+NS6GVGwzcdjken61butWS7t/JupESJCWG1Pm3e+B36VlO7sB5DDYP4R1ptDiTSrIXZ3Xcy47Yz/8AWqGWVHmRWjKqRjHv6g9KHu7oOAxLIp/j6kc8YxjiluLliwxGUAH3uOB/WqlK1g+F+89xslsrs5jcqfX17fh+FTrvREXHy/1qJ/JMbhvmeMdAfvd8UkCsVY8r0wrcY9qS/vCs78wrXLqrxso2t/FjpnrntUsQRY9uwED88+uKikaVYWiaIHI5PHPcY+lIqqCvBGRg8jj3q7X6WByZYsoYmkkJbnPt75xSTFxIozvB4GearrCwVhuGD0ZeuMn+femI0sGI8EMRyBz+INCTd+XUcWrD5JmZtzKOeT2HXpgYqqGIwwyhXJwvfvT4rkuu94wFJIXPXv1GO/41PDcKrFHVVz1Hr+NJvlWxla/w6kcVw11cEqyqQMbRzyex/CnPcXtmxMqqpbpxxj8R1qWS1jjZniIRQcjkdfy54pzyTyRiFmzGG3BX9e/6UrJIceZddSC71QXVx5xgj2kBdsPY5IJOelNF3bpLlpvKBOVV+hP17U+KZLEtkK+R0T0HHTHNS3VrZ3kgkijMb7Buyep7kDOOnFCSv7w22kJFI8ZVjLkDPoc9605YhcxNdebvYY+R+ScnHfrjrWVHa/Z4lSINMcknn+f0p6XU4BWN/lIOUXsfQ1TaTKTvHcuSwBQyEA7GI3fpkVWiOxiBmQKMnaDx7k44qJdT2q0Elu24kHPPp09BVwXSeUiJIQ6g7k428++eam0kgkml7p93GUZOO9HnKGAGN3T8Pek+UN8o5x+VKEVTk43EfxUnqaCFdobjOf5UiqAQWAwpp7Y44zikwWOPegdtQYoSMZ68bfWkSQEgYPB/OkjURyHC5AHWkVhknoMUC0ZPlVywFNLMeoCg/wB3/GkWQo31FGWBwc5zS1HpYbngqpAIPvUioVJB+9imhT1yc0qltwyMnFHUNhyoyjPdRikZSBz1NKWdQRzkinBBJkkHPSh3GhFURjJOP8aa5OdwHyj/ADxTs8gEgjvShVB5Jwcj8qkbsMMjBeFFPChh64FAKBskKKSSQhchWOP7op6IWqHKygY2nNNjU4IHQU1QzHdzkUpcsSDzRZMkf91sLgYowI1O4njnHrTVUkc9Sf8AIoKqoPtQ9B62HbwQMHkUhwSMtnmkAxwcD6igKoY5xx0/zinYQrzAgBQQR2oIJbk45+71oxhjg8mlCKg5wCfzNCHsPBJTvTCxU4B4zQ64K980gwSehJqShyI0hAHAzRIpBPPFC5K8YBApEVCpck5NPYl3EIBOcc/ypxJ28jC/3aQMQx4wP601wXIxjcfrSH0FbBG7IHHrUD3BD7VH/AqmC4U4BwDikigAJOADiqYaBChZQWPf/IqXAGMcY9KjztBwQQahnnSCMtK6qgGS7EAAeuTUOSQiyyhh1wMUiyDOP8+1eX+M/wBoPwV4ILQz6qNQvQDi3sUMhyCcgkcKcjGCfoDXg/jD9sTX9WVo9C0y30e2k4E87l5yvOcAcKfrmsfbwb5Y6s2UJP3tj691LVrHSLdpr67hs4VGS8jhFHfJPQCvEvHf7WXhzQJHtNERtcvMZEgytupzgBn6+/APavj/AMT+OtT8VXDza1qk2ryKSYxcvvVT32AcLyegFczNq0pTdkISPTj24BxxWNqk5Pmdl+JVoxXu6s9Y+Inxt8S+PfOGo6tJa2nzf6HYEpERn5QTnLY6e9eayXyR52RnysH51GMkcknjP+NYcmoKpOZCSxyVboDjgg55qndasEX7+C5+bcOOPYcVcacKb9Q5m4m1cX53E+bwASG9OT0469qypNRiCEhirY3Y6ZGTWJJqZTzP3oCc/e6ke1Z13qfnzFYC0gUD5tvH+NXZW7ibfobr30Z3ZYiTGd3T+ZJ61k3GpIoyCJAue/8AP1xWTJI6qDNPsBbnnnH1/Sq41TypFS1iHmKcZcbkAOcE8Yz7VetjNORo3DzTNuOIxjg5x9eD61WkvEjUiGPe7jhmAGD6nNZU7rEWlvJmleN92E4HTPQZ7+mPSm3OptJHEkYVCSeeefUEdaLPTqUlJ+9exLcSggteO07YwsXAXGe/uD61WFy8qvEmYwQRlT+Q6UyKH7S2+ZzwCdoznA56VZknt7VkjAAYjO7r+n9absrcwoptkVrp6oy+byy9OB07nnr35pb28SJVWNGUAkZHOOO9U7i8OVcNuRj6H5e+fTGahlu3Dvkrh8Y46HuSarVtdi5JP4egS3rMVdn28Y2/3vrnuKpzXDKzfMW5ztPX8T6fSleQZ4+ZlJPI3Anpjn2qpPcujuo+Uddp6AY5watRS+ESky6lwUcgR8kADd6E5JH096rySPHIByrBiCuCOfcVC0xcHhnU4x1yMZ4xj8femmcmYxjLkHluc+mR60rWEiX7S6vtZ1RTg9uT26VHM7s4ClTyR39PXmo2ljtkADDGchepz3P4etQTsiwhgMqjkrt7knk/Xn9aEr+hLepamkIhBc7ctg4JwcdPeqrOXbG5lIPGD07AEn+lRid5VKN98MCPcd+Pb61WjmZi4VgWRsNx+laRp8o20WreWQhlDfNyMpnOeuadJbvFGilCWibILYz0IxnHT8ulNR4nBXbgdfl4x3zSQtHK/mtEwQKF6kE45zwe/vUtNSCLQiSibCq3+rblsDgkckVMWaOQgMFIHO0cfnj+VQwEMh2uMsc9vmPYe2B+tNwkBkAViNuTtz97I4Hv1/Cqe43FJl2FgzIVLEKcNtHRcHnpmt/TrxyYl5dQDtzzyOjeox2rkXnDgSqSkWfurnj0x3rRt7oxRng7g+Q2e3HHFXGTi1ImaP0Z/Y3/AGkZ9aaDwrr1zIblBmKabGZIgMAHAABBJ4HYDua+1lZNgYc5AI+hr8PfD2u3miapYatY3ssVzazxy5RyN6q4JjJJ6HGOmO9frh+z18So/in8NtK1lAA80KEpnLKcYIOecg11VYqrT9rH0ZO3xHqwIK5yOaeu0AELUUMZLlh6f5608gkEHIH93tXnW1B6kqOD3+WkJ3Phc+5qMR5UDrn/ADmpcFBgHjH5VQbAqZfBzjFSEBfwpgwiEgH60BwgxjOaFuFxbiR3QKo2AU2DEJJ+Zj+lLK2MA9BSHEgAH3RSWgdRXlLNnB5FOQAjkjApXljjxnkVGjA8nvRcY5nG8cdaBIEXjkmmlURhnPWkeYKxwODUi2FLkgFgOlPRV6sFXA4qFpfm55wKAGdtzDC449KpWBj3cMx2jk/lTGOSpB4oEoHTH4Uig55I6ZphsKzEkADnFSeUkcZaR9386gaQlwBjdSOu8bnO70WlYY4OMcYHPWjcsRGecCmKdgySAAPuimtJvIwOKOorj2cOWdTgdqRyGGcAnFNmkAXbHjApituXnrimDAkbTjqP88VGwDDCscA05APLIY9DULyjb8oJBpdQYOQDkk+lU9Uv0tYHUEcjjr+tWHJRHPPTr71x3inUwsbs0gCr29+mMf4VjUnyIqKuzk/GXiKNGkGQp2/mfpXnEUrXVwzNuYMcj/OPWpPE9+moXxRHfYG+b09hn6elWbCEpCm0bcD+L/PWvl8VU52e/gaV/eL9pGAgY8HP4963tPtlWHoMZP8AM1lWMJZ1LYfZ/Dj8810FpE0dsARkk9PTr14rkjF8p7ZftoFSMYAXParwUEYUE/571XREt4lVsg4B9easWI3MzkEggjH+IrRJjs37xYt1eJlKg4z93vnn1rVjiCsMhciq9oiuCSO/A/Orvl7nG8KSR6VolYhyTLMYiRQc5qxCm5O2cf5/CqSqYjwBtIwKs2qlnBfIUGtk7k20NBQA2GHB7ipQ5DlQC23HX0/xqLcdoKkAK35+1P4lXupY8n19q1jGzMC1C4cDjDE561aRnUksR19O1UZJ47WMsF5Pb1zVjT0lljDYJJPT+VWr2E1ZcxajkMkwGQAf7tWFIAAHU/xVGipHJjIqYhYwDwSa0ijJj1hYsO+Pyp0yNuGDwR+tLEBt70rKwBweD/n863Zne5ErhDnHI/WpCwnTBGMdabtDKeNrc8+nvTmBVQhxhh+dNIHqEsyqgycnNQPIFJOBipQQWBxwKrTxlh64PH+FPaXvCYbySeAAfzqJMtntj+VKqsoJznNBZQcDrVARXLFQxGcEZ/Gq0MowQOP96rMwKKCpyT/DVVkVSCcj296hpWEnoVmViQSAWyaqykl8A55x6VbniIfBPAI/rVW4YIxO3OTxj+dJWsNK5XdXZ+w2jmq8ikFgeSR971qy/wAzHoPXP+FQtIoUjndipbLS0KUgAb7y4qB/kRsHJI4+tWJl3D5cFvaojEWYHCjPFZOxfQqjIdQ2c5pdgDbsgkk5FPljYyY9sikJ2g7vlP04rOTsVYngI3KFXHNakWIlRs7dssZLdsbhnPtWXApyG6Eirt3cCOwZiu7yyrOvqoIJH5Zrajd1ImFW6TPdb5PMtyKo2uRGqg9RVyWYS2SPhgGQH5uvIBwfeuOj8ZwLdzWdrDJNNHIVGPu9SCc4xgH0zX0Ku0fM215juY2DRg1T1HU4tPTLyIh/2zj9OprAij8QasnzyRafATggZ3keoI/+tWlbeFbOMlpy9257ynI/L/HNS1YrY5HxD4n1LXJzYaTBNtDDdcIpBJ7gE8Ae5we1U5PBt+wjmlaIXBAz5pLAEdM8ckV6bDaRWcSxwxiOMDgDiqOrwf6OzgdBmtYavl7mNVtR93oedal4DBd7mW9aSZgMgJhcdMDmqtp4G0q6tCZI5lnUkHEnUdiMjiu5MqSwgnIyPTNYxYabeMWLeXIcBj1PpVKMoSEpxnHc5PT/AA9q+msqWGo74lODDOvCL1AB56fQVNrtrr8WmXIF+A8gEcRhxuDE4HJGQe2cVtXN+ba8DYEUcoOS/Hzdjio5XNxNEoBVVzK0hwOBnGB9SOa63GTa8zkVWNuW+qPPtY8K65qyo+pXEklvasNyiTL5AJwCFwCe5yP1reh8Av4ktLa9tb8WqlAY92T8pGRnHtx1Fdnaw+baW3/PMv5pz1JIPJ/A1T8JTpp0upaMrZeykzD/ANcmAIx7AnFYeykm4nTGvGUb3PNPHfwkuvGOhSaHe6xIsUrKcQj+JTkZz1Ge/XFeDav4JudB1nw5FcTo+oyXatI4B2bFJYkcAnAUnvzjFfZ12qyTyAA+Zt2gr13E9B/OvF/jD4bOr+JtNsoFKxaPbi8LoOQ7EqEz2wMnHuKuNKSYo1499DVtfhVYa7qlhcXV3J9rRWYyIAS4x15znkjqPrWb4t+F1pfWtxbao0uoWnngQswHIwTgqAcEZ/rXU+BtbW+VIpFdJLG3x5h/iBIxn0Jx+lbkF8b+/WBkDoS8nzcqBwMkHv8AhTlh3Mh140nytnx78Rv2U4NQ0lfsLS3ccbSMQXwYlwSuMAYIGM9j1r5C8Z/C/WfCUUF3cWUwsppMQT8jeVOQPXPAPpz1r9fzpMLaj9mSHEcsbsd3TJOCMY7g14H8YfhvbHUzp72rz6fDbvqJ+fiM5xkg+gxx3HPWuCeCqJrkOinj1F+R8e/C7xENX0tLK+1B/Pjm/fQzjcCpABYD88flXpnhrw9rvhbxBd6arQ3Wh3hNxazxEELnACEk5zyCByMc5rW1P9mQ+MdNur7QIU0rXIiDLGyMFdcZDgAjOQOw61534a8WX/hKKTw34q064sYLW+cDUYs7ZMH5imOQO3GMdhVyoOScZGixijLng/VHrttp8s08jOnl3CgfLnv0zXTabqtzHhAArD5W/TpWBZa1HqeoreW6/aLGSJfJuFBVXGOD9cY/rWpKULCaNmKn8wefavFnTdJ8kj6ajiI1oqUTrra7aRFym5iPwHX9akkTKknGD/L1rF03VEuJfLDDfGOdv55FbKXAmjGGLLWVkjqSaM24s0eXPTA4P19DT7aQ2wKlQc8Bveprw7EKryQOMCo4ioiy+c579M1g2rDSQvlJK+Cp25xuHTOM9TVG8hjCNsVQw4BYdvQ1aMwjTORkVnXM+2fkFgR0HUH1NYybfQ1jG7MW9tHZwgAJJ/g/pViy0CVmjK4GB6Z5+hrUtLEtKHIycnovT0roNPtNh4AOD+laRTS5u4SdkZdtocoiw7ADuQCMfh0r2j4Dad9i8EatPuLLd6hIA2MZ2qF/Q5rz+ZClmWGeATj0A717F8MbA2Xw70WLAV7kvdEe7sWH6EV7GGWh4uMfumu0YS5iTjgVX1jSotUt5LeUEoVP/wBY/hV66BF7ggD5fvf59aiugVQY/iH8VevSPn6uhzOjeIxpAOn6vL5ToRHFMyHDDHA4B/A9K6SSEGMMGGGGQy9xj+tUdW8P2mu2+y5Qkg8MOD+ePSuYDat4KuEgaFr7TyrEHkiMA8844IHbvWzbit9TBRjUfvdDnv2jPh7cfEP4R69pVk7RanHA9xZTKPuShTjjv171+JllDK2nAMrC5WVw8L8spVyCCeMn39a/fvT9QttViVlxICP3i+g9x/jX4z/tY/DJ/gr+0R4o8PAEaTqL/wBsac7McKkxLMmQAOH38DoMVzVqjlHl6m+FgqU32Z5DDbJJfop8xX2ktg54JGQB+Hufzr0/VbFLk2lnGoCRKg3r0bgHJI6YHH1FcV4Q0kXOrP5qgsoLDn5sjp+Br1N7ZNN0ae6lg8qacLtJHCpkgj1yTzjrXNCPtL+R6FSXL7sepx17p8NuskUW3cpxlPX61JZWhkcWca+fNKRHGvAJJ6AVYvZ7eS/jit8CEY52bSzHqcH39a7H4W+HI9Y8WRTycxWoJWPucMOc8cjqR3oly0lzdSIxk37p3Pw7+HALG4vwoMICbEPyRNyScgckjpXrXhbSjNcyMyh7CJf3PA5JOSTxjIH1qRdFTSdLYQ4W2B+bdy0kh759hwPQVt2cJs7BZSCkJX7p46+1eVKTlLmPVpxtDlNG1hWODKhuS35Y4HSuU1q7dY7gJuZVY49avapcyWCrJE+cjGO59/wrk/EmqCy0o75CMnLNnvnqfqaq6bN4rlTOH+IXi1NDsZwXJkYbR83IPrjOevAr5zvL1xcMxz8xyQQeDz3x14Na/wAS/EZ1zXZ85ZEY/wAeQec5OOuK5MNvm3EiQ4wTnv16fTHX1r1KFFQi5bnh4qpzyUexppdIzKOPm/AH3zU0M4ZcA+YR15A47detYLyYlGW+cE4VB27njtT4rgPll+8qg9MdenPTP0rqkvdXKzz07y5TZaciJWchzuI6dDjgflSC7ZZuSQRghRznge9ZyzMQ3zKpHRSTz+lKblkj2OQXJyDjr1OAewxUJ8rKcb9TZiu32Dd8u4YHpyc0hlCkuXHJzsOR9KxlvWR8hWGD/F0z1xx+VPluXY43Kshx7/hzWjtf1IabRqyKXkV9pO7kcjHbAPt9KkE5gZ48Nuxjc3TkdvpWeLol1UEAqcfhTVuArZkwDz8ue3Tv2FTGN78xWtjVt7lSQeS5z82OPT/PFJ9q3CQSbhjn3x6DArOWYRru+ZsnPBH+HSpkuWjYEgHJ/i7fn6UnCMeo27l23vWVxGob5en/ANfNTC7dkYkbGU46jjnIwQKynuijncDwe369O1Is5Mi5G0Z75zxV+zTdzPnuzT+2EBpDlpMdVzjGKIbhA6x/KAPw7D9aopOueZCF6DrTTOFkL7Sx/u8DHPWj2V3yxHzPQ1S0SyBdoUEZ3DkAde1G62dm+Vkxye4PoRn0qgsxRCXBGR/nmnhjJGeAWAoVKzJ522ydLa2lgZS7M3BJI5/AdqfLYW7ELuHHViuKpNI6MnykrjBbjn60GZniLMpzjHHUY68UOld83QpN/ZLM2kLJhvNAGMDpx3zge1RPphhH31cDrxnJ7d/SmR3RYqQSApxtJ4xxzzzT/tJKKRuaMke3Puff0qFTbGpX+JDTpQBj+TzIyTjoAPc5FV5NDjkmjlNupKZB+TO3Pc54+melXzfnYQrDGMYp0WoSTTYIZkUYxnI69enNTySG5Jehi3ejRACR4ieg3bQWHYYJGaqS6YlsA0aCNyQxYDv/AFrq47kKjttBUEjp27cfWo2MTo6TRgkDnjpkcEGhKa+JFqSS7nGO5MhVly7AnPGO3Gc++elS26hTuclyG+6oGOnGe/ejUdOFnJuiXzUJB34z1Gc8HGe1OtpSZBkLGDjbnqDyRzirUdebYhT15TUiJkhVQoLP+n59OKdIQeCB93/9X0qEOGjT5Tnt6fnSvKFJUoxx82OOa6Lt+9YzTV3zE1sUaKdSAGMZO70wOBXGiZEUtFjKnjjI79PfFdTPeiO1uidwG3AbHc5wK5NVLwhfkYhjkuMEH1GOM9qmokkubYdN2b6kqGSLzCyOGOCNv1IPBHTvxQt0tuA8kpQycfMnfOCSMZ9vahXMdtyMNnB55AznNH7iVMISmRgF+SfxJ71zadjbVohZHaUbiFkEmNuefXIIq68EYjcYAjCD5c4IHpwOMexqhb7EkEfmHEZx07devrVxliUbyC6qwUgAnIx3/D86ltWFe9+YsWsqCRU2lgR6Z4xzmo7m4R3KPIWUkYA5DDGRznsO1S2gUucHCA8HOCPTiobhkjfDgFgQAQOSTwM0JX+EL2VwWTKqEULuOT6+1TKoV8l1cn0HTr7VWkIil8wphicZ2A56nGR0AycVYhclASoUnOcADqcgn6UWY76e8C7n6Pllz6/n+VXI2CxLGx4ZsnpgNz6Dj0quHUqOOA3O3nt69PepYlwwCYK4yCy5BPI//XTbSXLIFGL6nbfDG1N/r8CyErEDllxuPQnp6EgAnoBzXvWlXo025Z2gSeIrjDnHOCAQR3FeR/BLSJptRuLyNQ0kZPU/Kwx0A9Dgn07V6zva4laSOMQ89hgenGazjv7xzvd+Rdv5rS8mt3gEsTlSJd+AmcnoB2xjmoirytsdS0jcRpn0xk9eMjtUTRMQw2kgkYYjnuMenP8ASrRiWSDzFmEUhJ+XgZ5OfxrfT4tzNKxUjAEyrIwA7gj8/errhJUcRESFceSvPHHJz3+hqlPFJIyych8H5lH3Qc5FNsjKIy6lmcdPU/gOKjm1LcU+upctmMeXkO51LfJxzyR0wPXNSu4tEyMEsCRjGR7/AEqtIS2ZGOZgcngYz78cmrDvJNCsZiHK/I5wSR3x9OlaS5WFO6XcY85WHiVmQHl8YY+nXtTriZN8Rix84Bb0Vs8c9/emRBGhWMfvZMdGH3AM9OPTmlkieFSxQBcDnHH4Y4rJ2ty2G1qFwxuBvYAKCFJ6Dp2zUUYeK4wpaP8A4Du+YdOPpQG80Im8uFzt/wBn8DU0GAj53ADpjHJ9/bmnHT3SZNuwyGN4YnBjyq8seh9iP1pyTPPOXWRWTB2qoORwT3FTSeVCQcgmQDaR/DgevbPemeQFRHPIwCO/r04qt7jdkMvHCPs2AByCCv1waluIIgH25yv3vl68Z+mBUck4eMCWFgD91uhU89/elggQxsrOGbaTtXrgdue/tSi7IpIQvC6qhUmQPz9MDAHPrmoZWy25TsCEAbeGHqKRFCrkvlSccdQAORj39aJCZJSY8ZYghOM4xjn0z1p6pjvcksmCXGEco2Sdq8ZHOe2OBU8waJfLkYvA5wM+5Bzn2ptpBE0is68EFSNxJ3YBBzng/pTFhEs7I6sGx8u/26A9qlpNkNtMV2Ek3mKixs4wF7L278f/AK6n0+MGcttDqw+979yMHFRMgZ1MgJMYH3cYLccA9Tx/KrY2W0iBW3OAc4/DAPbIFJaIbldldEKGQRAgENlRwo56+/FESidDG3zFF6rznjsD/wDrqTzjFdETIX3H76kAAcZ49Pc1alt44iJbfDRgDjoc5wM56fnWs3p7pnG7ZnwQKkhBPCgDY3XODnAx61JcIXKGRcgYz/h+NRQTx74pSjLGCfnPXvnHcipDKl0w2yYLNxjOfbn3rJczfKbsaqgSBsMqAZxn9celWZLUTrG7NvUHnp83JIPAFVI1MbmPOMnBZvft6VNCyIhTIYKeF5yOueRxVrS5nbm96xPAwNsCuGAB+YDjHoB1zSvKLeMnDSBTnLYB5OOwFNSUPGIlyHY8N6c88jjgVCXMNysbGTfjhmPHtjk9am+pSSQQlJX2B2AOTg84z+HSnnT3j/dENy3ysOmM859+9Vi0c7Aru3dCo4yMDvV+WR4iJBjawICdTnsT7VL5osdmmVnga1ZyWWQH+JgM556Z7fzphJjUfKMrlyvUcjIx6Ut7dS3EcW+JsRj2GDyeoHqemfaltYklL7W6qD3x3BHane4le7JxE8W1zI3Q+mAMcjAPU1DHLK8JdlJVidp+nSp7WQiGS3kdUUA/e5yOc5JHGO1UnRogQpdQc4RT7+vGappIOvvFrImVwwcOQAFwATkc8n360w3Hkg+YpKNkbFAPPoQePxFQC5kNtEZkLSjPK8BTz2+lMnu0u4E2xnagOSe/49zS0cRps5Hxh40sbSGW2m2fdxsCbjnvz6j8hXkej6wbvxJbocmJ2EUmASdvPIBxkj3IFdB8S9IW3kkMRPJ+X2BAOD/nmrnwN0bSNdv7q1vYzFqNuS0ciYw6n+En1z7cjjNeZmNX2VJ8qumb20uetQ+HhpdtHeachhIQHb1447Y/PJNcn8R/HltHo7RvbBps4G7sx4Pryccexrqr/UbnQJpLNWeaOTCjAyORnv04rgPGnhd7y2a5yFkJ5CjOCe+f69q8bA4N1Z+0kO/IvM8ms9ZC6grggRkZK4+bqM5544rs10wQxx6zZyhodyiYcblGcABcevcnvXDjSjDM8MqMhZiB1+nfr9a0/DepT+DPtUTBnsro5aJ8tzjAI/Ht0r1KuF5rxib+05lyy1PVoPHcIeJ9o2ynDRqOe3IPTj06VuX2lPZmPULJFlgZclk+bAyRn2B9ug5ryHRy1xM05jaSJSTx2HYV6xoXiOFrWOyLYiZOHzygxnGO/oBXjyw6h8HQunZy5Y6HlXjCCUeMZb90KQyqiqw+6BgDj6n1rtdPmkk0xyqkRsBh15wcHjJHfrWlo+lQ+LJrjS51US7PMXcAcAHnnI5GQeKg0C2vdEkks7qNZrdXcDAPQEgEZ7H3H41hUrRm1zPVCq0Jcz5tmclqkjCM5G0g5+UduayNMhgvtRi82IOm7J9xg4P513/jDw4VkF5FGWhfncASF6Dke9cVa2ot4yI2CupY8jnjtkc81zN+2kow3PMjFU24lfUtP02G4kjRPIdicsg7Z4J9RVO102cGMW93Lwcl3y/GegBPTtimWsEk12Y7qIMCTjcd+Rg4JJH/AOo11ekaCyKWEZGTxt59Bxz3rvcXFqmndm7mor3TMtfEOp6KUt7xFkiU/wCu/i9fX8PUVu6b4tjugWSQxsx/1TnaT05xn8q4TxNPeteea0TNFu8svgkDuBkdyK5mQXNzcZO7f1jYfLk+meoFdUcHdOUlY15lJLmPd4RCt9BdIqhxjLYAJ9ea6nVNDsPEtqtyxSSbYR5ic9zwSB69eTXzvpnjDU9Gn8iNxcmQf6uZ9wU45A4P6GvR/B/xAZ7keVGWjYjMMvZsduORn8DXDUw06K54kumviKkkN5o17LaSb5I1bG12JyOxBPOMdPWrssySRKscjKpPKOAT1PH0NafjG0+1XdtcR4DNydw6LwM/l0Har2peG4tQ0CKVQBcheHQHcRzjjuSMGs6b5vi6mTlJP3tTjrrS5GtZZ7dikoGfJ45HsfQ1lQ3jRzQTMWQMQHU8AE9/pmul0OQw3H2C8kVcZCydBnr83uT6dKq6ppAhlmglG1ZVz0/EEHHTODkdRWjg5Jx7G7tZcp18FnemCGWCYyIMMBwxA5Ppjn0962rbxqqN5NzC0LL/AAvx64xgZ5z6VwngrXptNmksb2Ty3jORu6OOvHqe1dPrF9ZXsiuwAwvDdCBnOD61xuHLKw9H8R2lxPBLB5cZZVB+XkAH1JHUntUE9r9kVHiMfmnGfUHnPHPSubtQTCrWl7sGPuORhR1znGQc/gan/t66jZl+zqzMeNnIA6jkZz79Ka54NSixOn5nQw3z+YpkYRqTtLKOSOxrXW8Dw+Ww8zn06jrg4rjJNfju08skpIB/FjpjHA5/Cmx6iYtxN2Aq88kdOOMd69PCYyUJP2hkoXO7jgRSERzE4P3fX15Pb8arORICqzAYPJbHHX2x7Vy39tB7cxNcKsY5+b5QPrk9/SnxXTSMpjdpFBB4+nWvUWN5n7qIcNfeOtR2ZXCpuABG7PHrnGKuxx+dGAwwQMHvWZo0zGzACggDHzDn65PrWjbSy2sMxQCRmXb+uTXoQblaUtCW+V+6RqjWzEbwc5PXHGafuUgsflOPqPaopA9ywDxjcBjZ94Ee/FPhcOrFccHG3j3610PREWVy2bOJ4ZSsiq5AOzHf0z245qs7lm2ODxx7n8aYlzLE0g3H5iMJkDj1z+nXtUkMkjhUZjkkfewcD0OKnWw7WXcmttVNm5Uo3l4Kkcbffipp72zuXUJnIOTwML9APaqwliJZHRSEzjrz7ntUm2J0JVgu7Ge34GnFWewtbeYx4kSQ+W4yx+9n8c+1LMw2jy16D+Hp+FQK8YaRBjb27c9+aWBFVSXZhu/Ht+mKT1Kfu+6TGSWKMNkSYz0pwvUiiaV0GzHPBpkbl4ioYdf4uKR3dX24BwQDxxj1oS0B2iTvHEYtynliMj298ilwkjKqJyGPOeOvpjjj61WgJleUMxAwPmx1HPTtUpUQKm0F8Zz9O2O1JOwv8JK++ORmAyqgHb1AqCS6E7j92M5Oc8cfWprpX8nMe1cjlcgnGe/THFVYnaVdrcAdevrxxTSS94ttte8SSsiQ+cFYsAMIvPtkVJE8QRl3lpCR8o7Z606WUS2xIyu0ABMck5IPOKqoqCQNtZQwAx3z6GktUS7S8iyElAIV2BB79fxqV8s65VgyjGc9eOo+tPRMgFAAynrnt2z3qO4uGUx5QMigHPbPr70JWYJNIhvTFGuyXIJIHrzUdlFGhAJwMEBup9KZcTpI4LIQGJw35dvelSWMlPlJwfoM0X5k+4XVyxeOsLoG+XBwW4yQTx1p8REisJI90Z5yOCeOMdaiuYzMFwy/LyN31HoaljleJN/ljIG0b+3uP88VD1XKU1oRSvEkxaMCJCfuHJHT1/nUU+XdGjKoFUbl9TnOaklljEJDkgYDHv69PWpEs7a5jG2TDEZHetNFYS0HyTNN5bAFv6D0qFJIraNmyR36fX29ajuEltxtiYvj8B9BmoLq6MroGgaMH+7j8Qeadm17oN2ZbSWKeI5KqATznj8qSSKWSQNHjkcc9evt9KpraRxOxRlVj/F34z1psNtMz5jZmBOB85YevAHSoHF3uWMS285Lxq6KeGz7Htj1rRgt7e4gd2U8EE7SBVOG5khjbfGWIIO3qT/n9Ke1+rIx8soCCNrd+3alu+ZCS0Gz2yMoMblgCOM/p/8AqqRoJQOpChc9zzUBthM4aOQxheq44P17dqtCJ5I/kcbs4AHNW2l8JUUkZrSSxMzuo2AA5/PP4Cn28gRA4ZWIOPl/nz0/GtD7DM29HiLIq5Ide3fjHSqkMiR3DK8ZVTx0zgetKzkJe6ixFKkpXLIpwDtb2PIHrVOXz7OSbymZkYk/cAGD1BPXPPFX102G9jkVJRDkffclSMelZ8el3UC4ieSZVIBZySCOSOo79s09OgJpaRJra5jVyk0Q6Hln/X69qkkNsFUxblbqcjqcdelUJpJy0IuIRGFYkoP4hjgkjPQ1O2xyS0jBCABuxgdsU3oO65eaR+gEa5XJ6/nTGVS4ByVqQICAu7gHNMkCK3U4H41G7L2QEKrcZPb2p4GEJJpQAVyAKYUYnO/Kgc+/4UrgKUBbrwetHyg87SM0u0BScZpjAoCQQCad7jSJdw3Z+8aTcQexOaieMM3UipEjMfbuaBCgYB5FSLKgT5Ru5P3v1qNjtxjkf7VAGSRtGRStcavcR53lZQCADTgTj5sjNNBIP3cD+VOXCqNxOAc0wWorMobA5oZiQcDOOKY08bnCt3oSM5HXHeloOxIF3ElsAdPrTlkWMc5O0UxSSe+0UxSXJ4yO1LcNywJA4HYHvSFgSTkZAxlajAYkcnANLt38kGi1mHUUMCMdQaQHnAwBml2BRwNopQpIIOADT6kjWZS+3POaAoZgDwM8U9VCcnr/AHu9MYlAQMA5z7fhRcqw5CCeFxgf1phc7vc/jStIWPA5/wBmneUSOQB/PNK1kSI5aSTjGz/63alLD7vUrTHDgkDHWnng9s4pFdRGYsOBzS+VtTc7cKfu9uaAQBkdc1CyB3yxzz60DJQwc8AYoICA8c/56Ux5YrWPJIAA+8/AH4mvL/H37RPhHwE8tu95/ampR53WdgQ7g4zgnOF7dTWU6sIbsai5HqgVtwJ6Vz/iP4geHvCdu76rrFrahRna7jf36L1b0GK+PPHX7VPi/wAVuYdP8vw9ZAsSbf55pByAMkfLx6c14tqerz31491dzte3DEszzyF29sZ+6B7cVzSq1JNRirebNIxin7x9Z+NP2x7K2WaDwzpcl0QOLm8G1c88hRyQOvJHpivBPGXxt8V+OXMeq6xKtuwz9ktXMUHpggH5h35zXmcupvKXdZW8xgflXoB6/wCeazjfsI2YMflJHTlh9TVez5nzS1LbS921jWudZeOAiLYqkf3MPxxye+exqpJqskjjOSAo9AM9O/fnrWNNejZtCli3TdxjOfaqsmoMUwz7RWjjye9FGau/iZqyXgihB4RQcc8Ed/Xmqc+oMsZKFAMH7x6n6Vg3WtIWkDSAueqMRyOoxWW2oT38ZjRDtBxySO46c4x60JSlHswuos6K61KEs5WQbiPxz6DNZNxqrXe4Kvmj8eKyrm4t7MHfMs5BGB1APcZA7fWmLqE9xFtjC2sSnJx95lIOc8cevHNNLlXvag73J57pYY2lmfEe7BAOT7cHtTU1d5gptUWPnBc9xj86yZ5LW1UZH2mTnmQDr04B96rtfXdzMybWDFcj5DsBA/TI/WtLK3uolPX3i/JcRRGRp5fOfuODjkk5x71Wm1CWaRYosGIdsA1HBpkhLb8gnr79epqdZ4rFG8vaAmM89+hxz3p2T9RpNPfcjjgeQmS5c4J6YHI6AHPTFWJb1LYCKJV8vGTu5JPHv6VUvr8XKugYSJ254AIyenUVBDdBMM7KWBOOc+uO2Rx1q2kg290tTXyEJuRmOD84OOO3FVZWBfIdkUqRjJDZ4554xUExYMsyuFYsTIHPJGD0AHBzimGSWUgsNrAE4Yjp1/P2pcv8ortEjS7xjsPzqMSFZEDqWQNk8kZAyOv19KiSYTRbclVI5fpgEcdaYzBNpK4IAy3HzDnGTj3zTjo+UTe5IpMY/hGDgckAZ7moZZUimSUD5JTtB+8OnUn39+tK05DAqS6dfl6dKjcGRxhxsxjGO/XPtjmml5lX0GM25YgqgAtu+b0IIJ9c80W0o8naZBgMFHrtzg9cdKVrnaw3RHGMeZxnkHGPpmqrLPDK7ryhPyjjOB61SS+0CT+K5JLIZ4lKBRnI5/hHuR3NMWM+RIrbThflYnCkgdMgE8n24pyyO9psXCuO3v3z1pZcmN2RSOOnX34xRZaxCyd5SIJiZDHgBAvXaSSOg6nsPwNRBI1kaR2BkC47jHGM5JqRSWYjaME7Tg8Y46/jVdXC3Mg3EkEDaccngdCelNvlXKCbJkJDqxYBduCM+/6/XrUxmdIwAilOvuO3X09qgWWNMrtVVIyAAfckfWrMRO0kFSg29wPQ+vf68Ur3IabK4nRkw6qAq4wgzkepz0pDkHDFeF5C/d6jjPr/ADqNY1ZSCmxCD27egpMiKFI2Rlx/e6ew57960skvMuzZKkwPy+SPLBzznIPYY/rU8N5MiBgpQtjMRwQOvQ4yc1VXbmTAJcDO7oO2AeeRmo/NDZfDbyOxAC47gYz3rNK/vDuo/EdDb3zx43bgrEAbMZySBnr0Gc568V9m/sAfFuDwprF74Mu7lQl1K9xbu/8AdwNy5xjqSeeTXxFHM7S/IwCEAD+pA9a6vw1r1zpWqWl1b4E1tKk0f8LbkOQQcccgdcg+lehhqqjenLZ/0mZzSk1LsfuRDcNMiiP5UPP4elSqxklIK4AGK8n/AGdPihH8UPhvpWpuQs0sSmXnJ3YwfzI/KvWoygOQOR/eNcVWm6c2pdBJpkhcK/TnP4UPkDaeATxTN3zfL0x26UAEvlic9azGPOSwG7OBinBgQ2MBqZkKcjINKkbMO2W6/wD1qBbjoxknJ/yaViBnHao5WKhV4HFQgEgEAnBoJJjkgtzjFOYlFyPSokYjHPamszO2cHFA9bkhJIycE5oL7jkgdP1qMyFiABwKTncOSBjpQF7snZgFOe4qIyEgLk9aieYlTuJ2g/j9RTlYDDbc8UJDuOYkAZNIjEnJ54/OmMXUnggn9KDIMAAcUDVh6PsLY5JNMkkMjgAnB9un0prSCMYGWYikUlh2FADzIXcKcBVpWk3LjoPp+tRPIkCYJ3MT+dRB8uNx+Ynp/SloStixtBJxnk0yRnB2hgBj0qOaYjhABgfe7/gKFUkHLbj/AHqLDTuKFBAwT059TRK67sIBgCkMqxMxODgEVXWcuGZl2jt9KTegLVlTVb77LbPnaMDIAPT614/46152hby3UHqPbr/Ou38Xap5MJR2XIzjaRkcE8j/Gvn3x3rss87RICqzvjYT26YPpXlYqpZcsep00o3kibS5Dfzm4IUoGxuxx711mnxRogUKODk++a5zRbVIbVYxnaMfd7nHJzXRWkII5GN3T/wCvXz09z6+hCMIKJrWCiRztIVeBXR2UaxqsZO8gE5XufT6Vl6Vai3RSACM/l71vRRmKMHABIyPfmhKzN9EiNkJbuePvdq07KJZFK5wG54qBHVoWwucmrcKGPYQeSBx+dbRTv7wunvF2EkuEVRhR1/8Ar1cQrJEQpBJ/i4NQLCViwo5YctU1sqRRleeD3FaLQxevwkyIVjCsu5zUxiKr6ZHNMUghXPAz0/8ArVO7CQAMcccVtbQLtImgn3KVABUD+IUsDNI7cdD9Md+1QW86wBm3AYP5/SrsG0qSWGNv5/pVpWWhm9LkrQrOi5Gck1atGFuuFyzD9KqCRimUUYB/EVYtwWbJJVR/e6mtYqyIs2jR8vewY8tUyRjuAMdKgimwrBeOanU/LgHnH+TWkUzFtj1O49cYP8VOJwSBjrTFUxspxkn+KnEAKCcbq2SuZuwYIA4GT9KbKC5xj7v/ANenZB5xk01gduB1pcoXIypGeTimMQVGM5B/yTUuxlBbIwOPxqJ2BBGe9VexN7sawK5PfHFQMdrY/vCpTGQjeg5zTGAJ4xnFGlwTIpHOB7GoZWER+bkk5/8A11KDsfGMkGoboBzk5z/nFJpIGV5GCbgTxUE0SsoZMbgf/wBdWFQORv5GetMul2qcrjdx7UmJXuZbhPPOGIB/yaY8IVsqQVP96rDIA2GAyB9ahMpO5RkAVEloaXaRCY/lIBBPeoHOxWZhhVH8Prz7VaYJFtBABx+faopipBZVzg/X8axaVhp3ZTlmDghQfl/rUYJRx3Xb/PnP41Y2qznsDUZjUID2HH17daxbuzdJJkkTrjA9KS7Hm2M6Elt6EcenI60sbqE4AyasR26TCJAcGSVF/MgYHuegrWjdzRlVXus7OLw/q3iKKCae7ntLOOIRxqCUJAGMgY4J9TzXR+G9GttDslt7eNR5fWQ4Lv1yWOMk/wD6q6C5AjhGAAAMfpism2YQqRnOWP6nNfUQTkmj5CdTla5jXtiSvPAqcED2rOimZhgdR6VbWNn5bpUOFviD2nN8KHSOA3rVS5DSxuvsc1dWIKM9abIg2EDGCKItRYnBzXvM5IwuJGjyVBP8Pas3W9Ie4tUKu5eN8j6YIwMD+dbupr5Mu/OMUsTGaIYOTXRUnJpSMqEFCTj2MR9OE2nAmFPtCr3AJ9uT/Ks63QalJKpbMjDy2+gwTge9bKXptZpkmP3SfxHbFUbPT3tTvAAmkO49B15I/WnTqtLcVWhFy5rbltIthCjG3Fc7q0P9ieMLLVd+y2niaGZjxuwDgEevAI+ldSQ7JuVTwQNtYXi3T5NW0hlGPPjbzVX0A5PPuOK3lV2kYU6MYycTYgRIrb7S+TuyYx1+n44rAk0wfbWuWizPPOkcnToc5z9P5Vp6XqKX1vBepg2xQbk5+V8YOMjoKtbPtEaTLhwH83cvfnArn5n3OrkilseYeHNNh8M+NtetZ8mG6kVYFfIzklgB7ZY49enFegado8TROVQJngN+efwrl/ixBLYT2GpxgCQlYQ7nhWBJU4HPr+Ars7aVhaQrDhkRQN5+6eOvvnrTdSTjuW6cX71tTFneW18SMAq3HlWpAA6gk9T6dKwvEFnHereCYK6z20kTAn7xJBx+XArrbWyNpDe3KL5l3dt/rfXjA57AHJqtqVlE91FAEDeXHuY46sev8qn2su43CL6HG69pcVtdadqCbYmCiJtoxkKCMHA6gdzWR4z8CaJqelMuoWMMkV2SZvkAO055GB1Pr1+tekX2jRXNwkUwURk71HY465HpUWqWaTaZcW8iLhY2A4HBxkcd+ajmbXvCdOL6HyPr/wCzjrXw9143fhi/k1DwsB58emO5JjYj5gCfwxWl4d8P2mraPdahYyz299aE/aNPuAV24z0JAzyD069OK+mL7TzJaop3D7QgG70JH8qqL4Q0/wARQo9xAsd/asYpWQkb8cA/Qjn371dakpQ11uZYStKlJx6r8j5kezQlpUYIxXkgnIPuOwNa2iX4EGw43AHvznnH4V6T8Qvg6l8lxqGjwtb3qnMkCgbJBjHAxwe/vXjN5bzWDh492+JirdQQQcEEH3FfNVabpP3j7WhiY115o6udgy8sc8fhxVV5gvLHAH97gZ9aoWesxXKmI5EwGSi9cdyB3qSUO5LMCBjG3+tculzvjFNkkzlSMHeo/CqcMAmlJkUupBG4ZzjkZ6U6QuPlUEgj8jz7VZ00naMjdgY+Xjt+NTfcvr7pp2qM7qyqVGev+Nb9lEAm7Bxn/PNY9l8xOQFyTx3/AErdtFAh5Hf/AD+NVBSsYyItWYx6bMVzvKNgLz68Yr6B0nTxp1jp9kvBtbWOLHuFANeJ6Jp6ar4m0azZSVlugW7/ACoC5B9AQuPxr3W3JeaaRucnA49M17mGS5TwMbL3lEhmUtOTnkD+tRyqr4JB6VJPKY5Pu84/h79aYVCupORtr0qaujxqmshVkBIAxx2pt1CtxG4kjDoxxg85/CnYAwMc4/rUzuq5GCcGqna6Moq5w3ibQLzT2jv9FRVmjPzQjhX6k57EGvi7/gpL4BPj/wCGmg/E3SrYHUvC1wYdRROv2WQgEnjJ2sF5zgBj3r721GUndGpyx/x5Brg/iR8P7fxL4R1zTWhjm03UrN7S7s5R8rBkK5HGMjPpTceWDlLdmd3Ka5eh+Nvg+0CSi8DBzKo+dcnjsBXb+JdRe8hWM7GihjG5e5I6Z96w9A0C50LWb/RWQedpd9JYsgz96NioIGOhABHTOQe9XvFMosLU2aRn7ZJK0srkncq5GFAGB1BrKHLGDlsek7SkrHMaDLLqep3AjGE3+azvztHXAA9B2FfW/wALvhsuiWcU12PLe7j837nJHqARgEjp3IrxX4FeA08QeIdNNxbqY4pzPcY4yiA7RjqQWIBHcZr608SXu1oIlxDISF68J0H6CvIqVVKWx6OHhJP3TIezuLy+ijtiGsbcgmJuSxHOAR6D2xVi8vQ90sD/ACxxruPB/TtWnDBHa4VMiNRy3JP1FV5YFe3MjYkD5I+lctlc7UmjB1W9jiRmRgVAPUDPP4cV4H8ZvGJ0y1eOAs9zKGVY8lQOOCxweAPYn869S8eahHY2E8kc/lgKTuPG3g+vBHSvkfxjrEuu6zPOWbbGSoLk9OpP4mu3D01OXNI5cRX5Ie6YlxOWckAZJ9COepNPVomCjGSeflPANNAEiAk4PONvJ/zioolKRBwpJXPyY5+p9q9ZS8jwG237w5BIJeo2kH7v5g5Az1pzoHXcVMbBtuX7gHHA6n2qMSyLCAY9uQc9gTkk/hUgfDDdGQXY7XHzbTxkEA5Ax3qeZvoEVZ7kphVD2bJzlfX1FQlom4UGQoPunLHPY5PUjGaY9wZTsIJYsy7cYPHTj3/lRK6wFXI2pnjnDHB5BA568YxzV2Uly7Clp8JOUDqGfLOSOMcce1DSkytuHzgknjj6AAVV+0CVwsrgDOVOAPXg8cE5qVJ4vL+XcdoPPoe9Jqwndki4Aby2IJBOADgnGacsXnIgVQA3OM5ORyfwqMqHAWMshbrt6Z659MmpY5iqKq43A5z6f/XNauV1sEVJL3hY5mkBXfuQHG4dznGKkZiSRklVGRznJ/Kq0cjOhMZJA/iyMDnIx9etLbrGoCMDkknavB/+uazt/MS3dExuHeXYpBYH7xzjp3PY09p3MYG9S2eoye35dqhkkKjZtZUB4XPX3NJGz5II2cA7SR+ec1qk170RSjZrsWYZpBGu7LqW9env09Kat4GkRVBJzjkEHr79venFRJHjnJH4exGKI5XZieFkOAXXjgdqUZyl71hvdRJ2ugrBQTg5z7HvkelIl8WX5sDnnZnj0J/yariQsiNhghAO1RnrycYojUs5BACEZxgZP402oxjzS6icUjQN8VmU5zkehxj14pDcDJBxtz1Uev8AjVMygOQybif69R+FNhcxyKrKVJBzuOMHj3qVJdthR39S686EgMpXAzu/So2uXIXBCj8vwIqoxcEKcscD5+f51E7sW3BWYH+FTnAH+c1abW+xcloaBmWOMBWZ8+3PJ/pUiXCBDGw2hvqPp+NZLTiQsjthe3qPcUw3gQRGQgSnESt135IwTkjPWmrr4kTa50UV0pBXkEdTnqMfTrSi6CzbiqsDj73AwfSsKKd9p34Ur12Hg/j15qVb4oxUblXHoOvrzz+uKXNd7EpfI6MQ2uot8+EcjggkDjsR0rnb3TWtZ2G4bhnDnnr7U+G6kjBZGJBP4g/yqWS5FwPLkdmZj97Hfjk81UnGS5oiipL4hhjMaKwI2k05XMqOflbtheo781SMYBKqdyh8jnODVgyEkiMcH+73x0zWabdtS+WyC8VYdHvC7gBUB3D5jjIJ49SK5wMjRImFVVH8R5z1APvWzqQmTR95XMjSY6cdyf0zWAbd3TJADJ0bI4z9e+KisnpzMuFt4ojeZoC21klVmHytlsLyDz6kVYaIyrvGUAweO454+tV1dFJAO9lGRnGD2AyBxU8InEsinKxFRtTAJzx0NY6o0UYr4hJAI02yNuDcAc4GSM/j79qeqmJh85+YAYB4wMYzTUlEkwRTsZWHy8cHqRxwDUpjJuHYFiO5XHyj8etC0+IStJFkAuvUZYAfL0+metQMrO8pO0SBh8vTAAzz7c1aYia3K8McZz2ORgd8c1UlYNIgJ3EH+HjpjPQ80JsbSiiVUe4jCEgMQR057juKeSJi21AuQVAUcY5GR71WmhdHGMttbJXv9alikEcjMsZjYgZ3+o//AF0lZe9uTJWsTxQh4hsdV6KU6kEdvbNWoFKlQMiMH7vH14IGRVS0QhwF2AMc/wA8fStbTLdHvYUcHyXPzeoH+FZt3bKSaR7J8L7BrDRPNkOHlPy4POORyfoa7mzkERYMpeMjGG6E/wBDXGaBqENjaQQQlXVRnavb2HtXSRTkpG4A+dc888Ef4VcU+5moa+9uaJumR02jZsOPoOeOetW5SZYTlS7AEBQc888kEZ5HOfaqFjKrD96pkX261bs5VWX69QMfN6Zz6f8A1qttsjlVwhLgn59mAeSOnHI+tI6kRk7Qj9jyMd+fWraIWkLeaArHOzHOeevHb6+9Up43uJGXlyD97p+vSs7FPVFh4RO67SI1YYHb5j29+e9JdRCzIKDDRnHJPXPXPeokkCAAsPlH4Y9OlOmnJVkjQ4JySeeMduOK0T2uEk7e6Pe4LvHIwGDn7vHUdD1qS4L/AGVAeY1J47BT0xVUB0U4YlT+P5Ctm0u7I2bW95tRGXG9AXdTjIGAcAE4yeoByM4qG1fYl3bMy1sfP4DmJj8w+g9DU5zaqVDhxjK/TnPbjNV5ZQkvCucEgbc++ecdqnRQbuN5ScbR26tzjp0q76A4p/CRGTzSWZwABxn37Z6dqklaachHQEIuBtB5HbOOABTrm1Ch1VQMMSNvpjOMD/OaobW3kbmBx+P0xUp8txbl82kZtWmYmTB6Lnr0IPeoYLqSGJY3+ZVBMeQMDnkg5ye9SJJI6opDKxP3fu559sdabcQPtZgpZRwNx4A9OB0zVXTS0Gnf4SpIQQdoIb9Ppj1qOAbZFc5Tnn6ZqwEdY4yduWHzcdMZxUsdqhkGcru/znNDs2OKUfeHGeOVyADJvPQHGDnjJ+lDuGklcsQi8dzg9M+ppywOsvDkOu5RIE4I6DJ6GmWtq9u3YjoeuV7mk4x7ik3LoSTTxIludzSqWxs6kd8nvzUskkLSyGORV8zuBx759zSWoS0vFuJYwUUfMvHyjpkcHn+dT68bGTWZW0qWWWzAUxyzwGJmJHIKHODnOOTwKmyRKauQQwspKlxyGChuRnqOgzjpxSXSSxQIrPmVTzszgjnnIFPjZ2DIV+dSRv4B98cc1AJjG7BkDLnHAG7B64+uTVXux8qTHTxGGONl2uqgHvhRnJIx/WlMDyxYyFJYEKo6deenJ9qY6Ks5iBxHnO1QSW6EggHgAVNPG8JZtwGDjjsOSR09MfSm2h2IY0LXDSL+9Xd7jnoSRjtVq5txCAIwvzA5P596rW9wFmDbSUJPC44Pvntio7iYNKzEA8/pzjjFS237xeiRMga1jIYEoPm45wfU49vpURnLyRtj5Qc+/uep/LtU8arJHuDKGUbSG/iJ6DH0qExmFCShU9hyOPX8Klf3tyLXZegUwzmTCSBx8vHqRkn1xUlzERcbkby8ADdx6k46VTsgS8bFeFyvXJHXtj3q7IBFKqEBA4J+bv8A/XzVJqJUrNFC4kMQWBRlQc9eeTyDzjj+VNjIQZjyqYz1HXPfn0+oqSQCV3ViFC5UL0G7PUHj6YqONYiuduBj5sZOOOeDnjv9KVybSY9lLBhIyMWyRyc+oBIGPSogizXCiWRBhf4ecjGT+NW4ijDy8hdp++o+XPbB96jkhmlZ4nRQApbd1J6cDmkrpia1EXeYThkMchBx1J6nB4yPzrG1eVrO1lcnY6jjsOp6cf8A6600BWKR1cxNF/D07HPHrxXnnjzxIYoGicskgPy7QS+QCSSPTFJK1zogv5jkPEOptfapLDO5GWxu68HjP/1q3/h9oVrBdSsJDa3ijdHNESrkdMBhyMe1czp7Prlzs2LLhuuz5s/1NeneFPBpsRFIXbziD8mRnuTk4xjuPSvIxEKmIl7ux1N04R7s6Gxinunae4dvlJAZ2BLN2JzVhbczlo3QMrZ+XHbn1HT+dWZLaSM7GyEXpxnHcYIHPftSpIyscAmLgbuhxjkknuDXqU4KlBRicbvzcx5P8QvCSQzpcRDgs7YCDABwSMj36DjiuOsdNTUYyrKrbD9T0I4yOK9p12WOeH99l0ddrNtGe+P/ANfrXlt7pXl6kfsj4lP3sdMd6mrbl5r2sNXZH4V0a7stRKqW+zudpBGeMHAHuSa1PH9m/hWNXiQhJCNrYJ2Lnnkd/wCQ5rsvBenTWuJbhGLqCPmwD04PT6VW8Zyy6lBLaJF9pCLuZAPmBzgnHXoeleAq9N1ve2N1L2Uebqed+E/HtzpniyG9mZVjeLEjAHpwBnHH8+3pXr2rXVte3f2u3lWXzgDsTBA5znHb3zXj3/CE31zbs9tbMVUE+WQEJ5wcA4wR6dTXYfDG2uhqLwXSOjRJ91wQSM5IPfj061xYynTk3UpGrxMJU3rdnYahcGbSGtywDlDzu6gdcVydj4QOsRvGkpjYvwQBvzjrzgYr2ybwXbeKtHW401QLqFSrW5G0MeD6dev/AOusfwxo6W+pC3dQhxyjdevXGcjmvMgnH3onmVpxnHmjozxpPh5qmjausV6iszDcHXJUjsDkDk+1dB9kudOUzW8QeZRynJ4yOQBgkivXPHvh+aBra5VSxVcF+uFycjpnrg//AK65XSmF/wCIornCpksCEUhQdpGD6Z/nXtR5KdPm3ZxqclHzMieXSfEenFXh+UL5Z6hkbueQcHNcD4k+G1tbq1xbAyCTnp9wDB657884Fes+Jvh5FNby3VgkfzMH2gbNxOec9MZ96x9S0yW30QrcuQSh3bgCBgEHOK7oY2EqXLLc3dTmj5nz/r+iNHN58QQMuAX6DBxxkdMGqV1pCvGGjkkhbIYSI5UqcjOCCD1r1DUfDpu7PEKmRzkDYDtJ4OM9M4riNU0yRYHAjcHdt69Bjrn68Vz4bEqrNxlqkd1G6j7zL3hrxzPqAi0/UTm5jjybrdt8w5xkjAGT6DI78Zr17QpUNikRcMRyrZBODznj/wCt6V84Q6PcQ3kcqB3UHJlHbtnB6f15r0rwv4hk0qBUnVhvOMrzxwR16UsRhlP+F6lv3muU0/E2nRLrDpjapIKkfwnAPHPrUd9dyXGlm3vGkeeIDyZee3bPp7VqapbLqd5DPHICzEYxxu46DPbPFdM+hC/0uSOVUaRRgdgrEHGOOgPavO5nCSijOM3GXvdDwO81K5h1ON7iUKisRIFBJAwCCDnr+leu6BFbanpjRSMZ2kjGJv8AAdq4SLQkuNYurW4jMbxtnJ9QcHBHb+ddfaaXcaIo8lx5IUDod2cc8jrmuqtC9jTSTOD8T6zrXhDWzaRz7bRmO1ZSXyM/dxkdMA12nguTVdVs1uUIJwCVY/KvbjPY9e5rm/HFpc6rGlwIy8qn0B3D39xyc966r4aaq6acsUgZcAcH7x64BA6ADI/CuWs20uU0lZLTQ0ZL26t9RVL7TlSMnIZcruI54OMEH8cdMVrtFpl/EDHNHGwPYjOfQjrirl7Il9A8EyBlK9SM4Oeo71yF9ZfZZjJbyrtA5TIxn1FZQhKb5o7ozaui1pumzyXDkgNCGzvZCQT24PWu20GO1RyrN8oDMwLgc+gAHQdABXI6D4ptZolgnV47jP3n4HJGDnIxjvxUmoadNqVyjwS52PnchA4z2NdNLEexlzSMZJp67HpcdxaTRiOGRBxkc7QTzx0/rU0EhUM642j/ADkVw2jWhtJV+0TSZz/Ecj8+3FdNJc7VRbafdkZ2/fYceuMfhX01GqqsVLuKySNU3zyLgR4yDyo5P1pYVR2J8tsng9PfngA/nVGwe5aEyOwQZ6OM9vQc4/LmrsMqJNuX5XHXjr+B966bEtpXkRTWyO20EZU/xD+oojjaM4VwvHX1J60+IM0u6UdR+H1x61IDEzuCdoOBu9eOtVsKNkiOAukzIZFZMjt+nNW5JVbeqDg/z9uKbb2o8tRkbs/X9e3FOhjMhYt1TI/+tTbRCvdkJVpSFfcNp46ccd6njVEGDt3g464Hfg8VG8WcIiMpU/U/TNOksw8xdlX5PyqoQVimTNGkCkh1O48g9/yqMRlQx45B4Ycnr29Kiit0LEBtyjnHT8c1ajVwo35WMDj/ACRU3sxS1t5AqGOJTIAA4+6OuOn86qtdJbTFH4jc7QMdzzj0q08htpAwIOTn5eoqOWQBWBiLYOctjuOeKEo/MSdhQI5lJjLBcdN319qrlJcGYsGTdkDvUsEaR/NtYKcj5cZ/DNDqg2or4AOT04qU0mO9xInBJfaDyfy64xTw37wMFKqO/wCfqO9VsyrJkL5hVcBvU+9SCV1dVcFgQCOvrzxVt2QPVllmWZDsBwce2feoW80OEKF0X+FT+XNOVMnechUPHt+lCylJGYg9P05HpUu6Q7N2HrAl1bh2IVlb7p5z+FRQ2wVpVfDFeQvQjjoafKH2gkEMP9nrjqQajM0XmncGRmHzLxk56VKXKjSy0LKJvg2IRHkEj1HcjpVeMSrI24EopyMnHPuOlRz5XKxjOT6/nVhJGTfxvwB90ZHsKbXM9hSbXuleWM3Ug/dvxjLdtvPAJH6VPPax2saDBBYZXnnjOaabob1JBU8bvTJ9D3pbgq+0qwAUVVmiEmtew1Z5mG0x54+uePSonvAzSBo/lAGCRjrnNWxaho/MjkBJI+XPJPPr2qtNCSrCSNHx29OvPSpSIbbZGgjbCOvQH5sfe/GkW2eFd1tMUIzw2MZ6cAjPNMeZ4XUd2G3ofcg/SpI3EyBxhXUc85O4deK0sruMi7PuNEtyVbLA8456D6c0yVQsQLDZxgnJznPuP/11MiSySDC7wADk9M88fhTWuGMm141kycHZyAPfNZtJfCUk0iFrlMug428bx0Ppn/CpbWaW0kZlZnbaDsBHHOM56+/8qiCpNL5akJg/Mpzn1Bx06VYNuSRJuIUZBAPJ6dqHqgSbZah1SZLpnycNwpbqeucd/wA6fLeRXVvJBLbtkgHfjHrn656e1VI3MFxh12qoH3scc/0q8L2GWHcY2mUA4KdOeO/X6Uovleg2rlOCZfNJ3g5Ug9c8cA4/rjmrLW8kaoVZnBJyOnr0wPWs+W3Eg/ds0bZH0x6Y7VZtGmW4VM7Yw2ee4644P1qnuEWpMtzXbGNo3jBZQPnxyByeuKrSm1jgLPAIlZgSW5AbsR71ZeF5mcEBt52kHgYPrntVYzgXGWwFUgADnnp0ov8AylT/AJZH305IUhQT/OmLC7k4JOTTUBUg/MSfy6VJJIY0HTk4/Hmlqi2rjniKYUtx39aYpKg7QDj+L1qERsR82T7/AOAqQuFXgkYFK2oxXBPLc9fxFO6rhuNtMVyCBgY9PrSlwWwv3iMDPtTFcRpQoB6A/jmpPNCYJ3c81GIicbwN2fxpQmwYDck0kGo8FmbnPT9KVnKjA601SATuwSR79PSkaJ5WByQB2/lRbUWw6QBmBJ3GmyDeckk8dP8APWnxwAFiMEk9aUICw+YdKNB6EUcRXOcdON3X6VMpKgjBFNOAR2Of1qQkgEd8c0mwRGImZ854x92pAAgwuckU4AKg5ByaYcxKSMN6daLpi2FICrkjgHFNZiVGCMY4qNEeR9zE+vtTiOPcVQ9yXC5yMk/56U2VjjCjvTWkIGMYApFYyHocfrU2uDHkscmkAzn5i2B1NIrBhyCCP8OlLgKM7cf5PtS3ZI8zqi/KoyDzmo95K5PINIYyeQDzRtJGPurnntTbSLHKw3UoDFjkkE15x4/+P/gv4bZh1PWI5r8dLCyPnz85xlFBKgnqSMDOTXzz43/bW1/VhJD4W0uHSrUZDXd8Q8rg5HyhTgZ9TyMdDXPKvFPljqWoM+vNe8Sab4dsnm1K/t7C3A5kmkCAcH1rw3x5+134e0ZJ7fw7bSa5fgFVmGFgB6Z3Z5xweBz0HSvjzxF4317xJcm41PUrrVLhg2ftchZVY9wOBwOOnSuWvdQ1Eqyl1UkfcQ/w+gHvWSlKq3zOyNHGMUezePPjp4v8cxTxajq8tpZSFc2dmdicZAGQM45555615nNqIUSRxRsJFB5zwfcHv9a5dtRuhEvmZGD93nIbHUj+dVhrq2jKzkmRuN3tzgdOacaMIvm3Yc7l7vQ3zLMD5m4r1w2cYPt7mqc8krKWDkAHJY9/YGsWbXpCuUx+XXnoeaoz+IZFyN/Po3K55PBxwK0s7ilKNvdNtNTMMmcYABGMdfrUEl/ESm7OCc7eBz6fh1rDmv7i8QsiL5RA9xnv+GKpTwlIy802ABy4ByOp4GOp6Cpbb969ib83xIv3etRxqUQyucHnjPuAB/8ArqsWe6O2WQWyfwiV8F+OSPU1m/2zGBssrcvIACcp0HqfQn61VdHuI/Ov5WGRkoDkr2A5Fa7RI5vIsXeo21mw8tDcydzjofbH8qZPLdTKRcEW0bDBRHG7HQ5HGM9OtU/7QSIeVZrtY5+fOSeOvoB+lV5LSXVGE0kgIQbRt7DHPXJyc1pa4WjJdhWv7eKNVi2tg4O9eQcdyeM/jUSy3GpNKxGSqFfk6HnIB49Oe9Wk0+CKUlwC2M8d/TPqaSa7dIzGP3YU446MO/FNtXBJ2Hx6YscoMhZ3YDqeB3wOO1JdXEUULwhjtAPz4I7cjB6n+dVrqaW5ZRvKEHPydx1wcdaqzs0kjF8ZDEHb06cgg96hJp8w7fzFma5fCMZCTwAfYDPbpUQuZJMMwXfkgbR2xwc1AozIA7AoDnb2BxSggySZYZQBQM8YPJPpx+lWkrjcW0OZWMZf78nA2Y5645z/AJxTHZEVgp3kkYDJ78jiormQMoXI4OM/44601HWMgB/KIPLAE/pnNW9UpMVlYc04V2SRgMjd3wPy96jl8veWBw4x82eM+xqKcFQCgKZPVByMckmmPIXQKHUoFzH2Ppz680WT965JYjmwGUZfjHTr9D6VHLGFYyAE/Lg7c4I5OMDrj6cVHJK0Uw2qWyAecUK7xxnbiNgM7cZPv3quvMEdfiJC0gYeWoKKuD+PQjtxTfLAVWCSSyAngYCgHNRRzu0IBYNCBnocj1xzmktrtgWZ2AgUnB5y45xkY47dOvtUtaFNCzMVlU7WI5+b0I9e4FNLhyCANoBIU45Hr+NK0zyxqvlZyTllx0yMAnOeee3aoo1LzMWBjRcAZwd3HUHrx0xTi7fEJppC24IlOFLGVu+OAfoOn1pZFDLGEXCnjGcnoQTz6evemPHJLFtEgaRR69DjHfOOKSK5DMEC/vC3LYJXGOhPTsfTk0NqPvArr4hJbUEEKxjA5HUgntyKFtgISxLNz14Az1571ciuSsbEop3A/czjHbr1PtVISGQvjcFDHLFicemBjjjFS7yK+L3itJIriJZGQSFuPQHnvj09aLS6eRhHx5YP4AH2+lOubdZJIUA5Y/vN4yDyOM5x0p4jExWQoYWJHy9Oh7gGr0aEm3rYknkRoCUO4Z2gHj9P/rVEyEKWbLID9zqAcDoe1PlaMuc/NjnOOmPekkMoIjVBI6levbPcn2p7aIeqIYmd3b5gwUE/KD1zwPoB7VI+EAJkAVR1GMt2I/M1ZljZCXEuGAwR/CQfX34qnE4YhzsO7sORjqTxwKiMnL0G1ZElvJFOqwyKSGBU7cbcHjByenNa1lKsL20aliY8AckYwPUZz6ckVjQhkT7ys3XKjAPA7ZNXIm2hSyl+hG3HJyOOTzVaX5okWPsL9gr4vHwR44vfDd1K32LVJDPB5p+WN8KhUe/p25wOTX6ZQyiaBXDDDKDuXpzX4XeE9duPDuu6TrEMhhmsrqOdSuMjDguADkZI7+oBr9ovhH4tt/HfgHR9Xt23RXUCTBvUEZ6V6ddKtSjVj00f6GPwzcVsdujJkHIAFRtMZWLDO3tSrAqgjpzTXwTgZJFeSUSghBnvimyXbBVAU56UyViw27SAR9aa6jbycEDjmlqWPDKDgnc2fXpStKsZ9eaiiGwAgcMM7vrTE3Stg9v4qZBKZyQcKeP0+tPJYAA/596iUhehBGfzoLAtg9xQBKQFORiolmdySQBg0wplNpbK4p4IBAxhQKV9QADIB5IBNOZ8EcYxQHwenb0qJ5AzE5yB2o1Hew4tvY89aRGKE5yTmlEiQqcgA49KhBMoJHGT0piuSF02HozH9M00yBAeDnt2pGiKADOM9ff2pWO04PIPb0oK6ke9iwc4GD0+tOUDfksODx/hTpJCqcZwB+VIuEXceuOn9aCdbgrASMSpzj/Ghl+QAHHTvz9Kasm0ls8/54pGAJIwRg5znrRZBsG1FCgnoKz9WnMUfDDg8fyq2ZGkBIyFXouK5bxXqZt4WVdo3ApnuOD0H+NY1XZDWpwPjzVzAJ5d4MgGB+v614e0j6rrvzuWVW6c8jn8v6V1/wARdedBKGPKk/c9cZGR+tcn4StnknlnlyWY8ep4HP0618xVq2nynt4OipSUjvNNtnjijVeAuOOemOB7mum0y2BXJXcOm7/PNY+nW+5MueScDHOR0FdHp8bQkg7iWPK/TNccffPpIpWN6yiQx5BwV61fjRSyFlO0/wAP/wBeq1nAsYQep9f1PtV5UjBJcgleB36e1bpXXKDauSoiK4BUgZ54GB/jVy3WOZtwBGBx702OAMAxGCTmnTRhnBV8YOf5+1VflfoTpItJcEMQAOTw3pUtpG8wOG4Y1UgRVQmQDaDwf8a0bPayELlRn9atK75iXaIXCEw4XIAPBHWi0ZmYg9j/AJGakXYFwclv73tTUgZJGIyFbpWi0Y07LlLQhjeSM4ztHI7GrIBkyFyq9Md/rVa0DBmJBPOK0YDhOnOK0VmjKegkKhypwQAP/wBVX40A+8ABiqkQYADIZgefX8au2oIYsw7d62guZmE2yZQAMYwpP3v8KnCEdSKY+x05GTUmBHGT1wK25WjFu6HrgjPYU0kM2TzxQSGQ4PHWoyCzdskfp71dxbkwIyOBikJAXJzwKYGJO16UgAZ6L9apIm41pAykYPIqHjJzzxT9ygnk9P8A9VMZgwGRjmk3ZCZC0m9ypPy4pcARse56UjYO485pCpUEsflH8NJWuDsNIcL2LGoZVBcbs8A1NJhFLMeaiK+aAx9KmXvMRExUKTg8Diq8wYjPUjn6VakQAnJ4xxUTRgFiOgFZtWGtDPuAqnGOSKrNHkfJnHWrTAFiQchjUMkgikPy7vw6U72LsyAqWOCTkHv1qrkbyCCAQehqy77GyQQT+OarzACVRnPP+RWUpK/KWlYi8kCRj/EQKZO21CNwwf0qWVdrYzuHWqsj85HIH51hJXRsLGC5xg7Qf85rV0mMS6rpgIJYXUTDr1Dgj+VZVvIHk54ANbvhyGS78W6MkQLASlj1+6oJJPoP6kV04Vc1SMTmxLcKcpHsWoSkx4UkjPNZ9nAwttzZOCR+prRu4gsRznJzTbVA9koPYdvxr6hTUYnxrpOcuaQtqFjX0yf4auoTnFUIAFY4x6VfQ5HTFc8r3OqNrDyCRTHGTzUgOajkIPXtUjMXU4DICMBgao2sgS3Ic7Qv51p30gZtsYLN+QH41krZlbpmYhge3pXRFpwcexhOPLNSiY+s27NJDMMqobnPcdeauGdbu1jmjwVI4P4kHtV2+tvtFnKvHygkflWfpIRrT7OiACMHheO5P86yi0byV4ltJAFyTkYqmAZ2dQeGBGV7Dpj60rRNIPIZiFJ5P58fjU5iVQoXAArqgk7xOOd42n2MHQJY9KudV0oqESEedCPVSMHtwc1vvYvp1jtgBdQg/d9K5jxY407VdJvsY867js5OeoYkDrxxzXcXCl4TGgBZiV+nuayeiN4O5zmu6ZB4kt50cB1gXdGGHPmYJGM9x0/Gqng67bUNLa2dm823Yq230yfUf5xXXHSoGh2YIY/x9znvXn9la3fhv4gS23mA2Fyo8tG4JPJznuc5FTHVmqW52RhW3TbyEAGPpWNbqbi81C6K53FIgPbGcCt+8QvA2eAOv6+1U7S0eG2hBTEkhEjK3Yk5PT0HFNNENMiulAaNjlsHb7YI61VnTbpc7lcsA5GfbpWxPGGUfKMZqtexCS18vAwxC/hnFFgvczbiAC3IOGIHft7VnwvJDq8c8eTE8W1l9SCev4Hj6VsyxB9yf3Tj5e/1qiE2iSFRtYDjrwe3FdMFz03HscNRunVUujNAxRzISG6nP415r8TfhRFriSalpUIj1UKfNQAbZx15wOo5+vSvSrRy9tuK7WBw/wCGRUpQyYIycCuOcI1FyyO+E5QfNHdHxVqWlPZ3BCK0EsY5Vj86nPQ/4VYtL8zQHewDrwV7/XGOnvXvvxM+GS+I2lu9OjWPU0G7pgSqB93gAe475r59urWeymIdHjuEY+YHTBGCR09Ac+1fPYmhKhPyPqcHjI4iPaS3LaxmRVBJDZ59Men5VeihAPC/KMfWq9uqg8kZ9frWhEN4JXn/AOtXK7o9NJ/ZNGzjVACQMrj6jj+taMTEhQSOud3oO1UrPbMf9pRzn+Q9auK4aLPy8A5Ujp6e1bRbuZ1LNeZ2fwttDdeI73UG5hsbfy1Zu8jk5/IKfzr1mHCWoJPPWvP/AIQWIj8K3Fy6nzL26YjP91flH4ccfWu/kJVCOOBzXvUlaCPlsRLmqMpNMZbxVPIwT7/jUsgDMCeeO9Zs9yLO+jduIjnd7D/9daBIYA5BUjj6dq9CklY86rclWIMevUUgURqFwDgc/wCNNClWJBI/rSOeGYdSMUpLVRIi3yspRRC4uJZOcYx83TB61YKKFw3zA8Eeop8KFIQAODSSKwwwAI/Xv7UTbkyKceWPqfmN+2x8JT8Mfj/a61pltt0fxijXHAGyO7j4cYA6smCOf4T614VrM6ak00cNsQs1xtjuWwchcAjGcgnv2z3r9NP22fh9J46/Z88Q3FqWi1PQ4H1O3Mab5CEBMiKPVkz+IFfnZofh22/srTLu1kF6I7qFRA38bONxGQcEArg+hIrFtqL7HXTado31R698CtFewt1uVi2yNEkLOT0Gc5PrnA+ma9iudOS6kk53ZJKlhkE+vSuW+H2pQSWF6pBgLSjKEZ2ED6Dk9PwrsJroiQK67gR1HHPTmvBqS1eh9FQVoeZkTXPkTLbsvUYz9BzVTWdRSK2KIyrjA68kVcmCyXDtIvAGB9fauA+IGqJptrPKpw4B4bOMAe3qcUoK++rNG3Y8e+N3jQrbPaRBhNMMHbnG0E5z/k/pXhUil5VK5kbaePX61seLNcuNe1yabIMQLBZc43ZOTkY456VhSo0ZQBlORgqOMHJ5r26UfZpHz1aSnNu9hFiVY0kIMb8gKDnBzyeaVELSbtp3gHnsQeoprNEh3MDtJ/ADp0NSgKFJBXIH3QenoTx3rpc9feOeOwISXVNoHP3f69e9SFmVAQSDnlTg9ugxRFIpA3jaM/X06UkodJ3xhvRegPvUcz+Ilq42R9ys/JKjBTA+ueKNyBuHAYr6ZJPfn2/WkiMqZDlWUnj29uetS24ij3b2JABJITOf1o5tRTIHQRkYUbep6/j/AI1MIoY8JKN0ZJP0z0wO/NRvOjxKVRgQOGfIwMjOecGl3CVDgAL6+o//AF1bi1YI+9foRLAhUhg4GRg5xhu3+fSnJGrY2uGJHPPWpXcSrvGW5/iPFNaNSR8u4Lydo6E5J7Va5WitWiOGElzuLBct/DnHbIzQokKKfLTIOd3cZPPSplYSSkKAdp6/h716v+zr8Dx8cfFl5ocd+NNeK0a53fK2/byFGWGB1JPbjg5rlxeJp4Wk5y1t231OnBYOri6ipQ0bu9dEkldtnkhMpBVSHfPOeoAFDtIFkwmcpt+boMjGf8966Hxr4Sl8GeKNT0m5KvcWU7wM4HDEEjIHoRz1NYpVggOWJPHfH1qsPWjXpxnB3T1MsVQnhasqNVarRoajuojyOdvP9fahpFXGRgEcn3605kiCoVYs5Oe4HfkcetISAQMAuMnP09q6U3H4TC2nvCQFHKMshw3PQrtHoST1/Kpd+yNgg+6M9cnH501WjiUjg7h7nvk571G8YVCUUBmPXHJ4q2uZka66EiFV3bm56BBjrxjBz71Xkut8yRnJZmwW74Az+J/Korxis0UQYbn4PXgAc4Hr71e0yMR5eMKwUEEv3H19/wCVc8rxkzRWtsQNPKGRWjZOQeTwRyMf161JGnmR5GBuHp1H1zzzwa7bw5a2mpssdxaxyLgnayDA7HJxk/SqXxH8ExeA7+xmtHJ07UmPlqM4jYDJyei9OAevWtrScfe1QlP+ZHJTKFYqUDlsAMwGPrn/ABoBKkhnbgg7l4x16YFWQpgJjC8t823r17/1qvIyuxGOe+4YyM9sAdKyv/KKSSfMKIECsq7sEjHPU985pIgf4uob5FA7YHXn1zTxCqKNqjj34Pr3yKfHAjyA7CUfgjOR/nFbrlS5iXdv3RWQhdgDbmOeuPyz1piLloxlRknn0Ix3p21YJkRQqYHDHt9KbIwBb5gcPx788kVCu/d6BGzkLIoLeYXG5Tj6j1oUBULYXkDvz/Om7zOSjAdc9j7d/Y01kDzlQojYff56ccE9iau6ktthOTbDWJCtlHmLKFuGyOGweQCPTP61zcs5ZHJU4XJZscgYPQd63tdkENpFlQSzBRuP8WOoH+eKwrmFpEZny8eDldh6DOQO/wCNYz+JdjWKSQwgQwhok8zBPL8Z6nPHT0qSN5WKjlhnPB5/A9sVCssUS7FAYnaR6AkgY5IAOP51LHIkILMeFHK9wO+MdT6VnuXZMmht1LYJaMKxb5voMdDn17VNG5WddhPmRsQWGQOvUjj04zVJI5FYea24EknIyWGMAYIPHsMVbJZZCiLjIB3dPXv+dRouo0rfCPmdopCOQGODkc4warmRCf3SsDjPOcgZxx2+uKWeJNwhZWAJPzngEdeD19apo3lu5/eLhujHOAO5NKzE9Gol6QhiHEhAJ5brn6U+Sd4wjM+6PH3e4698VUEwUuvPBBHrnBxj2xRLPgRgMzFlydv8PPT607lK7XvbmnbyG5JdQvzDA6gD6+9aC6fJJb8M0MiEjvj2A9cGsgQgWnyH91KFGM9sgnGOQT069a3LOd428lIzHEMZ34Jx3x6fWsXNJHRTg2veWhoWup6zpJMiFTaoo2xZ+fnk5OMED659q6jS/iZ5whSWN7QH5fnQfLyepHUE5xmsCOY3NsyArICuMdjxnOarPpUV2cYG4qM7Tzxz69qmMmxSipPlPZNH8R21648mdViHA+vv6CtmPU0kYgOhORznr146fTvXz69rcWFwJIJpYmU+uQfw/rWro/j6/wBICvOouYsnBT5WPHtnOPYZNaJoh0Wn7p9B2l6dnUncPuk5HSnxXCQsdpOG9s4yc8eteYaR8StOuVMcjGJgfoc59DjOT3/nXbaZrcVyAVmV884HH4cjnHtTvq7nLKLhLlkdGypMVlyCuMM2O/TkHof09KiZDEyHd8vIPHuen1HFU7bWVnRv3Chy2F4PToc8+1TtJ9oVF8wF8gdOg654qo/yk2Yv2sMpVlI5Pb8uanht3YEqAdxADcHjB6nqKibAjZNgbzGOQRjac9Ac/wA6S3BEYxIVkUnHsOlU0kvdM48z92QTo0MuCX2g/dHPGOT+P9KmkZ3t/MVRuOG3Zy2OcHgU+WUyTxrkNGMAjpz3JqzO9t9iD7xuAOVxwPTPr+VNWaC8okIlMdvuUB3c4+bPGc9ffA/WoCxjCybfmz1yegGPcnmka7ZoU3g5Xkf0B/8A1VaeGNogFfMeATxkg8nOMUkroq+pDE5MyHltox046EfpSPPLKiquUG4/Nzzz0/CmqJCHV2c7SOMHp/8AWFSgSmJHUcl+EbpgjOSPQ9qqysCdiqyksQJRnknrnPPtUyKTAduDKTjA6kYB55piqZC7Mw8wgAfyxntQ0TO/llMSKBjnjjkknPXFQlJjlZlsYht9qpvK43Bj7ZzioJLmW4kldmAOB8uMde1LJJJI2GXLpnLDuMdeB0qKNVZ5MrjaN+M479KO4o3a5kPkLSZXarMABtXjp61Lb2Lyo67vLlzxu+6Pr6n8ajjTIO05GMjAxk96u2sjGAJMDt6bsdD9aaadx2f2SnbGScCSU5AB52DB689MVMiiQlgVHHyqD0H0pZEFuhdXUx8kYJ6nk8DilSMtCpX7hH8I+ueetRdNhd294iARAN+dhA+b1yOo696sQwPF++iJeEf3wO445xVW4t2lgjdRg45T0xnJ/wDrVaEIurdMxrlgPwx16fypuyKTUhrJHGzlc72PI25wMc+oqImOYv8AKqcZG0ck+n/1qmsnjkiJ2D5enBye54pkoETs6kDPI75qo2sxtXGzuqW4J/1x5O0Y/DPt609g88G0zZ3jjOOTnHFRrGZ06LncfvficdMU4rDC5LDGwjOMjnPPQ+tSk2/QhpRQtuQrtiTIxjGOQPX3NOJlkm3+ZlQWEe7r9enFQsWjk3JuZmOQMZPfnp0xVvzskoIwhwMbMDtzwevNacl37wK7RXt5wQwKiVASdz9QcE9qdNCyJuTdtYkhMZwPU/h9KcunosBwxYnr1HuOKsJdQqWV1ZieV2g5xzntU+6/dKi2zOeB5kIQM4Uj5E4yT+mR/Kmah9qVTvYl2/hzk8DHP19auB44ZRJtYcY4TpnuD3zU0txFJbMpU/MPUj8B/nrUy6FJa8x53q9xrMMqS20Em4bv9WdyluoyAOg9xXIHS9X1id3ureRgSR9wk57kk5JJNexPaEqBzyBg/wAz1xxUksYtowAm3aDjjk9Op6nPNJrm6kqpdnH+FPBzaXbqyK29QSwUDaODx068/WuwVALiKRDsUAHbn2A61LBNPDErKo3qSSgHP+OacwildPm2+YSPmxt4wT/OpguVglb4gupJYgyqAWLZ5++AeO/aoJoS0JeQHAA+Zc4H1I4/CsXxbNqGj23mWUZeMliduD8vpjByM+nIxXmes/FnWbQfZpI3jicc7AByOmehx6VTd0Ulzo9Ns7VL+d4Z5FMROPTA9+eta+kfDSxN8skzMxLfKwY5X04I/nn61803vxH1GS4F1FJ5M8ZyGyTvHcEZyMjjj8q9l+Gv7Qtld2cVvqz21hdRFIzLK5CSAnAPA7cAnoSCcivl8wp1ot8rvF/gar3Omh7VZ/DWZNzQBZcj/lpk5yMdgRn9adf/AAhn0qJdStwZmH+thx8xBGCT1BGOvI+ldp4d8SaZPAxVmQIDk7wQvcZx1B4546101hrFnfZAmimjPB2ONvoTnPT3r49xq07ylLQ6vZ06/u3sjxLxD8LL6xtRq+j27mylH7+HnMRx1A5JB9OxriT4YvI79NRjjKvCf3roCfMX0I6fj1r6zh8QWWmk2rmOWBxjYvIweACRwciuba00izupUaKI2Tgny2IVVznIB/yaxeIqRi+WQo5dZ+7I8l0C5ufC10upRKZNPvcGWFsloiARnAHUE9M5PfpVrxZqFjBqdvrKkBpCqtsGMhTwSQM+prqtek0jRZzPaTQmzmAWS2Ljjrk8+3Y9eleZeJ5bOQ3dvauH0yb/AFcco5jIGMAg9B1row9apJrm67mdTCNXjI9X0TxDoniJltHuommdf9W+Bnjnrx3+tcJ4p8MnwZ44+yhDHa3GJA7dDkA4B6H26muL8L2ayXcEi3JFxFtbYTv5HJI7eorsfHfie/8AFun6XJPAItSsZWzKh3GRT6g/hx6168arb5WtGc88LGMeaOp00NqstsqbSo2jr1PYZFcN4302eygkZFIiK5P8uBiuy8O3n2y1G2UOd3qC2eDgjqKs6xpAvbCXerEMpHpjjv6fWohU5Jcpyqn/ACo8W8L6NJqED2xB27vvqT0xgE4PBJ445rkfGegNpt9OhUZLEDcfwPGM+n4V634duLXRdcnhdNlqGA38EKcdSR2yfw71k/GDS7aT57dUWdzgPgfNjHAI7dT3rGjzQquR0U6bvzX0PDhbxQtmMDyzwV9+5qtrdtLdWkq2rNFcEAKVH4/r0q9faTcRXcbAERg/ewcde9bkWni1t0keMxLjI39T6YOO9etGt7ykmaRd5ct/mcj4W8RXrP8A2VfuRIpO1mGCe+eenoB0PXivXPDOutJJHFcbpNwI3KcZODjJIrxTx7FiaO8tU8idHO50A3MeMA46ex9TXoHgXVodc0tXV1+0ISs0efmVvfIzj0OMVeIil70NmbuCT913LHjO0Sx1WO9VVVGJIx07ZJx3yefrV+z1GBrT95IGQnDD0HoKx/iBqPlWhx+9kUqQmflJ4HHPQdTXFF7u6UfZwy+aeUyQPwIOOK66crwUZa3I92PvS6HoV/renG3K7ASF59vfA71zsfie2064zFgDPDDqeOpA6Y6frWVD4F1HVrUCRmMan03E5GOCTjI9+adH8J9UibzIAzxAY5H7zJPU46gelKGBTfMR7SH2jV1X4lJEoVZXm4+6MjIwOCSefbPWs1vGNtcXImMuC5wqA+nJ47fjWNqHgfWbNiJkyqD77jDEnvjjjt1rnJ9JeyKlkJjYEHcCBnryeR1/wrf6j/LoVDllrc9Na7S7/fxSbCDy45IHbjvmt7R/FT2LCK5XBUjD4+Q9B1zwfavF7PVLnSlDRztISeEb7p6D16V0Oi+M3juVjmgDCRT8v3sMMZOCemK4K+FlKJXI7o9sZ/7SjEkNwUB6jj3wT357c1PYLeR3JkedWiOAN38OAewHJPc5rzC01xVVriznBKn5ockYOeQPXArrdG8YxXSLHcl43J5Zh8uD1yQe3rWHNUowXKZzppnpC3yJAdgLMTn2H0yOadZ69aSOsMzKjDJA3gBuMnHOcj0rm4763RT5UqHBPy59u31rL1XSxqt1HIGGFABbBIxkkAceo5r0aWYSkuWStYxlFxR6Eur20js6lSQMAL3/AMPepIL23uk2GTbuH17kAE9s1yujCC3RFZCwORhcAZ9SfaulsprcxiMQhMNkH1465x14r1qNdVrcrIcW1zGpb25jGBJtyPqe9TQTOXMYccHgdu2TUELpvDd2B9eDzx04p6xnz8lQOnXHfuM10qyYWkr8pYkkkhmLs24DPTuTTft/mKwZWjUn7o705oZAN6j7vPzdDzjj2ojjWR9+wLkk+2eepxWi5WKN0iRoYsxggIWIwxxz2A9qlu4UuEMPKkHBwcd+x7VUUAl8EiQHA5zx69KfCxA5yxGeWz/+o1L3G7r3YjUspwGVFLqowu7nJ9aaI3lYZAy3B9BxVmZwiKoIDKCeOPzqA3JlKpIgwTkFRyRjuRRt73UbaXQgjlVxLFg+YBjLdB16cUPB5z7kbDdxx05H5Crai3kLbgqsOnbPqMe361Xu9ORWDbgoyPl7/iKqybDmbXvIilWZGHKuTjG4nn6+gqbi4ba5AYH74/wpJICgXL4Yg8Yycdc5/wDrVFaNK5kLrhM4BHJ9sgjrWdmiloXPtMbK0ZyT17H6dKnRBJEzRxiNQMFuDnJPY1TaKKCLdh1LHH4/THFTblRW2sPmBxuzwfxp7fCjNaMhuppYynyfIODnnp/jVV5VklUmNmRu6DgEdyfTvU84IZU3BnI6enqakgVEBUKzIT/Q5wKp2SLjp8QghiuYmZQDxgjI5J74701kljiYDKMcAYx755xULNFliMgEkYzz7Hp3p15c4CbCSMD8Tnmk9LE6tlV5ZCygoxXgn256YBq0DGJEdsiM9V984xTXU3WcYOw+9PjCRBQ6Bgx5IBx3POBQ3ZlSfK0TtGTErJwwOdq9M1Gl6IDuchnYn8/oeaiDksWikVWySEzg49foaU3MMjHyxtKnJzyM+1CdhJJJy6loyW98iiRCCwH5jP8AnrUM9rDGhcffYY3gjAB55P8AjTYHF1h3iZSMj0BGTzUV5HGI2ZpNiYxjblc4OCcAnj2pKfP8Qlp8yu08scmA5dZFwMY5PPt096cL5QFfyiqHAJ7ZPGBjr9aYYpVEQxGGiTaMZ6ZB5Ofb0qY3B2ElFByV7jBB5x/k00k2VzO4y4ngmCKWCgenf057D61OlqXYxR/vF/usePf65qCNop5gXAZ8/wAIyFAGeTV2ERmMvG/LNnjvx79qVvsxGrsRtPkgHI4IJxjpyeBgVBDcPDCwaMjaOEzjHp7U+a9u7Vy5RhHIceoXnjn1P0pEvl8pvOjBfceVPv6YoSsyWnFCvPEigo+5nHsMdOPX9KsyGOOPeoAlKgZyN3XoTVdnglVTtUSL/ERwR/jipI4bcuwMqkggssZGfXkdRV6dht2RA99dEMHyBnjjOVPU/wBKnQAKDKm1GGO2en6VahjR1JLAKAeHxwOOBz1qpdNLLKybWWIjGRj8v8ije+lhK76n34pJHTqP89aRyAuVwc+9EYJXPBx+lKQVIYk/KKlmo0uWYsRgDvQXYtgcZH/66HBY442Y9KaELDLEjmkNt3HxoA2PlJoHynO3nNDMwbsMdOlBmEZ+Y5OOlA9xSSRzgCkA81uMgdN3+RSLMZmyQMDinByM9Ofyqdg3FcCJsnnP8P8ASnCRnYZ+6e9IqAqc+p+9SE7OQc0K7ZN7CEuQMDAJ+7Twu3cTkY696YZXVRtHf/8AXxScu3zk4HT/AAp6lXJC4VQRzSF2LHOOaQgKpAJPP1/lSh0U4wSx/wAijqLcGZwD/KgyPI2Mc4/yaQGRl+c7QOwpwfI4AGR+lFgtoGTuIGRipWCqpU4qEqWU49KZ5RK9WFMaJXKN359KI2OAQvcj5qYIkhPJHSsrxJ400TwdYm61nUrfTYE/5aXEgQdzgZ6ms5SjFe8wSbZskqGDZOc1Dd3kFjE81xNHBCoJaWQ4UY5OTXzJ46/bVso/Pg8IaVJe8tGNS1BDHBnHDIuQzDPqBkCvnTxv8WfEnxCnmfXtVmu7X7os0ykOM5A2DrzzkkmuWpWaX7tXNIxv8R9a+O/2v/Cvh8zWvh8N4k1AExh4MC2DAd5D1x6AH0yCK+cfiH+0v408ZSSRjWDotmf+XbS/kD56BnJLEY9MV43cXQYhXfKoMAcAY9AAMZH51RupwERvNyAcDHP0ApRg5r33c1bUfhNOTVcM5Z2keQfM7Ekse5Jzkk+tVZr4oCOGwRz2FZF9dKZ9ykKDjIBqFr04AbByePYcjnjk1o4pJaWITu/MvS3cscfGVJDD25FUGv5Sx3kgEdeKq6heBQNxKhhg7eeB61iy6wFaRS2cDI/x4pxjdc0dwknFrU2ZddeMj5lG4YPTqcjk4qjd6vFGQu3g/wAWAf6/yrIWS6kDcFIicneABj2P1zUF/qdjpkmCfPuOgxyq4BJBAGAT7mr5OUlNpGrDJLeKzrGVRf7wPPB5PHAqDdBaQl2PmsThV/PP5/lXPTX+q60gEbrFCCCeOCO49zg/nSpCLYZkLTt7nPPc4H6VShqRdNli+1HUdR3Q2cclrHjJbBCgcjGSMc+nXFV7Wwt4HWe7uQ04PRCNvfrkU+O/u7t1MSNsk6HGBjkHjFTLawtIfMYNuz8o6+4NCgtdCr3e4st6BGVgXhy24gc44/xpkdnLcFlmlO0AHLnGR6e+KtNqCWsDSRxAlMKvqeMelU7vUTKV9NuCo6djzzxSvZ7DWvUktlhtQsQGSBjp0A5/WkS5YoVIEKJzsAxg85/lVFpSzJsUBWGSrckH2NRzStlWBLA5xuHXkgmr96SLTiuhK1xKG3sCUU5zk4PPf04qCWYBX7sCcHr346jvSJvdgCSIyDleSD0GcE1Wa5EKqmweaT83Qrjtg9jTT5o9iG0kSzXZaLy3QFm6L/P/AOvSltoUlioH8HPPBHTByaYl07RvnlT6J+P4VFKxicsqF3x2HT8fSnYTdvhJZ2KMwdhhW6AZIPfPrim3MrlFWTBAH3lxznkdKgBl3BgoWME5THOeMEHP14xUDtHOApOVViN6kgg9sA8HPv60JJsUm+5bWaIhtwwcfxDr2wPeq6qtuVKKH3HJBOD6Dk5NQvKVhBGUw+QP73HJ49MYp6SSFiSAjEY+bn05xnP/ANer+BepL95k90xAKpv37enB69cg8Go/O8pd20FsDPTHpgfSo3naUyl9wEZOCOM+vPfP5VCk6SKshB3Mo/3cE8Y7ZqFFRXKaXT17E00hVk8wj5uVUkE/hio5C4Kqqkw5Ockbh6AdzmoZFeUnacEDG/HvkjH+TRHLtlCFDypO7nAPv71otubexHM2WY413FEchyudpP4Y54odnMgURFGI444IB68dKSV4/NjHmbGVcq3BLDI5PrTsNA0jK7SGQ4+bHTqenpTT094abi9iPzpIS24dcBcY5yOTj2NV0vmuJZEI8to+nYHn/GnvGFjV2UBmPUEFuMjknnvmmxuViO1A6DPzbPm56dvWiyfxDu9NQmmFqWZm3RswB7kcDGPani5Mg+UDcMHHQkYJyOOajvNvlknLuPXvxx27fSpZVSWMRqv7xl4P4eorN2sFmrhFLKyGQlQuc7GPX0xx1P5VG7q6Sr0LH5gpGeeh6duKcxkid2Ziu07QjYPbBz7j8KriQIQGG4P/AKs9Dnvx3pxXNcStEmeJ5YjGmAQSd+eehyAMVEoDqgV2diAC7Ht60RMzBpNzMwLffQDbjqBwORTBNI16c4IAGcgYPHIFXGNym39kcI8SFQw7jaf0xTZbmSDM4YK6ADLdzyD2pQRHOJQyggYO/oOOuetMmiEhKuyyKwzsYc9j2NJpNe8T/iJg3mttbahYfvPcYOOSMH9KQlIwTGVQBctsAxnJ4HHPrURleVQMbixwPTGevOKcYTJh1YNhdpCD3PJGOopW5X7uxXNf3RRI7RIVLDccnGT0GPw4HParauIowqktg5HOPm/EdRWfHG7OkUknKuSdvpzwTjpUpld7ePYHDEbtnXjr1HcU5JuxKZr2s0hDh2+ZRk9sn0J69a+8/wDgnx8aZUjn8D3Lsbm1CtbhiW/cEEdSMYBHTJPJNfn9bOEVAgkbaCSGPPrz6mvRfg741uPh78RdA1q2D/urhYZYerSROSHGMHpwRj0xxXo4Rqd6Mtnt69DGo+Rc3Y/bNpCBwSc/zpyMwGeCcYrA8KaxH4g0W0vY2V4pYlkVk+YHIyTxXQKQAMgZ/WvPlFwlyyKTuiONmUksc54p3JXJzgf56UySb5dxHQ+lIzlgM4BPX6VmGxJvWKMKcM1IAVXLDJIpqkLkAdOtKCWcsw6HA/woK3GhtrZGMAU8gscgYx/E1NkkKN93n/PSmIzsNxzu/l7UmmTqmSum9c9MD1puCzcnK5pkpcLgnkUkWcEls5P5fjTKsOkJCMOec/h1pkGGYjIJHB+tNknjGQHBUcn/AOvUT6laW5O6dFDDrnA+v4U+ZBZvoTy5MuHb5cdKfIwHlhcgHrWFdeK9EsRJuvoSynn5xnPp9awLv4x+HLcj/iYREgn7jhsKOuSOBis3OMfiZUaUn0O+VgqDBzzUdzcYbAGTnNeU6l+0b4Y08YinluXXP+rhcqT9cY/I1yeo/tM2yzu1taTtEAeSB+RBOR+Waz+sU11OlYWrL7J76hlcMSvy5/SnSOgkKlwTjp2HHrXzDqH7TGtTFvstiqpjPzuBgYPOMHPtXPX/AMcvFd5GPs1xBBk9EgBPvkn2PSsHi6ZtHAVGj68N5BEpUuBtJ9x+lUpdbtbaEyTyoEzxkj8vWvi+5+IXia5RmfV503nlEAQAdyCADj8awb3W9Q1Fs3V9dT893xjGcYwOcep5rN4uy2ubrLpfaZ9pa78TfD/h+ItdX8MDsMqjyAZGcZznpmvJfFfxr0S4mmS3uPOZDj5OjHBPDEY6Y78V86/Z1jmaVWLSMDh3be3THJPtVWcNHzjIIz/kVzzrTq+7FGscAov3tTs/Enis6/cMsOIkkb5eMnqcfj1rpvDNuVt4kJBI6k9en+ArzDw+gvNSBYsmw7vxGevH8q9c8NRAnGARnHr0HHXP/wCuvOrRSZ6NGlGD9067Togu3oIgPu/4Guo09AWGMHNc3YjlACPLz+GM11WnRBI3IJyR972rjjFo9HY0UlVCRgNnpV63QswyBnH1qjDCVUEnjFX7JQzNg/MP610LoDsjRgL7hnIUdF/pThEyysNopjzui7UjySc1ajkZmGcBsVVkyEmkKsyIgD/T2+laNnGCuQBtzx6iqEUa3Kj5fun+Gr9vKBN5aA4Iyfp6fhW0UrEytYkKHLYXnOM+v0p0RAwrDJxUhlSFCW+UE59OKdawq584Nnd09xV2szPoPWALKV5Ve/8A9erWMQ4BALEY71Cyec7Rs23+f4VZQhdqKCcCrSsRKwmwQKTtILHr3q5bussaq3TPT+tQM6SHawJbHfpUkQAOecjj2rSK0Mmrl5M4PTGaVgF5bk0xpNrY4IoUB8Y5/wBrrXSlcx1JEIUY5OaVUxg4IFNRhGxHUrSEEk7geT6/rU2uSOZ8ucgAimSqWZRlQRSkMcbgf97FIgIBLDOKdtBdRHQ5OCGIqNxuJGeSKlBBJA6mo9pA96HqF2MdScA9RTDGWQ7mzmpWyM8Ek1HId+eMYFNKzE2ROD5WCRxTAh3f73HtUkYLO2O1KSWHABI5/CpauCuVLrKbAcjIqCRwSMZXAx+PrVmdN27jPGM1TkjCAkYJFZpJmqsyGUBXIKkk/r71WdcP8wIqWWbe3crjG6q25UQhidxPes3Yu1kNuG81doGNo/ziqxQbxnjvup87gAtg4z96qb3CkE/NismkWkh1wTGeCApH3aoXDlYy38Xt+NWZX3OPm4PT/wCvWJqV40bkE5A6fT/69ZNpM0irsv2ErSOQcqegz+P8q9E+Gtqt14nkn6ra2zY/3mIH8gfzrznRSWXOOep4616/8JrIjS9QvSuBPOViPqigD+e6u3Br96cWPtGkzsrwhoSADk05CDEEx0Haq0jEyBQSefu1ZQBAwHPpX0DVkfLKV2isqbZueBV6Ik8+tVXBDZyOTU8biNOcDmobuWlYsgio5YhIRu5pykAUp5qSkULpFDYAAArNuYyWyBjb+taV8yqQ3UE4rI1PUoLG3eaWQLEv41cdwauifaAinANYVw40e/EoyYZDz7nnI6dhzVe/8YrFYQy21tJcPISFGOABwSeMj8q5y/0zxHrsazS7ordAZAjfKPqABknHrQ1ysqDTO1ugpJeM7sHPy0iSGQAjkA1x+neD73UIi8mptCVPARyTnsTUq6xqeiS/ZXtjdYGPNLjt+H6n9a3pvU56iVnHubPifS01SKKHaCygzqvH3gCATn0J/PmtTwpqLanotpcyoVmK7ZE3dGHB/UVxieJ9Y1C9MUGmhHI2l3yVUY44wM571PosmtaHq/8AZpaGX7Rm4bg/IuSMgjpyMdx6VT1vEmCSitT0VVJ54GDXEfEzSpp7a0v7aRY2tXyzYzuHUAfQjNak58QsUERgdOucAHr07cj6VVvNH1nUrG5t7i5MbuDtUoNuSDjGB/WsldWZsmkaul6nFrtjayowG5FMg9GHUHPvV9igPXn0rzPT9Ev7bVV0d53juWHmNsJVDwSTx24x9a6RfBl8JVlN8bdh0CEsDx1OR/Spdrg3Y6GZ4oxtZlQn+969qpXMsYkiBnVVzluR6Z6/WsW88BSX7iSfUXMuOXxxz29qpn4eGYyQNqMjW6jGzYAoOTnjFF7InS50Et9ZJIP9IiQN05GeOTWPd6nZW9ysjXkCqx4JkHPrjntmsW5+Elo0ZzeSnnIXAA/EY5+tMk+GUKRptvZcDqj4xz1xxxXVRmkznrwjKPodLa67pgvFiW/gk83LBFcE+/4+1Xo76GQtsmjZVP3gf0NcCPhuk0AmivWiliO5MDoevB7frVs/DqXCyRapIrEA5YfMT1ySCP5VnNKLLp1FOKlE7G4USEBSN3X8Oua8/wDiR8LYvGlmbzTtlpq6qfnxhZQez+/oav3fg/W7idZl1xxhQMKSv6Dr9TmqyaN4ptG8uK+jlJfJ34wV7YyM8dOKipTjWhyy1saU6jozU4ux4DHp09rO1tewSQXMWco3ynqQDj0OOM1pQ2zsPl+UAV6T4z8Iazqk5u72xVrry1hDwYJbGSCQMnucniuE+yT6ddvZzxNBOMfun64x1/EV85XoSpS8j63DYqNePZodarJFHvP3h6f4Ut2z/ZpFQb5WwFTpkk4A/OpFBDgITnB6dataRbG88T6PbqCd90hbjOVB3Hj6DFTBXkjarJKLke46FYDSdLsLLqLeBIzx/FjBPTua1GYlcn/9dVklMkz4GMGpQxKANzXurQ+VbuyjNALy5MTkbSD16VTtpbjT7n7PJhoGJIPcDn2q9FKDqKcEEBvp0x/Kpr60juodij94AcNnp9a6I3S90yckviJYXV4Qc7Qere1JOSANg+tYWm3c1jO1veRskJOA34nv6GtpHEzh1BKc/wD1uaqC95ykRNcqtHqWAocdsio3RieeMCp1QA78Hbg/pUc7sYyxxn8qlK7E3ZGdq6RTWk1tJGs0cyNGyP8AdYEEEH2r859W+HB+GnjXXdJuYSlta3DT2vyYTyZDmMgn0GR7Yr9FpgJ8nnI5x/Ovnr9rnwOt5pNt4gtoTulVbO6IOAQrh4+O2SMZ9OK1m406bjJasxoqdWspRemx4faWb2EMlzbnKyKskgxwTj9SK6S1naXTjcMm1QMnByV61yfg+9n1m1eF1wIlAJz1x1wDyMcd+a6u5gS1h2xKVjKgfj3PPFfMt82p9rG0fdK0l4Y7FmXGFJO4/nj3zXzn8dPFxgtza2037xic8DkZweevGSPQ5717R401eLS9PZuDEi4P45zjPGf618c+PPED674gupmyYSxEeD/CDkd/fFdeHpuUvd6HDiqnJD3XqznZnEs2W5R+cdm9/pTFYM3zhwWUH7wBHQYODjj2NCzomwYzx3PTtzmpAAFYKVY5+6xwM9OMn9PSvXu4rY+f9nzPmluis8gR2jdGIJwNvP4n6U4iUEbnAUcfN3GecilEw3OoU8Dn601V3sFMZ3kEFscZ9CaHaQWsNE8cZKAuZWHf7o/D+Rp0kgikjUtt3DHzc9Ow+podCUCBAQT064655xTm3swLBdpU42npg4Gf/wBVJJNBs+UWUMwXgZBOc9QRxjHrSu7F3L4O0ZI6c9MY96QhIJFypDEZ29OfUH60yNAUb52VoyMqycn3JP5+tXyrQUtFzEpYpByflIwOM568H8KjUMrny1JUYOWwB0PBGOnNPkVQVMbELg8dc89aRZkjdgCBnAJY9Ovt60m3bliTzXSHgDP7xlyR/Dwue2M0JIGbLk7u/X6Dk+woIaRRhBgH0z+f1oTy4vmbC49frTasjRO8fdHRyx5X5iWwCenpnj1zWt4b8Ual4bvmu9GvbjTrwpjz7WQxPt7qCpBAI4IB5HFYrJtnYYC4HJwfyGePyqUMPNV+/HsKzqU4VI8s1dPob0a9WjNTpytJbNaGp4g8SX/irUJ77UpWvL2Q7pJJPmZjjBJJ56VmMAysgZg7jopA475JNRhROXK48zcCOvABOR7giphMRMpCJubr/sjkYGRz+lXCEacVGMbWMatWpVqOpWldsUCJVIQEgkZPc8AZAz2pjEM5RuSpJH5Dv608kjaqffI/D1qNbguNu4Buo4ODxzyM1rGL1MJWb3FMTqrsxGQMY9Bz7c0rMGfbu2hBg45Iz0psjKyKEXMYGOQSSfQmljt3wGdgqheWUZYt/Lj9abaavsEotr3SnqoNncRbnZVuFbbtweh5A4xkZHB6ipNongZJQPJPysvsfUfSrszS3mneUGUSKQVfueDkY6c9Kxo5CGEUspVi+ShToQAMnnI/rUzVve3CMm/I6nw/qgtJhIjsM/6xT3AzxWt8R/EP9reElt3ZiIGjljXGdqqRn3ORxj8K4y3mEaPuZpNo647ewqK+lk1V4bcF3CESFieFAIwD75wce1awnaD5iWnFrqascheJHO1/lHOeckA4x7VE7K6hl4IBHofTH51KkxfcW6E/e/CmR3OAS/K843ce386wSZTkpdBiFVjAdDIoH3BjOP6E9qJJio3crg8c4weMCpEkIOVVNvoRyfc0kmFYEknIOPy4q2ki3a2giO0pbzNvK8D+Ld3/AApZCmMkEYxn6+opUcyRrnByAc+ntTQxQruK/MOc545PHTr+nNTFN3C1l7o1AHY4APP3Opx3/T+dJExZDJsUOCRhiecdByO4psjAMqsQQMnH8PPGD9aeXV33PuUbcgKMg/StGoyXMZ35UVPETI/2Qvy2SRt4xxgnkdqxjMHQyli0wJ9RjHHAPQVqeIwS0W1hkqPlzwepPH86xDLJGAzRhNzcLnGTxkgZ71zNqTNoO0feJFRHlILfOFztJ/M02MpKHd1LKCMYx396eypKoWNCsoGD7jrzSR3QDMJWVM4Xy8ccfzqdXflKTS6EsdxIiLlPnyBsByQPc+3WpnkVWdZCsiY5Xn5uM559KrxxHz2YdWHDdcDB6fnUF1MbcKT88isAvYcnGT2xj1qbX90cW7OMiS5uBMyyAjap7d8+x9KZKVVwHYBT1PqM+vpmoJrdVmjc527QRjsfwPY1CGeDe4DOrHG5vwyOveh2SLWhdkYW8mwsS+QflPzAHGACDjH61LZK0u9tnyZ5zkHI6/h/Ok0+1V5DtUFByFAGe+cHGTWmq7Y9mMBT+nNYyk09jopwUnzSJEdFA3vIOQPkH5YyOKvRsj3G3zVXaRkLnBzngkgDj2qk8bQTIygucc7fTnPHsOamgyh3N0x/EvPPoKz5YS943vLTsbdjJiZQv+rVSWDDqcEgDHSrxlCsuyMAkn7uAR1yTxWVYrJMqleccN7fh9K1FQq2cFsD73YdauNmjJqTvIaZQxQMoIA9efenR2xZHQYWID5OBnr/AD96QLvCHABySVHHvUkKksZcMAB0x+FO9hOOnNIx77SoLckqxCcZ5J578npT7LVtV0uWI287LAoxIjEvn6Z6VrLEJdyhck8jPc05rYBQGQR7RgjtnH1PWs5/zRKgk47GhpPxMFpOrXcZi5/12MpnpjAJIznr2r0TTvHOmX5iaC5jPTPIJB79DkgHvXj9zo6ysSIgoA+9zn8AOtU5tLksV2QSSROCSezZ4yPb8qIN3RjKlFn0VDq6XLOokXeOuCM9eo9vertvchmYoc8Y69fUV87weKtb0Uu0jJMjEeWcHOc8gAYHA5H48V2ej/E6GZ4zPm3zn5WwoY55Aweue9buaVjn9j9qx601yyLyoGenfHrUcbkoCY9+84zx+ornLXxFbT26Msyvk8rzkcnjp1rbt9QieLzI87CuPm/WtINNe71MZxal73QusQhOfmJH3fT9KlhKxpuG9W4O7OTnB9B0qot5GWQ7iwzjcvHGKlgn2AM8YlJP4gZoa0JbTRbku3jfyj5irkjsQSe+T/WmhyD5gLcc/Oeh6EDj+VI8hn3hH+RjljjHPJH05pisGCbsYB+7+ftmlq/hEo28yea2ijUSKpYY3nrwOmM9wfzFQXCvKyMhZlY/Xafrjp0qaNZzDIY5g8b53L7AkA5I7jNMDmJSGLvFnhR6n0+hpuTuQrfcOih8sb5Qd273znBHfqKijBM4MeHY9emB+f8AWluJC1wfmJXAByATwfXt+FPiA2ZGFRjyx59+op6rpuWnoNlmeNQskYUZPtx6cD19B0qeICZCWkb5mztL9B7DFRPcSMUG3IwQD6gcZ5HWpYJTHcKnl7lx82RhlHOfy/8ArVO75RNfaiMnjAeIOAm0HHU9+fxOKVFlWJ/LRSre+CR1xx2+tLfRqZVMDExFjzj5scYOM8cUy2t/NcgEE7yNnPPGcgfhQ0orlKvdCyzu6koAqEgY49vzpyzsigZUAgAMvP8AXrzUYB80ROduc/fBx/8AWzTWTcxYsdwwAozjAGMjNS9GJNu5aUBGBt2ZFwcs2T2PUYPH9ajMLoj7ipJIO7685+lSwOqFnChUXAyxznoMc9KtajaoYIZIdrmVsD588ZyQccj8apJpDVrlC3icHauC4JbqcHjkdccfnUot3twokwUYYAXkYxnsM5p0sStE0bDYexHbn170WJkm3DKkj157YAzzgd+KrmaQWjL1F+zySLlMHYCB1BHUYzjoKb5aSxFRhkGfm6H27Uy5JbczjAQnGPbAycnkH2FLaRM0TSfNKCRwoPQZ6fX9Kp3tzXJvqIoIhBV1wrZ25yR7mkjKlsv82BnuT9OOlTRzhldVt1yBz6DIz2zn6Uy3jKW8h5LoGJ9cf4fhmsb2YWcfeIg7RrtKMwU7lz3BJJzilaZzHtZB5meeB05wORkUKolcxKrrzw2e2Rzz7e1WJlV/n3c5x/MnJA4pvRlKTXQpzREMfLc9idwGM9MYpZ7mSaNFmXLjvjHr7daVVRJCwZgoHfHPPp/n1p/nmd1RAGQngYPH0we9CujT7Qr3KNE2HKNjbjrk46n61BHcEIFYq6DrtGeeOevWlmjRo2Qja6k7ux9Bj8aFBAEvlgxgKCOmewq7pdBPVe6QTQm6i4zJEP4HHTqMY7/hXFeLvh3BepM8IRZCN2zZnOR65/TtXotvErwuE+WQjlMbgeowOpHuc1lBpZFcsF5z6e/TvU2fLzdCYtxfvHzVr3hK90xmYxHbg7WQFsY9cDjPaufdJoJUZC6Oy5PpjPQjqD0r6qudIh1JZBMow6gZ6E8Y4Pt6dK858WeA7SFpGi2gPxnZuJx0zyOntUSipXsa81n7xwnhnx14g03UrWCTWLy5tVXdskk4Q5BBGMc9sEEGvZpvjlqGg2cEz2sJhkGGKMUdTwScg4I68YH1ry7Sfhbdai3mIWmRSPlBCjPcZJz+H6120/w1vLqzjt7goFAGM5z0x3BH4g141bBwrvYuM4NvQXxL8fUld59LuL0l0VivKnPAwMnGT9DjvVv4f/HCfX9ZSw1S4ls45Fys1y5I3Y4BOSAc8cAcc1weufD640aV/NcMg43qMgjr6DJHTjvXLXFk8A81VdCMfOvJAGT0x2rB5TQUOXl17mtOpK/us9e8c634h0XxDJb3185s/MPkypJhWTgjn+LBOD61t6DPNLpPnXBLxKSfNySWHUnn07Y9MVxWk+IIvHnhoabqcha/gcmC5xtC4GR0PIPTHBruPgJNFrFvqXhvVcb1jViq4bdwQX5J4Bxxzz16159XD06TWlugsTNtKQ2w1CO4nlS0uGglJJUjB+gwe/fFd74P0PxK8vma5bqIJh+4uVBw/TJJBIUnkDgevNeQXPhvWPh1qd3aXqSzqJGa3udm5HXOQCRgE44IGD36V9U/CfxJbeJfAFuJtjXERIlViHIPJBGBxgYGMAiuWvSdO3LszljObmuV6Hl+sXw8G64izubR2fKyD7rDOMdOnOOfrXZaR43t7+zKTMCW6Ywd4A6kfT8K8j+LepHXvGkWmlw3knGV7HJA4IxkYz7gg1M+i3Wh24hFxvKoG37ATk5JGOmc/hzWU6STUerOtyjGXKdI0cQvpt2dxlJGCAM5J54+n5Vh+K9WKWey5JmccL7epB9qyLbXLpLoG4dSxb7/AAMY9gKr+LLmS/sFYAtggkkfMfbHT/GtY07P3jGUNWdBaeHF1a02gmUqO5P4dKx20gi3eG5AYrkhQTtz2x75rU+HvibyLNEcOPlwy/icYGfw9q1dfsXvoppYIhDIRlkbjH5DIz9c15sI1FUl2HNQjBOO73PCvF9iGaZlXgn0wG9Rn1zXNeCU1XS9caezkdLJ2KtsyCTg/eGOceh9c16VqGkDUJ3RlfMnDbhtIOOoz3z3r0H4f+BrG9095GgAuIxhc/MzcckjBB7DggmvTpYlzXs5bGcZ8p5J4xtrmW3gDyHEpwOMHgZPPfPP0rW8M+GN0IZcjCqMPnjntx+dLrkcl3ro010bz7ecqONvJAJ6ngYr0PSdMSys4Iw28gdWHOT1JHofrXbKoqLUS6q6SL2jWMVkgJVXBGQuPbqeMHFasNqjM8oZdpwNgA4bg9QcVhXt9PaSBH3MR0XGOP8ACta2hkuol+QIRydo68E8n9K+hwtaNWK5TC3MtyK/hicFHijlD8MCAcc5AAxXLav4I0y9RsIULHkJ2Prg/wAuldg043g3CjPB3dTn2A9qkM9tIvmKAXxg9MgHPUYrtlOyGo2Z4P4n+DskCmSwkkKg7t/DEEjGNuO2e351wF54W1LTWcXsAjJyPlOTt4z+P8q+v4L2yS3eNmVCw6YOPp75rlNbsNP1J8PBG8WMDgMVHXg8kc1zVPZKPvM0VSaPl6F5bTDxPtwwxnsegP1rW0zxLd2x2yg3EZJ6r0yeCMnkH09q9P1P4WW98ZZLPKkBz+9yzcDgDH5dBXnGt+ELvR1YzwskaKNzYIye3X37Vzxp06sfdV0jVVOfobmgao086+VKQoOeSB16n/8AXXf6VDLPsdpQSSPmRyT+Y6cV4dFGyz7zlcj7uODnnPFd74ZutVeMIyFk/h255AHGT2P1rycTg2ryp/cVol7zPXYrJ/sgMMuGwcex/rVnTbnVDIsb2vC9e+4jIyQQMfnXGWmsX0Y2szeYBx0x7Z4rUTx1qVuFVrMTMo6qcD0wAQf61OEn7N8tTRnJq9b6Hp1nCoiV5yI5GGPl7L1555Oe9J5gaUhixCjhvw+nrXJ6R46uZ5Uhls5InIyUkQce4IHA/Cupgu0uLdpSuyQfw4Oc4zX0dOop/CDaaLQMtoVYPuDc9f5jtVkXch2+Tt3DP4e9ZkWZG+fJA6c9e5H+TVpQUQFc7T/Dz+NbW0JTsHmvIVzlHB6DGf8A9Rp7yGMB8MhXnGOvrVZHeK8/eE4Ht9asS36OyxvnAUt0JJBzxwOlJ6kv3X7vUUgzxl8HKjj6c/jTAWZfmUgD+71/WtBZI2gKhVYcYxkYPOc8ZP51RktwRy4U7v69KTV1zbCXM2tQiYSjLqF2HPTvilmne7UeY20DocDJ59eDTJkdIzsy3I7dsjk/QUhuTIhkIJY9FYcjGRzx071SWhq0WvJWVSrFkQgDKjPP4+tRwwSW5+QF2IyfwFQLdO64UghsnoflNPEs0jERkyuAAcAAYye/eoer5QvtysVQTP5mRkk5+vPt61KuxYhKxKMWxsboffPbB/Oq0jzAhZVClTzgfe647H9KkYJfMsMoyiH15x1FNLXmJ0fuyEkVg58p1J/2xkY/DvTHQxwu7D5cZz2HPWnSw+UyuhbeM/L2C9qHuAIkTI9Tn7pGeMe1Nq7Qlp8RAggcAbgfTnGTioo7MvEywzgygn5j8314PA4p7QwPNIyLgp6dBnsM8DinxBJF+WYdcgdMdsHj8fxpJWNNGxrtLbsFKn5lJ98YPtzz/OrCTrLGI2jCuwP3PeqqxymUu8xlycDcMYHpx61KHMRdz8rAcEdvanYhq/qQLawec2AGdv4m7HHai6tmWRWQmTAIIJPXj06ioorczy7ySrA7gv065ppa5s4gMtMzDBbqc59+2KTd2JqxM5kUKzqEAIHzepPUVJfhbqJQTtVR2HX1z9aZ9rJRhLCFlZT5bccYyRk46A1Il3FHCS0RDKoGGXjd0z9DULRmiTaIYCVAjXcpBHzOCRj0/AU2VnUrGgVmyQe3HU/nUlpGAwVHd8gbugz6ZH+FTTJJEfNwrKAeOcj6DFO9mJ8vcZbrDKqoUaPa3HHUAY/L0NOmRVl2q4BUMFVvukkZB49MVAdSVpRGUYqoOGAySf8A61WI7KKYkgsrZ53gdec9uBVptE7XKpvbmBQCdxwc91z1GD1H400zm7Vvk24YcjqRg5GPXvmr01k9rEFkjTYQzDfkc4wPXP1p1paBmbJAkOMjAOT0HJpN2ZV72K8M8U7bC/yDnOOOB0yelNOngbpIZNqM3mZU9/pjpSuIraWRPKKtux90kdzwKtxyxI7RsxfI7MB9OKG+ViaTZEgdoGP+tXIJVwMAgnkcUQzSCQ+YoZVPTkn06dsVKCFJXBOBnaPyp8zL5BGCs397+ZNCbGtz75BCkFfWnPcRxDqJCarFXlI2ZUDvTDbqSzH5nA/h/lSNUWXuEDYPf8qjOSFG0nGaYxRWICklfbr7UvmM33gVFKwaDjGASSw3H/PFKqqQO4x1pgwW45OalCAAHHX+9+VC0CwgYEtt4wPSnLFjnbyBnd70xpAGOAMHnNIJCzYftRYNxSWUZ55NKCXI4HJ+9T0AyWzjt/kVGTvc8gUyXZE0agngDp3ps23IAByTSMzY2qeg+7UaEqOSBg/41O43oSqSFJVDk05AqqT3xTBK2cZ+XFNE4XcRwVz+lOw0yUEsefuGggYGBUNzdRxRPJNKkUKL8zkgAAdSTXk3j79p/wAG+B2mtbeZ9c1KMlBBp2GUNyCGf7q4Iwcke2cVlKpGJSi5P3T2AHA6CuJ8e/GTwl8NreWTWtXjjmRPMFrCDLIw5xhEBPJ4yRjNfInj39qnxr4yxFbXsXhrT2J3JpuGkYdBmRhx9AB65rxXU9UE11cXT7p7mU5lldy8j8YJZjkn+Vcrq1Jvlirept7NR+Jn0n8RP209U1EyQeEtPh06zZSPtl+ha4Jx/DGPu49WJ44xXz3rnivUvEl0LnVtVuNXvApzNckNyeTtAACgZ7Ada5mXUHmlLsGIUcL26dD74qrcXrnbkqoY8qOu3HA/CtI04L3pasSaTvHQ1Ly/ZpW3Mnb6dPQcCqdxqTlNqbvKJ/g61Rupy6gnBIA+hFZz3RO4gEgDO335xUpJi57e7YtS3Qll+V/LLN6H05H14qBrtF5DDyySTt9/b61nzXQgUElY3Pdj3PHFZ7TzgBIwrc/TIHPpWj0SE7W3L93ehJML82Sfvdh3/HFUZ9TbzcxAuQcBWB6DPXFVxB5s4DuVjznODnPOc+gqrPrUEZEdjiUhiA+dwPUEen41pZS8yE2i8I5Z1b7TJ5UfX5vx68d6pTalY2cRMPlzsM5TG5ienTOfp2qpOLu8DC5uBbxjqPvE9SABUMMltYsTBGTcSKAx/i6njIHQ+nNVHVFNqS8ydr29uo0d41gtyBnzMgsT0GMdPxqrGtpau+4C5lZTjeuRjPJx0/HrilFvNcCPdJJtY/LmQk44ycHpirFvp0cbOXIkVc4bjODznPHarsrOVyY3fQrvd3N0wwQgCjbtGOOeh/rS2Ojuo8wyDeRjYTkkZz3PFWprqCJwEZSm0A9PTp3qOa7VSArEfjjt0/Op5ny+6huF3zCtOIYsrGVfOCVPf+lVJLqUsGLFdpyPXPrnrioWmfyy7lkl3H7p9fakSQxPjIfIz9O+aUVb3hJK3MMjlNxcSEMzSFTnYPl6d+cAjrSq6Sw7BhXU/dwfmpkcqSBi2SAc/IRj15GO4qu0rLIcqzKzblIcjZxkHj6e2a0aUgi2y0zsqFSoHB/Advx96hXLKx3ZVVx7Hkk8VC14jzs6qzqQPXr6U23Z2RyxI3MxHsMcj61UFypmuj8iQTuQrHAVRy3OO/GB3qJZk+dlO7I/izn2/KmK4IeNgydwWIIwMcjnPHvQ6IqkNk7v7xx+o600kkzK7TJJZXjWTaAWCnHU9iOO+TVaAtHaq0jfKBznOck9z2FSwsIEUbNyA/xHNRMC7bhJwR2I+6D+tJNCb15iV3EgYZCAn1yfUVAYAFdQSig7vkztOfX60kqqoO3hmH5gGo2AkjDSuwjUbTjOSe4Ipaodk17wpkdAUaMSpk5f04BAPOe+akMxeFm2gNjHQ8duvrUcpNzGMlvJGB8mfwp58xwT5YTH8CkgD8qrTlXNuNWTGOXKupICEce3qc+9Mj2IoY4YkY3DIC8dgTzyOtJHIlsIlXDRuu4tvzxnp9aDOqRENHsCsTvJzn/Cpbs/JjdroBGssqopBJO5tjkAEjqOvUjpTnSKQtxIJDwHXow6kH8KrwjLqyHBZSfkOdwPcevFJE6meVQ5ZmP+rD4wBjIIz9D75pqN35GerZYihJjh+YJFnq+WPoPwH6UgkLhVdvJcE9u3OPbn+tROElUrhsLk8Y69s9eOakUszoUZVZgfvdhzyOOtO9jRO7GMwzuUKWIHL5Az04ycYpIhLIzAEIVH3W5wcjPcZ4/xqIsiScv5sJkx6jk8A9ABSSxF7qGRZCzN8vbcRwc8HpTs38ROqbJkW4KsMKFBPzP14HYd6WUF4DkKVKcjjk5Oe3pSyiNIiuC/QYHck47nFMS5jTJYjyz8pzxjnpjuc1m5Owbe7IRWMsQ2su3jLfj0pisJJsgHehAzsyMcZIyeKfIgO5SQpfgKeSOfT1/Oo0wQIfMaNcnc3JHQg8Y9qpJMdroQyTSOXc/uOcDg5bOST/nFPeUiRiMZYEl17g4wB2wMdQM1GG2gLHiRCD+9P19MdCKtKMxpGsiMqnEagfL06DPTuavReg37upW3K0SOY1VWxlWyw3dMYz7U+0jLQF42LcntgdeevYUkoZWAGMgEDaOO5600KVdTIFVcfKE+X5h3AByc80r2Rna797YWOMInVpApJ+br0459qI13DY0ZZgTiTOOpzg4IA/KnPIFs3Mj4DEAlTjnPA+nFNZSXAxyB/Cc5+uKlsvRfCJHKFO8YL9M9Bn60ou1ScAoyqBknk8dOMfy60S7ioBO1icjgHv3PHah8uQQVJTk7c5I7DpVRkn8RStyknnhZAY0YBW5PTcMfn/WrlvIsqTJMxVcE+rAHI445wKotITIoWL90CfvPn9Mc0+CVmXb88eG4kwPfgfT39KqnU5GumpCSknGR+qH7BvxQHi/4cjS7l44p9Kk+yBd2AVAyCAQODx06Hivqcyhic/MTwD/Svx+/ZX+LVx8MvGt1cpIU069jBlhD7SzrnBAwcZ4GR14r7Vuf2k9auYd1jarApztFw5bYPcA8n0IIq8fXp8/PHr+fU0w+FnVXu9D6tLLHgSkJuBPzE01rqCPDPIuzp7c8dcV8d3Xxl8X3sb4vYrZByVhQnB55w2f51kXPjnxBqCbZtVuC7EZZPlUnBySB0z7EewrxZYxP4Vc7/wCz5dz7Om8RadBIytcxoAeWY/55rJvfiToOnROZrpIwAeff/PbGa+OBeXFwpElzNKrdN8hYfXk1VaFCjRyABx95+M9ep6A8fjWTxjb5Yo6YZcre8z6q1P8AaB8N2hZWnZ5FXIEYLHHbgAnJ9DWFP+0rpBR/KtLhiV4bYQAfx5r50WQoHXhuB9QccDv1pVnEYBOTk8cf571lLFVLe6brAU15ns13+0lfzzAWumtGgByZZAOfcAHI9jWBqXx/8RXymMRw2agnDQyE9ehwQBn8/wAK81mVzC2GO5u/+fyqAqQqnlChyUHf8B71yTxNWXu3NY4WlD7Nzrr34reLLnfGmpiEEZxFAMt1zkkHisO+8Ua1qE5e51a9lwP+ehRMcdQpGMc9qy45Nzl8MGA45zx6fjUrkglSu47SSp7/AOAFV7Wa63No0YxXuojnAu4QX3M6g7Xdy3U4JyeefWmNCyOFfG5QMYPB9/8A69JsLhYw2GY8ew78VGwdIgnBYNw/64qHN29415LL3UWkDuMMCWYdcAj6iiWE7GKgDIxz19xgd6ge4KgBeCRht3f/APXUqEhAjZTb8xyuB/jmsLyXvGqSt7wv2dldV4OOnOcjA7eg6U0BgoKONinnYTjPufcUx2CKCjsO21cZyM4J74yaYC6IQi7ix52+3+FOV2jNL7RLLOqj721j+I68Dn0FQugl3FgVcHIX19fpTZMNG24BWU424/zzTYXZTu3Hfz93AA5ocmlyl8qZBMgVcDCsR15qrIqyk7SOnrV83BjQjgNgfWqUybkyQc5z2FdMJNLlMmrfCbPhW2AuSwHJBB988/0r1TRIQYVCqFGAxUfTrmvOfCSEsxxksRjb9Ohr07Rz5iRrjoP4eo9q5azdzeEbo6TTlZF3EBsYxx/Oumt5SkQUKTk8j/Cubs5FDeXg4I5/Ct2xkL7j8yhSMe5rOzSN0tDSjZ3ZW5VRxtP45q3FdFZFZVwAeF/rVWOcE4ADMf4atY8lV3DLkfdq9kUkjUs5yWJbG1jjLe9X5dyABTtKn9KpWifIrHjaM7duP8mrEzmVy0bhuOn4VpZMycU2aFgishwpU/pVyKECRgCM/wB6svTmMSgOcljnd/ntWzbAZyQBg+lbJNHPOyHtEsi7WHQVJAQCCDhPy4yfanKqFyeobp/hTZHBPlEgH/PpWiWhne6HqA7mRTk/yqWOXJBbOensKZBAqxhQx3A/n7mrLRhlPQ8dau+hLaRHNEHw3fORVqBTjLdcVDHGYYgS27A+9UonGc446VUbJEttocZDKW4HHRe57VMreWM8KR+lMjYMCwxn+dPjYBfmXnNVzNGbaZI0gGCc/wBKcJiQeOP5VXMuWA5cHvT9xIJHBNWk2iJIVJt4cH8Kc0hKqMcZqMxgHkryP8mlMgYfN1q4ske6FckHvUYLE8ngihnJGPU5pCdp4xg0Im4OSvAOTURQgkNgMRTmbJyoPJzUUh+b5u5//VSs11CyGTAqFHKsTzSySFVIzj6elOaQOGJ470OVBB461LVh3K0hO08knqPeqlxKWUDjHtVud8k44wOn9ay7guGB5wualqxrEawCAjac4P8AnFUpmHlgE4IP3c+9WZZQsfBO5j+ncVmTME6Hk/5yKzexotWPeQhPu5AqndOpRsY4NLPMFyATuxVCW5YK3rj8fT9Kxk9TSMSO6ugoJBHT8q5q7ujdXqRDLBmAHXOO9GrauLNGIbgD/PNO8EWjaldSXzrlQRtx/FnuK59zpirJnY2iGxsi4BDgdPf0/OvefB+lnRfDNjatnzFj3P8A7x5P6k15H4f05dU8Q6ZalA8RlEkidcqpycj64r3GdwiYxmvbwcLRcpdTwMwqczVP5lSFCb0+1TkkPkcDPNJbKqlmOMsf0p5IIPavVbPBitCGUhjzwB3qSJgMD3qhqepQWFnJcyNtjTg7Rkk88CudTU9U8RXca28LWmnscmbbhsenT9P1qUro0Z1F94gsNNbZNOqyf3Bkt+QBqm/iXfJEVj8uJs5YnJ9sACo4PCVsqMGLFm6y8byM88kVp2+k2liv7qJRjueT+ZqBto527F/qU7yxRFo8/L5xKIF9BgZP+eaD4cWchr64adSABCoART7cZJ+prcurqMMQWBx6VnTXEtwPLhHUfebt9KuMW2RKaRTSODT7v5VWNMY6DpU0+pI6v5QMpbIqu2kNE3mzOXJHQ/WteztIlQMi8muypyWUtzzqTqOco7HLWiXFvP5YHlgnn+fXvT7hZrR/OcBgTyy9a2NYjMJWRFHUD+dNngSeDd7ZFZRqLsdcqWnNe7M201YJLhY5BnPzY5/H2qj4junsNRstTUmOOIlJNwOGBGMH9TWvBGvkgcAj86dq1gmt6NNaOv3lJ/EAkVu5xSUrGEYSTceYt2d5Lcxo/lFQwDDnpnmrBM8kpyoHpzn+lZ/g+9N7oVpJICWAMZ9TgkZP4Ctt5FyuB3x7+lYSmr7G0ab+0zivE0smi6zFfeUWkMYUyZzwD0GenWuptbeaaFJWl3Bhmqfje1N34fuCm1fKYStxnIByRxT/AATqaatoUW1i7Qnym+o6Y9iCKHUbjsaexT965eksmHc5WoBZEAgMRk5rZKEg+tV3QMRtzUc7YvZ2MeaxIOd5xiqUtiz7iGJHQ10Lw7kOO9UrhBGwB43D9aaqSTJdOLWxzjWZW6MayNgj06fpU72bgqwmc4GO2P5VPfAQTxOFzk//AKzU0jiQZCE4x2rrqSbSlHqcdCnFOUexTNsVVvnILHr7elVbyCVLhJAc9q0pCEx/CSfu1FMN8RZxk4/WsqUrS9TqqxTj7vQq3MMpZnLfKw/XqMVj+KvCkPi20USokdyMH7RuIYe2QORjtXQLMtxar32jNNtZR5SdmH+RWVWKk3GSLptpKUXY+etT0i98P6jJbX9uYWRjtZiPnXPBGD3ra+GVo1940a748qygJHX7zccH6A1694m8O2niaxNvcqFkCnypkHzxk989+nSuT8I+FJfDU0kMoDEnmYDG/rgfTnpXmww3LU5uh67xnPT9nL4jp4nKyn3NWmY7OO1U4mJlbJzjipPMyhArsWpwNkMDhdRA6/KTg1oIBI/OKxmcrqKscBVB+vSta3kR0Eg7jPb8vrXXHSDkcs9ZKI29tIry2ZX4ODyPWsSK4n0S8CSZe2IBHAGevXjk1vyyExghcsP85pl5ZRXlu8UoDA/xd/z7VFlFbGkZrm5ZbEtpdR3Sbo2BVge/8xUV5MSyxLgDP44rn5Bc6BPhV3wdgp4/E1o6dfDUbssW4XtnpVUray7EV9lGPU0Vj8skYzXPfELwuvjPwRq+jNkNPA3lsOCrjlSPTkda6VjtYkdR/nmolA24Jxk87h271hUtL4i6fuv3eh+fXgG3ntLa7tLxRHe28vlTL12kZUjP1U102uMHt41Zs8j5h29P0rq/ib4JPhb4jasy822qyfbY2AIGMBSM+oOePQ5rhPFupJZWbB8LEq8sOox1PtXi+zUZcp9PCaqRU+54d8cPFjafo91CkgaXK7IucYzgk45z16elfN0rkEgsHUnHcN17cdB+ddp8VfEX9r+I5f3hMUSY2A9OTk/Xpkeua4ORwCo3Mpbke+K9WhHlS8zxsVU5pvsPMSnMZGGxxuP+I+lBjYxhhtJwSFz3yevH8s8U2VmaEYIbPTn+XrSlmySUz9M46cdq3bZz83KvdEESl/mZQcYO7io5g+CiEsMn5QeMY6E9KnUKoyFJJBzznjHX14pnmhl2rllI+/0IPt+NK8uxlJfaGKHZ4yIyTn5skdOmalaQAupVSpGCvf6HFVizx/KsjHIJyvI46g55yaWJw0I+c5JzyNpIzzkcVpFKxKl9nqSSQiRM/NkDnODwehA7cU6UCUeWysUB+9/F059qI2MaE8OrH8xnuc0kpUIgb5UPB5xznjr1oV37o2rLuKsYjMeGXg9O5Hp9e+aICnmsPmBcAcYzz0z2/OoUA2gHDEZG1vQ8cZ9fWgK6u7Rod7N342ADGCe5+mBVWVuW5m20uaOxNDMjnMjmMBuAT1HYj3NSqRN5i5VQWx8/pUCyggsmN+fmHXp2x1p4ABVix6Z3Cs5pJlRbaJJXCqAB8vPfPsMH6UnCLyMHPFN3hkVQSVIz/kdh70izYjXB3NuwN348E46ChJjTJocpKA8igex7+n8qUxeY6hS0fPX73Y9c/wA+9VA77y4kJAH3Oevt+XarYV422PkBl3njk88HIOMcHjFayjb1FKauOkUlSBhi3AK9vX6VExUxqFzuA56HGMD1qYTJ5ir8rFunsce36VAgCOyDGMkE9/fioScSeZXCGcFJOQjkAHAx645xyc05ZMyDaBtA+YfrxQYi6tnEagjDLjJx7ntUUaq0hZ1Dtk7WY8qDjgc1aSfQd+VadS1HIN4dcMAcFRj5T2B/nVS8iS7lCum3LZZ1xnHPGfQ9KmgAZigwpB605VLRkZ6g9e30q/dj5kpXGR2CFVIkZRnnqC3pnnpS27rYhk3KGfrt5yeQOo9+tLJNEQdpOEOOe/sac7xBlkIBAGevvWaaT2vcpPXToOlCRsTvJXGDwRz1H61CqtI0iuDGGI9c+v4dKlYGRWfIQFgQufx4oDqHIGFycdME/WnfmfKOyk1LoIWQRsNxZoh/CDnHp05ppXKqpG4A5HSkidmKnI6n19+/TGaW3ZJAWD5Izk9vy96E+VsT1AKHJU5APZfXgZ57U9wsrhFONowd2OenPXpTVlRG3kZzn5u2MenXmoyo80g4+QfL2/z7UWbfNEu8Yr1JJmCCMYCLn5m4xjoB+dOiw0qKCGUHkY9PrULiKZERt5IYEbemRyMmkM8Fvh5n2jOMtg85x0yOtJNRW5moczfMZfiALPfOr7AiAbQmc+pBBHpjv3rKeFZHUchRgg7vfnj61Y1S+Muob8gAEgHnBAyAcYz6cfrSG5jtwz7BgfKzdhxjIHp3rOTTd4msVZe8K1yjgRndvUgr8mT6ckkY4zzTGhi+ZtqNITyeTkev4DilaVJSp+bqAeOT1yBjtTFYgIS+3GcgcnHvjmoSsiotXJkCOrZG7BwDvwQOwwRzVS7kIIQcMCRz82Mdc++PyqyWaFhJFHjAwu9yR75xzn3NV7tAzZXEnDAbRjnvkEVMp2Zo1f4SCNRJKzRpsPP8Z4Hc46c8fhV6xtFR1a4zIuTz/CnGelUi4jeMgMSCF/POenXHvVr7SzKIuD5Y7nG4ce9c822zphTTXmbDPDbmC44TK5HIzjjkf/WohvxMiuI/lJ5YkZ/KsKaVAytuVlK+WWznPIIA5xxUtopXjjYRnh8jJOenT8aOnvbmkUl7prSagYmIwXAOTnGQCeozjP8A9anw38aN5wbhwMn37D6+1ZkhBjZwoBUDO0ZPeprRAqMzBdoxjHf1OPWo91r3jRttKJ1FhdoW2glPVuTjj0/z71qxTloiHYK5OMc4x2PSuXs445XC52Bz61sQsEkP8BY4O0AY754470XUVuKTae9zTkldMYVSM43YPPvUsV2FjwcAY/n/AJzVW1VYQpyA2cjkn6H3oVJFJ3na2P8AJ9OKUXzbETaSNBJ4GtVJAZwTlu49MVBPIJHd16DA9jnnNVgysiY5bdxx0NTGR13jGeB/kCne1ylZRLMl0Yfvosxxnrxj+dOOyQM5ByePXpxjBrOIaZt2VVs8ZIHbpzU3nY2qp28Z+vr0qk1Fcpko3vqXLy3QxKoBAXqnHXvVG70SC7iB34cHleQPpjpT455YpmAG7cMbj6eufWkkklR2XJ598/n6VEGk/eC38u5SsBeWMoNrKYQxO45LFvqc9uxNbtn8Qp9GSQXymSEMF3pw3Uc5z3PX9KpC/Cp5ewE4Hz9Of5UNEl4jKzIT0Ct14xk49BWqaT91jcLv94j0fR/H1jqkQDSxRHHOflYc9ccHj6V0ena5A4CLMrljjIB79AcjvXhN5okasZbX/WIRg4BIPcg5BHBNMstV1bR49scweFTnyzyBnqScZB/MU1Um+mhyypRb90+lY70Im4tu2gfLzyQOATUBulkJkxhye2Sf/wBVeRaH8TxayJb3sIRGIIfOQwwDk4PGenTrXaWHjOy1Fm8lgnOeDnA9PrmtI1EYSpzvzHZRXKOpGAAw4+v4VPEWhUHeDgnCHGRnOSBisKPUhcRAhskfxN97p0I7VYtLqO6iRhJl2J9CAMDHOatrQxWnqbDmNwyNnDfNvx04z0Ge9VJAykncDn+EfrTgygoVUMF44J+bvzxU0ZBYfN0Pr2PajVIV0+gOyCFSrk7RyGwCOfTuanW7aScYQKrDI2AZx3ye+TVS7IS5KCMDGPu9MdeamWUMGHyBchQh9Pr1FCX3lJJ/CC27Cd5HxtOcZHfsP6U0zOLoPjy2Q5Hp0IOPUdqkeeIfu2AVwwYbR0AyQOPeh4zNE2xlL9dnfGcH3ok9fe3CKt7osbiaQErv4AJP5ZGTzz+lSCwMruwKhcn5Qe/Xp+tV2hEkIMUgQqf4Tjn0zjnPYU+2kkBVFxuGSOOmQQeox0p8um4m2NihliIBIcnJLc8jr+VKSn2hXbCtxz0z3HT0pZHymVA4YAbTnGfX2NRvGVAcqHTHHPOenQ+/6UPRcpTSaLasIUkUyB+OGZuR1PPHOeKgs3dJG8vBbHPbNOuCkyKwxhv4W7H24GaLVyLhVI559Oo9fahafESkn70SaRmZF8yAbiCNwOdoPfGKfCxU4g3EEYPXpg8/Q0y4LQSBWVWkJzs7KCD3x0pqbbiIxOAFzwyA4wPqOMmk/wABPUV0YMuFJwc8cDOeSaGAld+GOeuOmB2P+FSukiNJvwvHB6j8c96hZ0kJMpUED7+CCMenrn8aTaY7OKHTTxJCrbB5jnnd6eo9qVZRLHujKx44JwMnj/69QTl/KSRM/Mfu98dPwoWIRgtIAoUHG31OfT0NOyS3FFya94mnYkAFQxI+8vf6AelVruARRllJ2jIEWOpHBGfT3xU0cbyOu9lYgHC9scnggetOuZyrIpUBQR3yeRnsO1SlJspzTfulGFiu5dvyluueQc9Ktwu0bKjnKBs7WOOBnPb1pq+W7EqGCKeB1BOepPbioLh2dj5m4BTxn0PYcVSTFZRFimntJ5fs7MgIKs2eSD1/PvSxyQqCsmImwfnwTkemBUcMaTSbW3Hn7q9xj19c+1JIrxqylDwSPf3ocnblNNBXUyBWjKgf3f557jNUNT0mK/hXzIuQOOOnqcf41ooUeIlG2sQAd46DHTvSWmoSW8kqsqybhg7+eMduaI2XvA0prluUdF05NKACMGye+CPoQBWxMQkynaufpwfX8KqrKJJFOTyPQdu1SOw2phsqAce34mpildk20M/xHpkesWe7aPl5DABe2Md+CfT614l4pt30ud1aHdGTxu4wehGOxr6DnUqyrhQCM/LznqMj615b8TdLWVWKuVMhJ+VOBxjv1JPPqPxq3Zx9CovlZwGhTWpaWKWVoWP3h0C5HAJ6frW/4T1p/DfizT9TaQxxxNiRlJGEOeTgZI74wRxXACC8gkIlUiYYxjJ3DJ79yMcit2zu0u4yGAZl+U55J/D0NfMYyCneVyK6crcruj6z1yytfE1rbzFFubaTDK6ENknGMHpyP1rB8IadqPww1ueFGM2mXxO5nGDuwMDAPrnnjv1rz34cfE278ISwWuoxtd6bkRhoiWaJO3B4wD6c49a961nX9M1nQIri1kHQlZFA+dcHJ6dP1rzYtVP3cnsRSi4PmieQeI/C98vj9NaMbTWcjbh6RnBAzxySea7GQW9zcxw3BLCQA7ouQMA56/StUoNS0cyQ4kBjxGpIBbr+ufWsm1tZ1kZyDlVCbSD19QfYCuGo3fm7G0XduUiBPBUWpXM9vcDJBDK4445xz+Azz7dK4bVXh0me5027C+bGTGMEkDByCOhJr2oWog0KW84/doTjucHue3618v8AjvXPtfjOeR5WEbE/vB0Y5I6D6DmuqharFyk9jeFoe9a9zpPDuqxLq8kMedyjP1HfA9Olep2OopdwvHIyhmUFuev414fawy217HcoxjkVeHGeRjnHrXpFiHnt0mjbLEAlRxnIOAc+35GsHFXeugKHtG9C3qVlbGEyZ2IvzYYnjv19K7rwJaPBboAHAAbGB65PPH415bq99cLJKi5AJHzY/pj617T8N5E1XSA+MFVClB/eAxnn1rkqOVGS5dmXCkqj5YrY+c/jGo8PeN4LpFOJcNLt4LkEg9fbj610nhvxfaaxZpIkhVmXaQc5U5yAcfTvVL9oqyQ+K7aIjdtz5m77u3HGO+Qc15RptxceF9WdonZrS4I+8eQQcAYx6V7U7VIr+YUoNTUZK57dqepmOUEqEbOAX55HPT3/AJ1oabq7iJtxaN8HueO1cppt5JqduwkZW4G1uOD06nvUeqa4LKORIHUN2bgkH19xn2xitMLiHQl7quTJKF9C/qfiaaDUmgcg4HHXpjJ59qdFq3mjHmAsTzjAGPz9fzrzq012Sa6lS9IB5w7nnHck1dlmEJ3RzEjOA33gR1x9fet8RVnKWrM7ac0mdo+pyG5SPzDtBxtyBznrk9qvQakkBZJAY3BOd3fnjGB07V505uFnRkkyc4DZ/Pqelakk9yUUuS+FGF5z6dfWuKblK0ZaoI2Z6JoOr2z3i+aypCQRkZbPBzkYzzVnX9O0++iDPGk0S9M59D269a8pttVngdtmVYHj1+hrQtvE80oPnzlieNj56dATzivQoYp4aPK0Uk2/d2MHxX4KNtM89iGmjySUY/MOTwAByOgrJ0vx6+hyiCS3IOfvLjKnofwIr0GTXIGhIwSSfxHUc5HI/nXNeIdIttSmaURbDJk4UDjsMEj866qOMhUb51YlS5U4yLqeMU1hV2WhjkBGxs/n07Vem1C5ESZiww/jbjtgYHeuX0KxubCZwEZ1JyOB054xXTnWHuITFLAsZUghu+enBxXPONOvLWQScWvdNbR/E+rRjZHa28gIPynIx6AEg/yrutI1G7uRG8sRO0fe/u+2QORXDWtvex2xubd1EZBynU5BODjHerGk+L72zu447jBgI5wSPqSM88f/AFq2pSlQerdvwOVNtWueoCZBGolAJBOUHXHqPWpRIEbIcYA6NzXPW3iHTrqJZI5duTgtjoM8g55/SpH1ixSQiJTMSc/3R6Z55H5V7PMpJSvubWXxHROoeMyJtYnonOc889OlV4VMUkhkAEmOduen1xVPRLp5l2wlR5a9uepJyatLJKXDbFIAO7rznOMccgVKfNflE7MtMiBBsc5A4XvVV5Cquh6g8t64p8UkSEgsuT/njPei7MUsWSSrngHuemfWtEnEJSTsPs7mRVKlWlB5Hf696fLcQmVsRHGcf/WqFWMIDAMVU59M8D3phcsnmJ+8JPzent+FGtwTbQ9EgluCEygAz36nOKjSNVGEyjc9+fbNAuEmcYOxgBkJ+fJ9alQox28LuySe5Hv70m7GcVe8hqzy7my+Qq/dxz+dDXSgCVRhVPPGSeOwHU4qF4Z7Zsg+bGpyOn5Zp8UkM0TBxtcH7oH49aSjoON0+5YEiyqroSG6ZPrk8YxwMVBeBgSwBlPfAypXnOOPWo8okLqrktk8enXnpyarwiSFmcZVSDnHbrgnjrQkkymufyJppnCDCjIIwNnBx1/DrVhVjuPmZSgDZ9APT3qMqGBYxjAHByPT0/GkSdArjkEgHHr781Wi6A02uWI25imhld4n3QkbthHQ47EdaPMdoWYgHj0789aRUlKFxLvkI+4On/1jUTrL5nEQTkZBcsR37cf4VL35gWnmWEaFhEVYLKoJ2E4zkd+MgU+ODzFLE7WB/h59eOlRSWzyqpy24HJfPGARkHvzTowygKAhAALP3+gHrQ05AuaRDLGEmMpBwDy3t0OB7DmpJFFyAURh37j1AIyKklupJIgPLPzEYzxjsSc9KmivEYBdo+U9RznnqOKpJWJd2/QgjUxx8O20cn1OMntz+tK0jO4k3EA8bW7cHrS3jxBCI/uEHDN/hVR2cqm0jcQN3oR9aVlYFK/xIeZEaRzIjTFV52DjoT2pbWYR2khCgxkfdP3lye3T9ajW5triFkkHlsDwy43HA+nTnpTmkQFCiFVY4bdjqcjpjr35pppGl00LKziBdnyLuH3zklfY+5py3QCCXy9zg9SSOOozgZJ7YqpLGYpl8vLgnOV54yegwPyqeMyysomQbg+RkY7fr7e9Ds0J6yLL3kV1NExUja2SvJz6nPbioXgiuCzEGKUZx84OMjABHTGMGoDNJCPMkXEbjB4BcHPGPwqUxrcLldoYtkrxuHGOM96W6BNJFtUuY42kkEe1F/g/MnOO9R2qresHdAykkbeOevX6VIz3C27IjhUxyF5wPbHWqlrFKjLPKvlsMbex6kDPHf8AlWXNbqNK6P0HKOEDE559aRjtUAY5xR567AOCT+lRs4cA9R23Vpua9ARiWJC5Gf8AGpQAyHIOTz+NRRkIAMflShCOcZAzQw6EhIQgZ2n+7SNIzDAAx/npTcqZN2SQKQTncVUfKP4anWwxVBc7jnGKcIxkn1/QVETIFOWw59utSFSxGcmn0FYZIzl9ofAx/nFPhjKjABz/AHqRVcgjaQufxHXI6VKoAVQMkknt0obFbUjmLhQEwABTIotoJ5fJ49PeszxZ410TwTYPfa7qdtpdqON9xIFJY5wFHUk+gyTXzd8Qf2yDcNLZ+DLBVjBKtqOoAjjkZWMEHkYIJI/GuWWIjF8u7NYwcvI+lta8SWGg2j3Wp3tvplrHwZrqQIo4zxkjJIrwzx5+2D4e0RJbTwvav4guB/y9N8lsnXJyDlsegxn1FfJnijxxqnizU1ude1C61mXcSBczFkQ9MpHwqkewyfWuXvLxIiAZCGJzn19qi9Wp5IbUYfFqei+PvjT4r+IKOmu6v/oshGbDTozFbYBJAKkktn3Jz+FcHc6k2GMbBGPJKYGB2ye+PSsaW5ErndIXPA6euf5VC8kYk25dgSAf8atU4xem5bk5fD9xfudQyj72L5HRRgY7YqtM6GMMGYZGPQnPqaozTRxuwIJGR34z/ntVN75EL73DHJGefwwDQ0l7xOt/eNSeeIBQoJbALc9Dzz0qhPqKxxMCykgYG7B/CsyfUkibKn5tuDu9geue1VGuZ7lsKoQYyTggcdCPanGCJk0l7peOoAMdzEBeg/DpVRr1pV3R5Oc42/d/+vVVrq3sl8+4lU84CLzgnk4wKqXWrXEmbe3tw6sThzkYGM8kcVajd6IWr6mjKkcaCa4lGVyMDB2nqT61lSazAmFtkMpYjIX8B61E8KBS9xMX2DBCd888mo47kREpbpHbKDwVGD6jPcmrtvG1xPYLyC5ncm+uBEjghkhI+6ex9T6mkFvFYwrHZxjAGN+AWIycknHWlOmuR51xIc9di9Dkd8jmpoXjthkCBtvG9eSB2z6f/Xpu8EuXUSf4FN7N7kxb5CqZPOM89h+NWI7S30+NgpZxjlSR75I70xL/AHMQVXy8/KvPB/A1QknDu2AQvQs/HP8AhQk15A0l73ctXN6CwdAQq9PxqpJdPM53u3AGXxjHp/8AqqtNKN+0Z56fN2Hf6U6e4dyc5OQOFx6Ukmi4tq4S+YzsGCrnGNpILZ6e3H9aRZi4KB/kAwUwOw+n51CC21VYENn+E5wB61FDMZBMNmPmIHH45BH+ea0TQ2yd5WBYDjAPzN6Y7Y9KZvlLJG3JwPnYcdhySe9NlEgUtnK42+3/AOqoGlkEYACs2RjAPAxyD17/AEpJtme5a3mKN5Au1hwfoeM8dqYxEZBO0kg4B9sZIqNZdyhWAlXoU6Dr1ySM/wCe9EpkiyYx833TyDjOO3+c1T9C7psawku3wBJtYj5gMEYPA9/8KZiWOUq5AUHGGzuzzyeOKRJjJENu4lVyW5C56YANR3DyqDLjYxO3yz1980krMluw82xUPyxB+nuT2prsJCgjwxwQq4AweeST9adcRiUEFtiYOVwcHp6mq0TkrtOVbLDnocY/Q1pdMlTUpErTOhaLy3CA/NuAO4k4BGD0HvTIiZCV5YFcleAc+nccUrIzh3UYIwOpw3r24ppkSJEZW2o5+XjB6dfzqNEJ2lJa7EkkYyjqSDjhDg/X0qNnlaNEdCATyy9R19v60+ZhKgwBlRnk84x6j1qCSUpDEu7bIgDHaT6cnqTg+9TaTXu7lytL4QgV1lRWG1QMmXI78YI6cVMZmSIs7KSQQMdTzwR6A1XjEXly4fbuI8x29ScDHt0/Gh4zsDGTkjCsOecAdDke9NpyB6omRllHk4ZUWPjPOfxPp71AxaWJkU4Rzj1BPQ9R6fhSyzJMN2/aD95vUfT601WM2B83mgH7mexzkcgdKqMWO6fvEMTPFKh3Kdqgcj7vXGOORmp5Z4xMkeXJJJDKAR79sgf4VHEHccLtXHO4Ek/Tn60W8BUlpCGZQc7cscZBIHIzwD2q7JImWnQfPIkKYAY7m44OMEd/xqOCCQRj52WQN/AewOTz2FORUdtxYuxUnZzyPXnkU7a0UbFVbapAPIz6Y59P5Cpuok2TIXCiDajYVWztx19M8c896VY3lImJYMAOvKkc89O496kNxHG6iRkVe7se3rgDtxSFzcpuV8+WBjeOvoR9fzqm7MtajZZUkJGSjjk7cYYcHgCmyeUNy/Lj5fkIOccHg9OuaIssZhsRQ5ILY5OOg5HA9qSZ0jUM22RgBnZk8+gx7Ub3BqzFjAM7qGMUapuEfU8k5PTHHHeiVvMRfKULITklFA9jk4pIvNRwrKEDrgleTnrzx2p5he0EgZg5UBjsBxjnJHHU+lLWw1ZjUUK0q8BePxP8ulOjighnVonyqnJZRllJ4xn2GRUkcqSxKFcnAznYQRnPA4qKMm2kG1N2D91Rjc3cgd6TvYUmkhbuQJIoLFlfO1cc4Gcnp0pyJIEITciE45HUc9OOhpPMWcYcEbj83QbenHJzTjI8ZPlMSi/QqDjIxjpx+tJptIdtWRKPtHEkbA9cPjbnj3pLgHzFKMY+cHcMDdnseKIFIjkyy/Lyeuemfqee3em3BSWNmM3LE54OAfpjrn2p7MV+ZEEF6HWLzCCWYbuvtwMHj86sRwPa7omuIyMALsBBx6nI6ntyaiihWO4VHBZCpB3ADGDweg/KmtLE4hXyzIQvUcLn1HPcUOKZaSiiWeRDciMNkDnCemACDn371JDOS4AUMGJUjHBHI5+nNJAwYlWygORuGCc8Ed+QahKmKbDxh2ADDGM89yB0NQ0l7vYTevY6DSrr7JcoYpSrR8L04HHA9ulfW3w78SjX9Ct5nkWaRQI5FBB+bAwT+fXvivjeO+WFVb95EysMOMdj0J9O3Fe0fArxeYr6e1m8pYZCpVumBg4zzg8557A1yV6bqQcr7Ho4OdqnL0Z9JRZDMVx19/wPFThQjPycYGGJ68c1RW7ABkAZAw45zj0/yaHlG44AYE5+vft0rwXfmPo4xXVlt5XU7VO2JWzlc/5P+NEtyrIF4ZCfTJ/KoHkEqg4GF/gBOR+nJoSMMTkY2dfx6fjUycYtcw29SWdS2CFwMZzj/CoVYAF2U8Efdzn8fSpxG0exsbixxg8dDgVXLBQSepHHHvjP86uL+4pq6J2IWQKzLg4JbByO+Mg/5zRIhByr8YweD9cVH5gPzLjO3Gxe5z27VKI5PLX5gGPO3pg9ecVk20wsmiBJHU7nVd4H09acXViQQwYDGeufXNI6CQlAMbDzx/XP1qJsyOQMqQcD39vrTSTYm0oFoMrRKFCFRx83U8fnUMpdl3HoT+f0pUZyhCsMDB/+sKQOMKzMGG7lfTn9c04ySvoNNxS0GMiyFV2nC56ceuKGBICdN2c55Ix2PenTEThVCFM59eR60Dc7/MQznr2/+tTX90e690iBEZ2twccbfx9uaVVUk7xxg1Ky5O7d1Xv1HrURJZecY7fWrtePvajUVYj8klDtRwVOdxPH0ximgmNdhXa4OSzVY34bBAO08jp9RUF5CRLuUFVY5A7/AP16ltPczlp8JDIrs2SCST97p+VQOGwhbJGfu/41M8wMhXOcrwO4qOOLe7DkDGQuetQpaoyt8ztPCkCAIQOCMjnnt6V3+jExynjJx+lcf4eAECIgAQkNuxgY4zxXY6awQ/LjGfXrk1E43udMIuKOiRghAbcRmti0aUiMo2QOuc1l2jRugDIzMenp+dbdmY4kK9COlEY8q942Tt7ppWTnzDhANp9O/NacLB2AIwx/i6ms5GaNVHO4n9fetaxjWRA7/IFP6URJejLQj3DAyEzz71PDDtlyMBSPx6YqPzDIdqbdo/WrUIEijBGAPxrVakKTQ4hEKMHJCHPv/k1pWspchgpAJ+6cVmiILLu5Jbj8qvW6MGBzgMfyrSndfEZytY0jhRt4Q5+96ClcjeCcMwHZf881ULOZFBBcN3296WWcW8qgkYBrXsY8rbNBRsVpD94du1LHIyheCwH8P+NQxO8zuByP89KkhYJJggjJrTS5D0LRIWPgA8E80KqbATnB/hqGQiYYDHGfwx6ZqSKMqVAY8D6/SqWhDSLEIwoLADn7tK1wPMCscU1SoQFiCT3/ADxSqAshAA5Bq29SLEmB096GbfnkDnj6U0uRnGcimk5IweM80KSSE1qSggDnkmo2wxPpR5meDgAUqAsPk6Cqg00SxzAhh05oaRWIGCfwoKBSSM5oBAX0b/dpaIhu5FN8vI9aQLg7uuDTiC5IPYHNDuAgPHA+7Ttd+QiMAgsfU+n8qgkLGTOcYFTliV3gde1QylFGWwcGhoabIpSCSRjB7/0rNuHLSEc9K0ZxGIyQAVP6HvWXOQrbvvbT+lQ9jWL0KzoQSQTkj61RuGDAYO4/l+VTz3OZMKCqkevOaoXU+xQM5z+n/wBespXiaK5UuZSJjt+ZgaxtW1JbWNjyvUfU/Srl3cIqsSCe+7/69ed+KtYmnaO3twWnkOPl5PX9P/rVzy0fMdMVcrq83iHVfssOWUMTI3oM857H0+tewaDpq2NlFEiqsaqAMY6D/CuU8EaCmlWgVgskzjdJJj7zeo4zgds13SI7QrHGQ0khCr25JwB+dCXM9iqkkkdv8LNLWe/vtVcHKA2sR7YyCxx05IH5V6FK3QE9Tj8a5rT9S0vwloNrZmZQUUBigyWc8knHOSc1PY313r1wfsytb2KZzNIMMT2Cjv8AXtX0tKHLTXkfHVp89RvuXtX1u30uQRlg8oUHYOvJxye3esy5/tjWVaOGQWETD7+DnHP481rW+h2dm29YRJKTlpZRuYn156fhWiEAQcCtLmC0MjTNCgtbUROzXGME+ZypP0NaRRIlBAVFHTbwAKhe5WKTA+ZiThVqOaK4u1wT5aN6VfLr2Rk5tx7ssS6iiDCAu3otV5kurlhuIjXHRf68VPa2qQKFABIHWpGcq2DzSbUX7qCMZTXvMz1sEQ9mP609VAGcbcdqsOSzE8c03AyeKhts2UVHoVrqAOh4PAospAI9oHIq15ZKN0GRWfbAR3rKc4xXRD3oOPY5an7upGXfQm1CNns5eAz7Tj64rJ0xxJDJHnLRnn8c1s3d1FGpRiN2P0rlkvvsNzK8SBo5CQF6d+K507M7bNouECOQg9O1WIZAJAoGVPFZc95cKzBrYoo/jznr+FSLqsAAz8pz91uv/wBeuhNNM5XFxaGeHyNP13U7A8IxWeAdgpGCB6YNdKXBAPofSuTu9Tt7bVLe7QMWX90T/snqMd+cVsTau4g8yKIkcVk2bpO5tSxR3FvIjgMsilSrdwRg1xngRpbLWdQsHAEYOFI43FTj8cCt2PULqWEOFGB/dH69K5uAS2Xi1bicFDLnb7g5H5mpTLSZ6EVIPPWmhCAe9UwlxcJHjMRycb+pFNezuXYEXCjB54J/D/69DItqWCAxbHGOlVrmIOpz1UUpsLkn5pxgn0qtcaU7Kc3LZPXA4/CpuGhTvoTPbHaCWB+99KbZuTEFdc4HNN/sQEEeexwaoxaXLFP5cU+xeT6flXXGTnBx7HDOMYVFO++hqXMYbBK9Ka8alSOMEce1VFsL+FDtkWU/jz+f+NQQwajGSsjAjv05P+FYKR2cqaJIYArvGRgA0GMBwuMFW/Oqs89zBKDs3HH/AOunXGoPEVdIWPrwSfboK1m+Z8xlTg4rlNF1Rh0Gc1UukDEA8AH/AD2qFtXuDGrfY3OepHf8PSmm6upEysQ4Pcc1EWk/eKnC631K8sRicsANuetIZAOvI+lWElkdWWWE/wCfwqncOYmYlcA9V21Ekkyou6XMUZCBqUQAPIP0xgirsAe1ZgATGTn6e1ZU8wN/bvztEg4z16it10E0bA8hv0rqhKyUe5lUjf3uqJYpEuHJXPQ4qwqEqfYVioZdOKFVDxAYPtzWvHKlzGJB3/h6VU4te90MqU09JaMgv1jmh8tgGVv89frWFcaPLYqLiEscH+HqBz+dbLIbm5OAQqEj+uatkEMABkVMkoxUeo6bcpt9DNsNRZ7cwzjZIR/Fxn3/ABq/GBKo54qtq9kLuFiPlkxhW9/c1Fp11LHCkVwuCDtDf1rlujrauvdPOP2htDFx4Tj1lB8+mNlgB95G+U5PUAdfwr4U+N3jddB8OXcgcJ/COwJJIHHcZ7fQ1+mfiDSIdd0S906UKyXUDxHfyOQQD09cV+Kf7UWv3Vt461LwRO7R3Wkz+VcNk/OVyQMY4z8pznpzWDpKU+Y7qFZRg4yPGbrVp90lxKZJCzGSSViCck9MZ5x/SpbfWJLhGySpBDbnOMHGCOcgfQfXvWIZzNIyYDMW8tUf5sYzkkevpVd5ZIpHUOSSCCOcA8c9etbNt/I5Wkzft/EjowWWPPz7Y+uNvGe/XIq4PEMKIyMHVCSN3dSfbkfjXIJDPIu1E24I3ZwTnHX6UXN6N6lVYZXq2OOox0p812Z2R2S6xBI+7Jk2scYQAdO/p+VSDVYJgj52An8O55x0H9a4waowd9zAHjAQdT0/AYpW1XA2BRsTPyY4PqDk5qnJ9yHG6tLVHcRajbRKBNdRR4BOc/dGRgn69qla5jM43Mu1QCdxA3YHv1Oefwrhf7QjiLkAKGHGwZ6Dofagamr7BI4fB54PGAe5pxfK9w26HcGVGBKnBBPye2c59KleURwBmid8sOw5JPXr0rjIdWjlYGZxEPmx1/An1JNNh1NkVn8whWByMDJwcAjPPetOdIlQb6nbxsN2fkDgfdXGcZzg1KlxFJuBkBkwQRg/hzjH5VxDa3cLNGsZSRAcAHlgO+SMYGKa/iW6ijYBlBHyrtwcDqeo5z79Kx5k2VytHaxhFAKBQ46MCc+5x/WlSQsxRsFQP4GH8/X2riR4ulznYMjkHpk8Z46VYl8VFpS0bCMKOARkHvkkDt0q3KLKSsda0hZE6IFOFI/u445pE2JASwCCI/XIPQ+5PQVzNv4jDKh3kMeenU5ORjH/ANenSa9HE7F4mCkDG7tyeM4xz71XtIohw0OmT5VJUKyj/I/CrSlbl/3ZVn254OCF57Ec+v41yi+KYyoAQRknJGcjnPU4696ZL4yjDMRk4GML16+vFTzJ/DuJq3S508iBSRGf3m7P149RTo5jJGzADrjpk9O1cx/wmNucrKm5c8Fcccd++KcfFsbKMCOJMA7XBOeeo2n8O9bc6n8QWtpE6QvFcKyodwJBKsCBnsPT8qlkUMRvIVQc9R6c/TNcvF4tt1BXAQZ4KgnOPbHH0NOk8XxysSxxgHauMnPBHAJrLm13CUWdGSGbHAA/un/Oae85dcbSAowP/r1zbeLreA7ZFErP2GFx15GBjA/DNNg8VW8zIsrMqgjBwCT3A471pzL4upKg+XzOlBWYMHkVH8sDgZGfUZ9femoRHIHJG0Eds85PoK5p/F1tvZh8oyQS2cjOeMY4xihPGNo0TsGYHGMN94kDg01OC67hGD+0dO7GR+qsAcjjn3qOSPfLgD5hz9ax7fWTLAG3tvP8SDGOgwMn1rZl0W+ks/tSeXtKjd5pOQDzgYHNCfOxtpb6BIyRgSN+6UHnd69MGokZGRA6hWY8bjn8emPSuf1Fp42Yhg5BwOBgHjkc89+1ZF1rDFkEjkgr1Xgkc+gPepk1E05U0dhJfwRAvKfKCk53Z/P6VnX3iCGGWNxsDgERK4ySTxkk8DjI6cZqjaX9rcBGlIAI656D06cmmakbSBN8ewgnjf6ZzkAd/wCtQpSfvRKilblC+1qaVgkciqqsDyM5b6+nWq9zfPJO6sCGOD8owc5OPToahAtmdvLBiY4+R+McnJB9PUVEblYAgZixyTwgPPPOegHtWPM2Uklcka7MSqSWxnJcoRjPb+maupehoA23IVdwwOTyMnHesxpIV+eWXzRIOm/kH04OKlicwOixyDYFDbcnaQR0HXvQ2K1jSikjkj4BA3EjgDDHknFOkuGUkRlZiV3FweQM44GOcDFZ8bLG6shDNtJkJ6LzkDAxgY/GnwXcZl37VQZ2gY+Xp65J5P0pqz94aNJw4CYICMeVwMnGQeo4Gaq3SOxby+33vYdMDn60950BjQN16JkDd6nrSGVGQ72Hv8oHtjryK56stVodNKK1KrMAQq/eIB+UnP1HWpRcJHE0n31LYLYGen8qsQeU8RLBVwAB159gP61C8BAMGcRKcgAdQT79cVlGdm+bc6FGSI5bdHjQ4Chjldvp6fXvVmJ0IkQqyrkYXjAAz/OmyRo6xuXaN+g4z9OnTNI6+TzubOMHpg9eOn6USd3y3ElYlgICl5GaMErjoOOwyO+avw7pgywHbjhS54zVMKqHcU3wEDIbt7das2lw7hUCKUx93pxnqKhx53zSKskveNe0MqgMSHJ4AUenf860oQzxAsCGI5Xg7fX8ax7O5jAxGwbC5CjkDPbvya17Ng7MXwAvPrnrniq5FDoJe8vdexet5CW3EZBA5xnGBgVMX818EAswH3uh68j0qON0WTaSCOp9B+FSeb8zuigk8dPx4qk12EoufW5JIjKWZUAIJwO+fwqRWSWGNpQSR0b3+tQtP8qn7qg+nPv9aSdgkg4znj5Vx6Z/DNaWTXKD930GyLsU7iWXOQ38u3SpUBk3pwu7j5hwT/SnKwaI7W5x93qevQD6U6MbW+6pOff/ADmsm1flsF18iEk27tu9MZ/lUqB2Y4ICY7+tJPI0uEVQEJPbvTHc+WfuADGBjnp39aIwv8RVrJyCUq2SyqMf3ec+3vULO4dtqucHpjBGfX0xVnaTKMAuVOdxxwcYOB2AoDiGUA7XdixK1KXKi+ZW94hcTohbe0kigAjvjpnnjgU0rlgwbPPPpjp0NStI6jeqLjOMng7e/A6800Rkybg5VMHAx39fWmuaRmrGfcWz3IYsu0Ad8cdOQKpgXFr5bxuYmjb5fKIwe5JA9Se9dAVaY4YMVVfvnrx/OobiNXdnQ5cjlcdfYZ6YFJNt+6XKzTHaP461e0jYTKG2MMyrhWC9zznPvyK7PSfihaX0ODMsEi4yuNpBBzkAAdfxGDXny2yTAho2ETAg8ADPofrVO60lVkZFIiDjB2+nXtW0JuLcTD2MJe9Hc+itN8TQzuGjchJB8vm4BP4A4GBxWjHqQfLb1PzY3qeMn/69fNlvqV/pkubebBU7ecMWHXkZ4FdRpnxSuLNBFdKOgzKgHTucEdfoavnv0OepQcX7up7sZ2nQtkHaMnnr61PBctLINyoGHXgda858PfEXT9chzHKwl67HBQnsTg9P88V2Ol6tE29omSXj1wRzycHmrjO5ySpuPvHQRxEJywYKc9eDxx+tRGSRZzMm4AgruTHT06c5+lVbG7WRncN5ci4I5wD17evpU1vKjblchAR95s9apa3IirIkt0IMihN0QY9cjAzwe2DUkEEZldQWVcnHOfqDnuRSIu5flY4UEsvbpkHjPPsahd2lfGCABnb2H5c0NNgk2yVEUyHzMrGATjAyR2yfWm2gb5lLA5JAxyffAPH404JJMTErB2xzt9Og6061iDKJApDqc4XoevAPuaFrYpssskUluRFgMO3fOeRiqSXMlucAAqR/CO2T7USC4t5XlI+dQScUoZY5CyZO5cEdlyMd8960cbIyd2TSSm7JZAFlj+mCORgnHenwsbe3RwGYk/MuPujnPHt61CFWObG07mPOOAfT0HHpU4R2LGBRhuTu7+pxUpJ9Q1TI0leeTy5W+UngAYHTI6UrI0ZRIlDxEHK7fcHrmpZkEism1V44+Tt9ccVG9qjIE8wfITgJnuOpB71LSbNHaxHcLHbA7ZCm8/ngdOh6H8Kkij8yDYylQWPcEkcY9vamlVkRI5VBlU8gjt1x7ZqYOAd6uQ4H3f4f5dvam4pLzMrNMrqpt3ZlzHtGOo4OeB/Spd4eJm2Bnb0wevqPWnK5VQ4KuCDw3AbrwT1xn8aRLYKiNHtK5PyAnnntn09aHK6Ks18JXjnRgEEeZdx56YPSosy+aWYrls5V/Yc/jVqRk3BWUHA+8oxn1/GqMxEjlt4wDyg70o3sF7k6NAWjUAh93Xv7E0+SJUUjeH2nnjPHPQ1VlR4kEmwgNlQfQevt+PWrsLRXtntGLeSMc78Zf/65P5Umi2UJmXaFQcsf6+mOlSwokyInyowPJPXHpUGx5HYjI288Dn17VZtLtRMN6YbGB6ZPGQaaTYnYc1qYIwPlKscrtyT/AC6U5VVX8olVbbkb+hq6kkZjMYfcxXHpkE8/TAqCeBEnR8sBtGDn3+nPak20NJoydV1+LQELyABFP3kGfXIGfzrndU1/StetQqyKjZ+8wBxnvjOeldL4g0CDWtNcOAoUZ+U/NkE84/p6V4Hq2hXNrrM0MbFCCRvGTjnt7CiTUVzSNYpMu6lDFaTsFIkQsc9M9enNMGkQNbtNbRKssi7t6DBPPA5rKOgasL9FvbeeE5DrvBBYf3vTB9QTmtlI7nQbnyJojAePMQkgnpyAeK+VxUY1JP2TuZu0DW8NQSMrrON6scDr8vUD6Zr07wUp+wX2jSboznzYGb7mcdBzjnk9uvrXGeFr22W/AkQLa3ACunZT/C3Jxwe56Cti/up/Ceuwqp3ujsYnyfmBABBxxgfl3rx3Sm5KUd1udEFpzR6nceGdQeCxNjdELcQFiy+xJIP8663w9bi8u0TAZGP3T1HIwTXlOsaysnie01G3RWjukCzgcc8AEdec+ozXsvguwN+kF3FlCq+Z8x5OCeDx9P50q8HFLzInGz8it8V7hPC3he4kUmNChG/H8QBI47dCOeK+I7rUzPKwkYC4Zi2DxkEkcZ9+gr6b/ab8ZpPpdrYFzF9pny3H3lHUewJ4PAr5zuPCslzJHPEBjllfsCSe5xz9a9KkoQpcsuoqulo9jqPh7ry3SSaLqJRIQd0M7gZVsjIBznHP6V1o8QzaNdSWMozPCSd6Yw6+g759TXlVtZSwSeUN6TKBktnOODk9zmt3U5b++W3uEBW6hYY35O4DJIP1rmVOPP7r0YqdVR+Lc6aDU7nXddjiVfKVm5aRu/pjsO3evoDwHK2kJHE25I8D52HbHH1/CvnnTGkv7aO8Cm0nJxIMYKHOM88/jX0z4b1Gy1C382cBGdVba2MDHoOvX9MVxVU5T2ukerhaySfNuz5/+OWoXt14rhnuFWOKZv3YwQcAHBIP0/WuSvdKF7HFhQrMN3t2z/jXfftPIkV1aS2mJDktx/CeM49MjsO1ea6d4kjgsIjK5BAG5m7emD+lelyynCNSKMqqbk+V2saelzz2ELQkkOGBjPIPfOMelT6b4el8R3qkKzbfU8ZzznAzz2HNVtL1RNdvRFaR5243EkE/Q4NezeCtChgtEnfIYHAU4yTgEk4646fQUoTqOXLtc4KtRpe6jxT4jeDbvRrATyK0IQjIVAeM8Dj1znntXD29zegtGJHVyRjPIUY6AHjmvorx9qsSXSxXKlojnCDG44GD2IHWuVl8KaZf2aPbJ5bYLbV/i+mBnjv6mvqHThKmuZbDjPmS0PMrLUdZtnV94lkGR8mAuMDqCcdeeBXWaLfahdQhZEKjqOnTnvitKXwBPHAl2FZcE/LwOh4OOuPSt/w1pSJayyyYO0lcMM7jxzntXlV3ScFpqTN8r5TitfuSrtH86TMRh8fzNUrWMxRAvNuyeWx365rrNY0AXmog7SueC2eAM8Yz+tU9e8KOYI4Ylwyn7oJ+Y9gMepxWfutqMloS3ZeRlzjYE2yZLHJ3cZHr9KlW9RlCtMCF49z1PBqvP4K1GItPKdiooIJHqcHGTgHn6+1Snw/JDbEozOxHr06dOa551KFvdexalFx0RtadqtscbQ27+6xHP65/SrGq6edRK+WvlhOev5Z46f1rE0jwpPfkgOZWAPUAYHPUntWhc319oixwXCAtjHXoOnBxzn1rghVSblT3IilNe7obOjX1zAnk3AXyuBwM4B71vQX+kXBdZVEsiEDL4HHtkc/0rkU8VCeLDngDHT5jjkZIrn7m7lW4ecxsoboByM17dDFvl5ahPJY9VhTSlES24HlkjHP6Z7nFdBZ6DY3DeaGJCHnnAb2x1ryHR9Svn8qQRKEjcEZ7d88etemaDdXT7FMeCRyc/Kep9Pyr1o1Yy92JLkrnXWcKWsYjACoB06/SnzREMqo4fcMZxgA1TVhOABtUAc7T1I9+9So/loAGIwc7e/XGBXZG1uYa6kogR2MfG5CQdvIJGenFNe3SOUq3ykdG59KeY5IAZFAK5wDgZJ55/wA9KZcXoECh8r2z2H6VT5vtEJJt8xPamJom88lkOBkEcetRNvjjRo4wq9Av484HpSwWsTZWNgpbrx155ps6TxXDdAkecZ9D7VN7vmLiuWI0xDf5hXaW6nHXFSxSIFKIBHICTuPUg44A6VHHO0ZKyAMnB+pNK6KzmTJ34xkenXHXiqewOzYBw0ZTcQ2fTv8ASo1UQosZRm5HbbknJJ9B+dSpsi29M/7HUUy4Z0CMUJJP3uoHpnA/Wpbv7pnZJe6Vk8pp2d9oIXjnHGeePqatmxjeJ3hk2soH3nz9OO9V5GSVyrKpc+nIbvj16dqjQG2mLRnDAk+2SD2xUuKXwl3suUmTzbZV3w+eqklRjHPOTk8D605LmKdgHQw/7HXt1z3p7TSXCkGNt4GOhCnPUjNUpVijkQSxgbT74J57Ci10DbROLbfIREWBH4D8/elglktW2uBMABxjPPIHOOcfWmKqTbxE+1c/d9++BSrIQvlqxIK8Y4BHHOfU03qO4gvJIp9pQptU53Dcp5Axnjn6ZqRJDPM2JFVnOQvAP4/XpVS4kjaNlz3I6jPoQc1Ju82XdEDCyDACY6cjPIqtrcuo27kt5HcxkOxEgI+4BkfiOpJ+tV4bsQzKTGRkfNgbQBg9OvGfWpreOcLGxfPzcjqMe/1p3mpKHMyB4yCD7dv50m7sV3Je7oV5kE4Z8tGWG3GN2Bz2xU1ujIjfKQoPoOnOMHA69KilwsiYZEUNgAZycjnNWy2FLA5XDD8u1IaSfxIhkYOWMq+TuB/2iOMDHYGmELA6NzgqAd3rxycnk+9ILoSEoVDKcEg+hPBH0pjzwrdO0rkAZA4JAAPHQcVMrv4UVZIfJIRFlMFQT8qfKxJPBGB6805POhdXZS+4D5n6r6Z9QKklihZmdm4UjG04wc9hntUkCyAgglgMnc/P86L3JUkis1wJo5IpF+bOGYd8j35x/hSWccVsXGScjr14ODkYPSprqeJ5BhQBgZ2jke/qKVVt5XOJgMITu9uwOKbSQ1r8ISWbwHckjPEpyEzj3yccfhgUW927SbQpKHGN45zjJzUccLyRFbcnaWyc8/pjvUUkj2EytMDKScD5yCPXAI5qWl9oT3P0DlJdgFACnpxiiNCqkHGSePpShoslVPJ/rSknZkbSPetGaX0FDrG20dRQWO3kjb3WkEKRPv6sf0phZnPTHNJ6g9EPadASqqRkenbmjcsKAgA8elR8MSxAyPb+tOBG1mI+VRnc3A/M0m0kUhwYk4Ock/h+FSJGCORyMmvK/iJ+0h4L+H0jW7351bUgxU2Wn4kZDz/rGzhRn1OT2Br5i+JH7VfjHxhJPa6ZNH4b0tyR5drn7Q46Dc5yBkZB24PoQa5fb87cYK5oofzH2D43+MXhL4e2rSa5rVvbyqMi1iffO/YAIoJJJ9uOpwK+aviP+2brWsQzW3hHTl0aB/lW7usSXBGeSoUlVyPXOD2r5w1LVXvLh7qaVp7iQgSSOSzMSepJySaoSzuJSSCABndn9KwlGU170vkjRKKNfxN4nu9cv5NQ1S+uNTvXB3SXjl2XJOQMgbQTzgYHtWTLeh3ALkoBnC56Ec4qhcyO7newbC52kDkZ6/hUM05jCEkFhxu9ueK2jTjGC5VYU5NsmeeWTLDKg9OR/n/9VVLieJl5OSDwf8artdysSxyGHtnA6D8azLm6jiKk4yCMt+BOK1s2tjKTZrXN6jQb0TDY9s1Tn1GJYV35Cg54yPzrKmu3nYGMkheigZz7mo2tnW3Y3sqrEWwVHcHJ/SlKnddgc1D3i3LqGGYgDYRx3z2798VArzyxNJhRk8Dv+NZ8+sxW08cNvDv3fLuJ44zg9KrahJLeq5uXa3RxjYnH4g9cn8qcY2Etua5YmvrbT5PLcNMxGd7dPwGMn0prX13fIAhMMBIwz9+3fpx2qgl3FaQKojEzLhd54YEZ68dah+03Ooz5jDbCeWXPTqMnpz0rT2bBPy3L6xQQwsZkMkuc9RtyO+KrNey3D/u0IwB0PBB7jNTzoVgBnC7VOeOo74wPf9KZcTpHtEO1cr90jnP/ANaht35RWcfMV7QTxRyzAllOSvf6ZHYURssSkxp3OfYfWq8N+zA+cgLqcbV4BPuM1VeYwRh2bcvGevB6Chp3KWvxFt9QclhIQwIwG69BjHJ44qpdXiq4DSjJGR/QHHvTJmJEh4IOPL7eueMZ5qrI5tgzgttxyv8AUVcbINvd6Fhp0kLnf5i4HsoPGcD09+9RGZ5CzOCTn7vHPXvjioRJ9nt2ZiAApY88ge4x1FK8whfG4sMZP49x7U3GzJdojDIxkB2q3bZn+uOaN5t5iy5Kso+XtgZzjv8A/qpI5GeNixAwRjqPr7VHMwQ5AJkUY25OMHnkU7/ZsF7D3cRRMFYMSeOTnGev0NQicMwU5Kgfpz7UksofbtVcAc7l+vcCq7I8EW5UDRqSAOMk5z069TQo6c0kO7JriVjZsqYLBTjdng+/p+tNiR4EduSSg47HjJ6ev6Ux5C6zGNS2EyjAbSeOMgjJOaaS4k4DIh9eCMHnH15/Ci9/dCw4SB1XGUKjJbBPqSMAenvVtCJI08v/AFgGD/jnNVpnQRbl/eMAMIhyTxjqfaiXykG1WO5Rlt+eQegyBjt9aWrZKd92BVYrsSybn3J/D82Ogzj+tNeQTSCJ42yeeuPofelgeJovkUogbALnnoPfpzgZpkzhSjBlKt0VMlgBjJ4PIH61clsTq3uSrCYVdpCWIGdgpkWw+Y8h5I2qr8gjsMmoyhiby47pZCF5fGN/v7fSlkt5JFjLSgqpzhc9eMZPSko3965drkSXLzM3moBGSVITrnHcfX9KklBljRCQuDnbjt25qMgQPv2BhI2D6rwemM8ZFDXYCLvUK0mQOc4HTJz0NNpX0QtF1GFnk3AE7wOc5IB46fhQTICjH76LjfngjPIxjr3p6pHKhBy0YOevP049u9NXYWEKKyv1ZGzkKB25P6VSdlsC0Xu7g6lAMtuyWO/p9SR29hT3QlCiswG3Hz4+hI9DUEkaFMlcoTn8M+vrSiVmeaV3D5JYfzPA7Yoa0HchnmeK44AaFhynY85zxgVaARVKElTuGR3Boyjjcg83cP1OPf8AyKYiKqsNu5gxJTOOvPXoKTkmg5bDIJQVbyNxAfa2RxnBxyakZFUByAzkjHoR3GR6Uu+MPyyhzj1OQByD24xihjvgZAq4ySvoT9R0+tTe6cohshoBVWfIcORls9B04z2qFyJpQiSbARgtz9foDinIzLGXAXYOuOT0/wA8U2TPmE7A+AMN2I69OpODg98ihNyC0ug+WJHB8tRs678578j2qFpiiKwK7AA3Gdx56Y/z1qeaJLg+WiIitgjHRec4xxzj19ajWRYg0bAMAe/GPbpnmnuO+qFDpAr4bgncQxPTg8gfSkECSqHZAsxAwFIIUYyB9aZHclcKAgCHPAGecnkjnmrCOzv5m9SR0QIOnuc/WiWgPqVYxIPNwV87DZ288Ak54A6Cpo1e4dMNhRwck/Nx29s+tRB1EvlqC7KC2d3PUkjgDgDH1FTCP7KHR8DcRj3J54P1oumgik3uN84WqOjdFUY45685xSRL5SAh87vU5OPXJonicsAQNzpyqjsc00xgAA4JVcLk4x0zkUO1wktSQSeZas2zeu7EmSB+h5P8qEKLGFcsAc8DGO56AdcUxhLFFs+Ta3P+0T3601AXto2XCyqrYLcn6dKLLlFrceIXmZniBVeh4x3OCePalkUmYrHhsDjjHsCaZIoMkeckqcb3OA5OOg6Goo3d5UDgr8/3sbecHIPXv7ipWoPQeXJt5C7hBkcLg8d/xzzTHIkmZVU4x+Qx6etQRwEOY2ZgwyV5zznPNTXCvGmFxvK5O0Y5zz+FWrIbWg53jclozkqMlOg/A+vt6VGhFvK0rxtGCRnBLZxx+FIIJZFbfGVBAbg9+pIwc44pkKFiSxaQAjcmTz3yMdAe9DSBJyL9tHJKR5mwA5JVCcYwcYyO/wDOui8KazLo2qWk6uyqrgMABhl4xnk4x/niuTF0BcoihkReOuQRkk9vT37Vow3JUqI1G0HJ/wBrNYSvJ8prH3WpdUfbHhPV49Y0m3lC7jIoJzzyB/Uc1vIjrCQCODz6ntwD2rwf4EeLTeI+nytiZB/qsHhRnBBPB75APevdEndwCjhXYEjjr3xXgYqnKnI+soVPaU1InJGVIVl2Nn0Gaaqgg7mO7HJzxjrgjGc5xzmgSl1JOCOT1wc/hx+GKasLqCrq3ljrtz/PFcaXMnKR0Jj5Xyzkg8Y6HpkClGCNwwWLY2NnOOfbpQswPG4btxAGM8UvlhJQGIZSSffpnt0zTjLQTY2KEggHdtBJ29v5UrBxJkMeRmnRMz7ueAPpj6U9WUnCkNnqe5HoRQ3ysrV/EKYxG8hyWUjntkg8Y9RUckDF9xQDdgnHb6+9OeNlIL8qB37ZpEA+eNywLEnPqPce9NJP3geiK5gKIA2GBzn/AOt+HapFkG1kCsDt/wDrZ5qXyQxywI2n+Lgf5zTQECIFzvzksvce/wCPNW3FEPbluI8pY7AeGGehwB7D1NMJVAQVO5Rn5uO3eplcOSv8eePTJyT24pUkBjO1AWH97n6n6Gs3ZFq6sV5ZxKBwXLc9O4HTimCTGQFBH605oSkYOSyg5x684P41BNIsZ78nIX09vequDav7xJLGx5WI5POF+nWowMR4wOnBbsfbNAdgdxB2g/TBpZpAyFiMk+nQfhQ2vhGmmUbgBnZlBbHFOsw8tzDxuycdc+3eiVcnjGTnNTabGFmQEHqCOO9F4t8pErcy5TvdEGxFG3Cgf98k9Oa63SiVKrzgD+XrXM6NAzDLbX+UkL25I611OmgopUrweDxn8Kxk2bJNJHRWPEgbbuA5Fb9lGHPm4IIPP6+1Y+lKTGwIABP863LIKybiwHONvOTiqV0jRvUuxsJ2yATj+L/61aVqGeMgthQcndWZAoWVFTOAf/11oghExkHced3p7VpFJIbtY0o2Cw5blQeD/wDqq5G5CphQRzn1P41Xs4opIVHO1Rz71ditxK8ZXaoUnj/Ghps55NXHKpkQsiENj+LtVuzY+WA2C4PLVEURZvLzk4znnHXHFOkCYKxA5z9a0i7EPVFony3LLmpEhZydzDcBnj0qnbSMJRvGO341pxISM8DIyfQ+1br+Yh3iFvMA+ARk+lSsQsm9uFBqpbxNHKcZ6k9KmuIi8WAeP1p3SZDV2OhkLyFcHLHj+lW/LdGyTWfHM9uBtXew4H860EnMiqSRw3P9a0ijOaY5VEh+bhwf4qmPLYPGKRysjfKo2k/eqFnIZh3z+H/66FozLVonOGRtvy4OT/iaVRxnsajaUFTgknH+c05JQV2Ec1Wlwd7CgqSR3pREAcdOf85pWBU57iiIDDEYJI//AF000jPVAzGNvWk8zJNNMgkbPUinYIOe5FO4noIWyuMEDNNJRgRnNOeNgQvUA/nTWQK2QP8A61O2pIyVikYHOP8APtVS5JVdoUc/44q3LgKN3WoJxkZGOn+NFkWmkVZ1CRDcTgDnH+FZtySwJHUH+HgVeuAQhyDjH5D1rMeUfMCw2msndmisUZmKlsjHHesq+kLDrkHvWjdADIIJGD3/AFrCvZcliQcDOF6c/wAqyvb4jdGXrd2I4CoOCBj/AOvXMeHtNa91aS/kwAGIVPw/KrHiq9eK2kGfmcHBXqOcdufatrwzaCGxtowGBCjP175HtWLs/eN4rQ6fTlEaYOCuPWuo8M+FrrxRcMYmFvZQ8NcdSW6lVGMZx1P9a56ygee5t7WBN9xO4jjVcgZJ6n2HWvb9G0618N6Nb2UHEca5Ld2bqSfcmvRwtK75jysbiFBcsd2V9M8JWOlRZMYuZQeDKAcfQYwK3rUJbQkcLu56YrMbVFuJPKgUyEAkt2H41NCtxdBfOITd1UY/TjpXtRg+V82h8rOqnNcupfkuFzhPmJqp5FzcMUdtiA4+XuKtwW6QggLjFSIRvI9aE1Fe6W4uTXMVhapbEEIC2OverHIXA5xSzglOKaXJUDrxUtt+8OEVFuIgOWIGaDkqQe3NRyAbxz/n3pHuFQkZzj+FallxTGsDKewNPOUXOOtZ811MXxGg5P1wKsQ2ck53SOQP7ucnB9ai+hrYS81BLdGCqzvjI/wrIkkvLxw5j8pQerAj+nP1rf8AscSMWCDJ9aivojLEeuQOB2rWm3zGNRpRemxSt9PRGMjEyblxt9D9TWPrVnEkSMqCPacfL3Patu3kLR7Sclaq6jAbm3kQdcZ/LmlNcsgp1OdJkW83VvE3XIBNUp7GLzvMaMbyc/j1pdCnLxtA2dy5P4ZxirZiLbkK8D/OK0jaXyImrS9TM1PSUn0+fyUzMqEq3v1H+TWzoUy3ulW8rxiOQp+8Vf73IP41FCQxZM4OKp6LK9tqF9bGPESv5kbc9Dzx9KTSTKTbR0UUOFHGa5rxvFLaG01GHCyQtt3dQAeeQeo4/WulhuB0I71neKIEvdFuoyC+1fMVfUjJ/lUbMpaGvbSfaLeJxwWRTt9OKsKoC+nFc54E1Br/AMN2ruwaVAY2b/dJGa6MSBlPbNDVmApAwR04qpIp2EHPIqypLL6mo5chDmlYDNgzvKn0qrqK+RKHxx6498VfgQPKwAwR1qHU4jJAQOMV0UXaXqcuJjeDlHdDVXeu4cA02SANng802wk82HvkcGp2ZguD6VnNcsnE0pS54KXcz7yMYyAN2BUEsW+IHpmtGWMOh6ZIqtGAytHnkH71UneHoFuWfqQxSCMDJPApSpYEnFKtuRIc5JNSBHSPJGMVCtct7lVEIl7gf3vWnzRK4KsgINPKMW54qR1LoQK3nraRz09G4nDeI9HmhuLe4twWjEibvUDPNaSyeaMKRkY4rf8ALGSjLlcc/wCcVmXWnCCXfGDt6f4dqadpF3co8o4hZISGUYPFZl1HLp4ZomJjx07/AErTVsLtAzg43VWnBncJkYJz+VbUpe97xz14+77u5NpsgmtgwzuPXd2q6oCkqAQPWqBtTbtuh5I/I+tTxXPmALkbhwRWdX3nzRNKMuVKMt0SzhSmduc9D7dgaqXFoJk2ngkflVmYkyDIyKlcAnIwGK1ytOx0q5iWlw32j7M75cNgM3f2+v8AOvyf/wCCnXgQeHf2iE8QWUKRWfiCwiWeVRhTdxnYdx7Ex+XjvgHjAr9UPGd9Fo2mvcBx55IWJF+8STjIHXjrXyV+2x8Gm8f/ALMPifxCsRm1zQ7hNYt3bmQRoSJTn/cLnHsDSTUVctq3vH5XXGnBxJIzLGSMAr+vQd6zkjfeVZlJycsw6njANbMcYvLNHjLL5iqxbA5bB4A7D8azpIzGyvuEoGCHBGOOCOp7+nWhlpKxUihdvOVSd4HLdgOO+aq3FvKgi3JtTI7jGe5HPQ1fuQIEcbwrZ42Z3EZ5BFQ3NhJIilSSc8rtIxnk8dhSaRKTsUQFdn3bVIJOc/QYwevrTHIUMOWAP/1quyWbRtJhHmCkfP2Bx0x3pk0BSUF4scfc7c9P/r1KDoRMoRk+UtuUcN0HPfGO1BtzDjcQucjn8f8AOame2Z2TdGR5gPzdfmGOevSiBTGdrDgKCCR3+v1oQdSsEBIQHLHGT2A7Yp3kSRK2cZ/nz+tMZHWc4VuTjgZIqWKOZFG4bAp7j+dNghPJdHVUYq+MelIsJlkY7hxzy3J6evX8KdLBiRskOinb8pIJPqBSeXkFkV2XGB7H35/zipBi3FqYkTujD29faiRhC6uA2/8ADp7j3prtK4XJJOD6AeppgLvISCOQc5HUdTTuIcbgwuCgIenC7leHyS2QxY888+g9KjGZEdF2t8vXv1zTVZo3TGAV6cZ596G7jYr7gNpBUjGF9etPiABXzS2Mj/69DQyyx+dkFRwT756c1OYmaPPALZ+ZhjOOtCsC1BIE87av7wFTnkAH6E1EkkTSoTEFXGNrnPGfwpFhLoxJ5xjjnGMYB9sUzYi42qXUjBLDofandiL0skJh2ICjDkgpgg8jmonuIdoCxjYuT6n06nnFRGMKj7QBgDhutKHChmDLhjhkbkgflR/eBrUnDhlm2QjdjGW7D29fWol3KwVjhhjjaM+v5imyhTGu5gzHp2wP/rVKpaVkifA2r269MetF2xJ2GRtGWJIaRWcHb3PPXPrSzxp50ixZ25PLckgA+o/DihWV1A6AEfPkbsetIoILiMkZJIbqSOtU1YNLmroN5FEDDesY4gcoT6nHBrtn8Y2n2Axrcqy54xnOeOgHb19BXmzxtHKwuHXtwOvT26U/MYRC2NwP8I7Z4x0FVCo4CaTexq6xqaw3DIrK/GWxnv0H/wCr1rKknIDeYQWKcNjpz70xJg8khSNdznnOecnOKsWcUl7doGUDK5HIGBnGffHp1qZScm5FrWw+JGj08biRKxBXHy45yQaaUmu2y6HEhHTGFAPGT6ZrRuLI21oX4YMSgJ45H1OeearaYxcKFQ5BGeARjOQD9ahO6G4OL5S3Do6ybWfcT6g45J9O9XZ9FhkgWLcVXAB2/wAs1dZ1Mexf3W4k7z0HtTxiWPcThfYdT15xWV2m7nXCnF+7Y5y/0EpCssYAG3JTjOOvb+dUobaRnYgkOQB14X8PX8a65XMaOFTKE9fY9qwJrdYNUbZlIpeen3D0IyevrVx/vEVoKm9EVhptz5T/ADh16q2B1x6+uM02z0+cK25BtDZzjnv68cVqBAqMyqZJFwDtc/nUjl4JmLSbUb+EjB9P51k5ONzaNKLtLoRMgIwhX5SN24DCnsM9u5qVbdtgZtvpx3HrT0khJKB1BK8bh79T61Yk8t0CygcLwvPP0rKpNu2h0xgplWEEtIpLO8YHGBwT3H4U4MxZMNgggbM/eB/+vUf2U3EqyMBkjPJJ5wccj0A6VYRXSUMo3A43fUY465FEmoeYWbfu9BERJJmLSAODg7ehHbFSTwzC1IGUXIx3/I+tVZim7zNv8RG5RznkfjitNIwsqGAFcjI+nf8AGpkrNS2FFWKQtgo2tKCCpJ80degwBnBNWraGJERY3ViD35z2I9sVDeRiWTDZGFOTxj9fSp4YlktECYUjHz4GWGc5p/HH1E4vm7mjbWqOsmSqYb+DjeOMHn/CtG0iBc4CsAOOM+3Ws62ACrJzsUf99Dnn3Gea07RWjUFCCx6t/gM0XcF7zBpRZMkgzyQG4+8MdeP1q6rkLtcsQGPzAH09qgjTe+/IEgGDx681bZjLIQ8ZA4+btV3J5Wl5CRqZI9oyFBPzdCfamKMSFVJ2qcDnv75qYBQXCkqcYC9257DFH2dUIAGeM9utVdJ8pKjaO41YzGzOQCcc8D6UoIC4yYySSPf1xTA7DHmbgrNjbnAPT345qYQl4y+SyqcAf4GpkSmvsjIg0ath8kDJ9TQWTMauSSx54/WmSwlZX3YyTn5ewxx+NPBKKBjHP1P/AOqnHR+8NpyiThhGWwwxj+6O+Rg014y6qwP3jx0H1wKhUKzbd2OThe34+lDEF/ulmH+yTjt60JBayXMDRbWxjGP4QeevalCt5oBJIB/PntSOWWMoQQwJPpnpgVMuyEcEmQf3unPpk9KlXv7oRi+4jzOsqlAxHfGOV47ZoCnGAG55JxyB14xSrISGcFFbd6c4phV5JUBUkHB9uM8etN7DScWRRqGJK8DOfy/qac0QjY5RiAeAfXBJ/Clhj3M+MsxX7vp1PP4Uu1mkALhQR1wSAfXGaTWqGnboUGiDsQ2Bg53bcdetRz2KPyOcZ4PT+XWrjQvI+dyuwA+b6dKJSAcAhmJ+72J7YIqndl07K8pdDKm054Z2eJvKXK7dhOd2OTzx+ferNj4u13QBG0cizW4JjZHA3lfTdnIxk9jxxU80KRsrOp3ED24+oqKfT4iqkOpDHkdwOSDke/bis4q3vEySl5nbaJ8V0EiLcyeQq8Yf5gOvfA6fpXfWXi+y1GNfKmViTyMktt9Qccj9a+fLrTUSQbiACcbewHqPrTbWKfThm0mng64eKQ5AyDwMkYOOmMV0KrY5JYdfZZ9T2GtosXmYEsTZDjJBz/iPp0qZbpXAYNgsevoOwz3zXzrYfEvVNFd/PSW6jOAdoySexwMYA75/Cu40T4padcuqNMsdw3Ihd9oYDnIOOcdxgcVcJxkYujKHmeuweXLL5o3cnhFOMf8A6vyq40otk3qm0ZwduOh7kVx+m+JIZI5DHKZIpCP3nGG9QCCeK2be8QwjY67GOT83B/xJrRe69jkUXc0JC0sZJADFed3C/Uj/ACKkRFdCjIm9ASMH73X26CoZbqO5DglUU/xDOSfQ+wqXSQjFlkkRWYZzj5QMdOPX+dU/eYm2mREyhCpDKhb+LGAT706GUQs0TEq+OdvO0469fxxUbSorSYRpEk5AzgD3HHenu6wwIj5YkEnjkLnoT6iiUbAr3FF0ZZMyDGB91O/rwakQpKZCAZGAz79ev4VBDaRkkmUjBI+YY9x+FLksQgjVsHB54B6c/X16UPRDUU2WxCHRCXDM2M/ICT1yfaopEDZXOABhUXPvyMD196SKXKhfuuue+PTjFPkkilBTlWK+wBGcYGalOzE43fvEK74onwuXPGEBznnJ6dajiKMixldrAk7CeenJx2/GpvNIfZlo97DG8YO3pwPr3psp+zkqBuwDlsc570XHawNGw9TG4ByT0HYdc1DJGbicCLKkEAbuuPXIHarBnQqV2hVJHOdwJ644HX8eOlRTTNEu1fni/Ud+3atFdx2JtFDEBkLIy/ux12kZ7jgke9RSshBDI0fO4cduxz3zVpJkkmB4DYPyjrwDyOOtV7oFYc8bicHdnI9jWaKtqRxyylzJHgMOPqOeCPenRESP8y7Sc/MOueSB0qmJGgkyuORz3/nVq0k3Al9wz129fxobaBJJlxYwJSkoYBR9CfcVXv7k2A3PkhhndgnIwSOnTp/StOQuWJkDSkKR8xyORgcfl0qldaSbxNkpJG3J5PIweBxTTTtcLtStExIPFdkIzHvUYXJPQj2Pv79Peub8RWun3Mst3BMkc+75VHIzkZA9iOc881W8UfD1rmF5bYswBwMHnPbPt+HSvOtSh1XSpDEzACMn1Iwe4/8A1VM0pL3jWNk9D3jwq+m+JdFjs7wRJfxn5S5A4GMbQTknsePWqvjHwOmt2oY8TwcCRMHnkgE4zivErPxreWSR5UOynORwwOeDnrx1r1LwD8UjcKV1MvLE4MfPzOo55I4JHfufrXzWIwk6bdSl9xfImvM4PU7G90GQzQKyMgKsJMHIx1HUde/p0rtLHxHb+MfC621wW/tW3YEOoGGHOQOM9MdMV0+raHYeILF3t5VmhlQ7XXG4ZOBgeo7ivNdEsZ/DmqskoZEDjEvGMZ54HqD9DXlObhHmXTcyVSdOLjIk0bU57fxNbQSguiSKRzkg56DPc+9fTHw88b6fY2T2tw4juMEh3OVbk5GcAZAxge1fNHjGNkuYNQtxhi2S+3GMHjOOvfn1PrXf2V5Hqdik0akEgZ29mwM4H/16VRRrqMolRqPmUpLQ5r46ai/ifxSwt8y2cR/dJwCrHqR3HT1/CuJ0fUhYsIJsPu/v849hWxdXBGvTNJId2eQfvA9/1riPG1wlrqCKBgyEZbOFHcc9+a9bD4d1o8sloc9SXPVfY9KitbO/U87bk47jk45zk4wP/rU2bSzpYabAYEcdMfn0rzKLxZPpkZ+UhD/ewzD1PUV0fhX4raXrDiyurny5FfbH9oJJbgYAzzznjgDFedXy+vSblTV0jWEYs9dj0S1bSLfV7RQhVcT25PUEZ3d8n8hzXR6QltLbJ/pb28rH76vhQuOvTseMZrwbxv8AEO/8HWIt4ebe6O3YM46HJAA5x05NP8G6nrXiLQbi3tnaO7iDZ2PtLcngE4BBPQYPpXXhcJOFPmqPc6W6cUo7NHRfGGC9sbiSGef+0VYL5U2d3B6ZwMDv0/rXH22hRarp6xNFnGFAPr7fjWXo+qalqWbe4Xcqlgxf5XyCQcjA4z6V6RpWhS22n2sxjUhW3HHVPTI9xzxng101KiotU+qHCrG3e5neHtDfwtCLgoFi/AE45OeemfzraX4pX4lKNEscS/IAmSCOckDOQT7kis74h+JJLWxhiADx7iST0UY5OO/t9a5MajcS2wlSASvjhQMAj8/Su+hTpSSqS0uYtp+6dF4t8U22qwYQNE+MDuWIySc496p+BPGZivY7ScEISfMfqoGSRniuN1Xx3HahUltkXHXna2MgZwRXQ+AprPxTfLNaoUJbaX2d+D0I6YPWu7E01ClzXIbUX7up9AXkKSeG3dVAlKkBz1HoQAeaxdBsQ9iUcl1Tjch4BJP44rr9Q0Qjw/BEGEY2gnPTdgE5xn1NcVpdw9ms0eVZVk27V/i5OCcetfHVJSUOa41dvmGJZvp7sXkWVJH7joB60+JFF2XxvJP3uuOhx16VqajH52nwGNQNzDKkDcOecn+VRrah7ZAAMhiPw4IP41i6rnB6aii5X97UffSW1wFhZEHykMccEH1HSubi8PMJihdfIJ6cgkenA/rXSXdqqrEI8McevP4Vb0KwM8sj3EOQM45HUY689K8RXvtY2nFNLl3Gad4cW1tlfbHEGx07g+vHXpXGfETR5JHCwRAJkhpeh6YHJ+letXLiORVOCCD83GRxxxjmuT8UyRSx7QASTy7A9PUcc/TivVw8XFe6iY0W/evqeJNIbFDvXHGceueB7ZrS013nUMVDgdFx7cVZ8Q2bSXDOgAQ8fT8MVhTXMuk7QrkICQc9M88dM5r3KbjNcko6nb7FuPMdNayzWo2wsigjJBTPrjjvjnrW34dhv7yZwNRZCvKx44x34zg8/jWf4YsotVUyG5QuBn/e+nsOPzq7qWlTacVfaXx83nJkfrnjFaewnQfNF3ieVOPvHp2lWRjT95IpIXcNnJGep+pFaC2IDtsAGBlS+eT2z715z4d8TrBcJuvQox873D428Ack9v1r0KzuobmMlGy5A+Zc/pn1r2aEuaOg4vmLSxyxbXOHIHKgH8evvVcsJmIdQASSdwHX6VJO8kIby5SB0IIHXnjPWqEk6yuhVkZs8jI44wCPeuv3UQ05MuFog25SVAGc5xg+nvzU8l0ot3LByxC/NntznoO9V45kkTbIdqAH5sY9ifp70RxCRSI5ASRx1P0J9qVro0jyjTIzggqxjAx2+XnGeatLPHJEylT1+61QfYpYU27g2P7vQ0jRvFGDJw2OmDzj3ANQ9SLa+6EkTzkld0QwB8hwRzkYNWDHLKhLNwF6D17f/XqNLlTHhVDKQMf59aYXcMohK/N95Rnpz7U2my7WGrtmTOBIDwOPqD9c1VltzE3yHYB/C3r3qyLn7OwXy+gH3fUEg4BH9atyCK4mB2gl+uen1qL2E0kiskrx5Zw6gDqvzenXnrTmmjbd5gCZH8RwOvvSzwSJlYnIC8n39v8A69UnXdkAlgp53dj7ZoiS1byH/YxEuC2VLDp1Zeo6Uy4EssoKsSFP5jtipoZhOhjBZdpx8wwc4yPemNatbvvRlXLEtt7n0APaqvFg27DJoBBb+aRhFJ7dcnBJJ/8Ar0wG2njaSHfGQpU+jZHAwM5xVhbppGaNts6gnHAz15JGB0qBnihk3ZQsH3EZOCeAeOvT0FK1vhZSQyIzWzkwzBZcDhU4/Xqcc9KtiN0HDb5gMgjgH8DmmC4SeR22D93056nselTXM5YgK6bmXJ456E4HGOBRs/eLSb6kKMsiZePkc71xhj1JH06c0iSEjy/MLMQS23sSMdSSBj0qLywzsn+sVcnBOBj0/wD1U6azSW1Lx8lmHyf7PJ4GOfxqXZMiVjRbS45LVmiJR41Eg3ODnGBxnqeelUxdxBHheELkfePzbTjk4x1qGBTaovID8kp1OAMjp/nJq39rjlXMnybiAduOpHTng1Sd/dkyUmrFOazDH90d3BHz9Aw/DjI/D3qzZzr5CGR2ZiBhVHX6kfWq4WMNI2d7bR98kbfcEdx/9ap2UCOIqxlAHyvzk+5I6cVO/Uu6XUdcAxyggKd3tznjA4Ip0VvDKQ6ZE6sCzKMDoeh780y1lBZUDAgsRvc5989M98Uwy27R75A8LMSGTk5x2x16e2KqzQ7JLmEkjlieXyEdnJA4f09M/lUxnZ4ClwPJd1bjgtjvnjt7VHG8rKXiZcK2ffbz2x/9ep5JxcopkUPJg4IBwfoSOM0tyFeSPvhkQAEZPHKr2xSsoCfxYNPzCg+8OT/D/Sql/f22nWklxcyx2ttGCWmlIVVXGckniiU1H4mdCi38JIqM75ZtoJ4FOmu4LS3kmlljiijBLSSkKoHUkk9MV4F8Rf2u/Dvh5XtvDUTa9fAHbNkJbjkgncfvYPOADkHrXy949+Mviz4l3LS6xq1xFbMpUadZO0NtGv8Aug5YnuST7YrnlWcvgV/MtQs+WpofW3xE/ar8M+C5ZLDSon8Q6uo+7bkC2Qnpuk5H4AE+lfMvj79oHxp4/eSO/wBUGmaapP8AoWnkojgg8O33mAzjqAeuK8oGorbQ4QEIBt+8emfU+npVGW6E0ihZAcdfx/Tis/ZSk+aTv+RsrRXumhLfpbrhEGCxO1OAPf61my3xLgqD1+bNRvfhUKuhjAP3mf8Aw7ZqFZo4yQAXHfnnH41tFJdLEPX3ic3xZWZUOP5fWorq8KyqSBIW+96AYHNU7i8URkH5Vyen4VSutRihYEzYP557AfhS0b90T95blq6uzEw2oCGGG44VfXiqlxMioQ2DknAz1Pr9KqtLczkhUGCMfMSBjByenFV3kttOVTcTqSqYRMEnd+HvxzTbatczV2/dQ+S4nctHAuMgg5Py5xwc+1U54BbpvuGBUDnqRx3xioP7YluS6WkR8tSNwb5cH1HqKglhDuBe3BckfNED8hzjg1tHQT35izca0wWKKyg3hlyXAI284Az09ap+RLcSF7uYnaf9VnP149utRG/Eo222FCH+BccYPbHrSwWbys28soxxyBjnp+NTrcejHeeIpPItYwvmDaTjPTJ59KiexlaQkDGASXfOCev4j3FXibe1AL8KMgFsk59zUbXbzh/MwQRhV6fkKSnJ35ULW5A1kkCmXaNrgbXyCTnNRmUQq+AAwUYGcdP51DcyKIm3lnBAB54x0A470yWWOMyB33FQO429OAOK0i2/dNLJr3hyTPOo8wjAblWOOwwetMuZwjqAQwY425xjn27CoZVJYht3bPGME5IHTA6UEYP3gNwKlm6Yxg5yKtpJolNJcogcpIp42tuDN344B9/61FNIZJSm5s9Dsye3oeP1pCVcMkQjkIGM8gDHUj1P19ahXMWFUHIYljnHy46dD3xjpRbmYnoWQxiEYyVOeuCeP6ZqGVyI8kksDkbu/bvQZzJJtyroAMdTj6H2pkgLqcfKo5DcZP8A9b9amKbXvEJ8zGNGZ2KlgxB57bqZNKUzGF4Iwv8A9f2pDFHPEAdxB+UK2RyDjPPNRsxSBVZDkDkPxz0zz2qru/vGjSVgVQ8hHmbeCx6Z6dgcjg9OKZGQ8nmbVLnO5+d2McYqZVcnkAOBnYc5IwenFRBTIxkBzICFHH3QOgz/AEpW97mB6PyEmDhS74SNmA/Hpge9ISEWLCt8rc7uuD1/MUsrSwuAyk5OScj9B0qoFljVw6MzsGIfOQBkgdR1FbJc1uYhOz7k0spNyAAyKY8h1BKk5PB44NNldwylkJX+Lk4AGMjPU59qUCYRbCQiKBt9QPf3zTbid5S6Lhkx8rZ4Y9eQBnFSolNK4skRLjyQqnaflz9MVLLGwUv5rRnH3ec/5JzUJZVlkSNy6AY+Y9D6VDIHeeMmfYuR09PQmps+bchq6JopA4ZI1X5jjpg59SDz71YVhGiRsVwepBzhsHqP/r9aptIQ+CMncMt97IwcfpVxwkUqggOCOx6dM9+tVzKXxDUU0yvLGSjiJjknnaOSMDJ68fSpHVBGq+ZksRnGcdM84+n9Kj+1fI2weWScBiR0JIPHvmnEAiNxjcvAP94c57c81duYq1lyxZDFCXkO1iQD97BOcAnA9gOtKIzMC5VQqHBBA+dgOxPIHP51MbcF9xZmjxn5vWkIlSZELALjJ/w64qEtCHZe6RSExQPJsOCfuJzyOnT2/WmtJKJpIVQgBshsnOTgkg0tzG6Sg7mxgkL0G7PBz1p/zxwKFVyzttJXHU9+tJOyGtREwS6snQE7R64547/Soy++RwIQ5wFOBgke/oeamV1gO+JWZQcHzX+bjv8AnVdw7zIwkUMQcp0AJzjJ9MU7OQPQdBLHESqMSSTkHPynGCB+lNUPGsxYvk4+bnHXtx3ppnjWCMZERIJx6nJBPPv3qWAgzHD+Ykij2APUU7co3a6Ip4gIInwDITllUZxwQR34qeVYyiMd2zGQuT16dPwpjqTK5LqO20YxgA5ycZ5z60JGzSZLKw2gbSc4PtzwKE2kU9SOcyhiGUj5QcZ5H4U/Y6DcxZHC8n05xxmluA3lmNmIyw+cDPygHI9OvHUVWS4KZ8xyQTwG/iAxxj9ahXtzERbbfMOZmmRiQy7JMBumTxyfaiaJ5gN204B5Bx2JPGCTz3pWk3NtVwxyc+i+gz6jOaiQELGpmZ3AGF/vEHkkj8sVT0Q+49bcSiKUncq5Y8DOccH8AfSnIFMgRCxZ1O4kAZzng+gFJOUvFkUOQ4fBKHlSO2O1Ri3kWZfMfO44Xaev48VMVzLch3SE8pSsZQ/uCOVLZ9Mc96luX8i3JjVkVv8Alq2WwcjtSohSJZXwmeNnGRxkZIOO350gkBhcs7AY5bt7EGm7uxommSSvNJcqjLGAqj7n3vxyf8OtQIySuzHG1MckA8njHPTjuKYAwZiMuQuBzz0zz+HrzS7mCAIvIX7vOD9TSSZTd0h7o7S7W2Becc/MDz2x0x3p8aSRKSRznbvHTPX9agYwpGQD+8ABCsSWOOuT1x0FDRySIA0si5O7y0PDenH9aaRN7kkLyASiXlGYAbAScDuc1WkEgkEjqWxJxnrjoCAalxHGNrOzMcdTnnOMHOMU8SGAMNu8jCgc9z1z0GMdD61VkpDi+b3RJdwACnY+P4Tn8KgdnjdYWG1dvfgtznB59c0soEwICSROf9W+Rkc8nGf8ipERJ4wzReU6cLk53cdcjp9O1YOLQmmmRzSFZgfmkwMhs42EZ68elKsGVLYdSf4wCB37+vtQiGInyokGeS+cjGfTrk0siedcsmWDt3IwAMdhyM+9aXsNaIZBBEVcqzqoHqeeQB37/SpY7gWcu1kaRHIG5TkenQ9B9KRUWBwu0lSCN+OMDoPXJzQhCuVwFBXcrH8utJ6rm3NNJHaeCPEUnh3xLbziULD/AKtgnJUHABB7Y65r69029+22sci7S5UfN2zjnFfDMUiANHKyyhV+bYDjk4HUAcgV9Q/AzxTFqejC2nlG6EBflIAzjAHPvgY9jXnYqHND2ltj18BVcW6cj1SJ0Q+XLkZP3iBx6k+1SmZdhVh8wbheck+nSoGADM3Jx+X09aDkfeb5sg14cpKSPds4o0GIuHwEXCqfm6DPr0qqwMYzj23t06Y7+1LBKI5dy/OR/CP6Ypxhc7yAZM4+6OnXjGO1RFrUtJEYmdpv4VAGPl4OevTFKJBGQF4fb+ZJpJIyCWOcrzheMH1NJGxYbtuTj/8AWfwrV2aITdi2xRl3eXyeB1PJpN5kldSGDEjoe9RRxgNvycA9c9ffHWlil3K4DbCzDHvUSjp7pS0XKORz5nzcqp/SnSMGVhlQoBB7/QdM0xLZ0BO/AOflz7fzpiK8m0MQoIycr0HODU6dwi00MDER8fez+H51I0pYnKhOB09PWmSRuwclg3PWopJWUYGefz7+1Oy+Ipu3vF3YjnGCoPIx1HX25qBlWRyIy24H+LHPtn+tR20yHduLZx8p7A04I8rFiNyk/r69Kl3iS7Nc1iOQpvCsdvP1x/jTGaPaw4Uk4x7+1TMQVYbVfbwW/GqdxIwYdhnI9jnFWnf4ibP5FeV2jc5w6vx7+1XtKhH2tMSbhngfhVKWU+Yxz85GNtX9KUNerGpOSPXpyM/WrST94zvrsd/orAtj7vygfX6V1WnKxdfQH730rmtHR84GD2z16fhXTaflWVN/zMfoP1qJLRcp1RdzqLV1WMIq5BH861rZVVACwEgHv0FYtgoQZ3ZI4/TitmziJm3YyM4/zxTiuZF2SRfgdYmBxg5/OtW3lDFCyLtJOFxmsvyh5h25wT/9er8KmGRAzEIf88VCXMxtJo2LRw6tnBwew496ntrlHA2c8+/T61StzHEHKsuW/wDr1NGCHVVPGOa1vb4TBpO5oTSByAuDg/j9alidhJ0AyPve1UFJV1YLyP4u/wBKtq5kUnk4NVF/aEy3tOcA5xzmtC3kLKFyFAH+fzrIjuAsiruAP91vWtAYjGQcc8+/tWydzKcbkk1wIFJxnJ+vFPCvMFDjA4NNQb3OQMA/nVjJXHfPp0qormZk9B6xFE60scYjOOxHPXFOAJGOcZ4//XUYR/NYEMK1TSMk2WpDhR0AX9ahhAeQAt1FMJLkDBxjrUqFMHBy59uv6ULRCtZCqRycHfUqPlSzYyBULkBc85JpyAEepP8An0oSsuYl6kqsGQ56j+9SRKQPQE1G7soHTDHn/wCtUq/Mo4Jzx+FCtcl3Q5EyxyKJiwGw44oYk4IPGe1MZwWxnJ2/pVpWRPUVTgcnOaHbaOtIuGXkYK0yVvLfnlf6e9HN94tyGeTeMH5QKpzOzfMrHaRVqdyI8DAwazrhynGM7qd2jWK0I2kLptxuOT19Kx7iMxsQdwB9605HVR0wSP8A9VZd4Rljknvmof8AMaLQz7m4wzBvvYxWFqM5XoenX689K0bp18/noDn3PWsLV5ggY/ewDkDj8qxk0zdJnNXSLf6ysRXKRESY9cE5z7ZrtLeeOxtVlkZURBk9emD0rldBgEt7c3DL8vTnrXqHgTwO+uyxa1qAxpkDA28LD/Xt3ZgRyoHp1P0rWhQ9pNRWzOTFYmNCnKT6HU/DvQpbW3OpyRsbq5XEQcYMUeAQRnuc5P5V3DWE12oWaRjx9xen8qtWW026kYVQMdOMelXYl2qHx06V7mlNcsVax8trW/eSd7jLayisLcxxKqlhyfXjjP0p7EhlHTigOZGHPenqgD4P+NNSuxygkvdLEbAqPc0EBJM9iKakgCY4HFQXV6lum5my2eB3oQrNoszYMXFZ5vEZykZDkf3egqF7i51AYUNCh6+v4Vat7OKziVUHOeWbqfqaSvblG0kVJLa7vG+ZljiHbOT9TxVyG1WKNQWXgY2rVrqhBPBFRxAhypGRQldCcrNDWiEWNoCj0qZGULxxn+dKYiy85pIgE46kVC0KbuGMqQeajlACHoTT3csDjOPeoGyFIzVIT1RnvEbaViMkE0pAUNjFTXaAkjOMj+VVwS8XTnvW0/eSkc9NKDcTDB+wakrEHDH73bnNaNw5jdZAcAnlapa7EwtRKCMqw79ulWbVxeWSNnkjB+vSog+Vm005RHEKp3fd3f1qhqEq2mpWNycmNm8ll7DPRj9DxV6KIeWUb7wPFRTwGe3lgJ68j2I6frWjVmZQaeprRsFbJxz/APXpbmESwOjZCupH4EGs7RrpriyXzv8AXJlW9yCRWoZAqY68VDRrucf8P5JbGe+0yZWV4m8wZ6Hsce2a7gXLqfUH2/rXBvdHS/iFAzECK5jClvXhhj8Dj867qMhs5GKttaaE2d/dLCTBVzVe/mCW5PANSqBu7c1T1MjyTkDrzUK1xO43S2MhLADINTXSF42PfFV7LKRllGMnG2rEzko2cECrive5jOcrRcTPsUWJmXjd1qyygrznJ71QgnVL5xnhh+FaZ2GPAI4rWvFqSl3ObC1VKLj2IJFZhxx7VWUATY4BJ7VZZyMkg5xxVa5YAq46A4rGCfw9zqm7Lm7Cspim7nIppbPykZyaWVSY1cnPPapEUMm44zio2Zd7orzRkRk9TTYhlBz0FTOhdCCabECCw44raLvBnO0lUUu5BITn5dxz/wDroVWK5YjOfSpmBLgkZGPwpGAAJA6e/ei94opK0n5mXdW5hYsuCuecetU4YA92WH3dpremjCt1wcVSms1idpEzgknb+FaJ2XqZS97rsRohKgdiD/8ArqvcWzRkPHw+f1xVqJhsIPJA4205GygB6Cs03A2spGfbXrPneuGB5VvX2p+o30WnWbXMrYjQZLd+e3vS3MSOxkIAZAcPxxnrXIXthd+J9Yiju5Hh0+Hho1PyyHsfQ+nSm0prmiCk4PlkV9GsZfF2uy6tdRslnEPLhSTgnBzwMY+prY8R6JbXOmXdpLEH0++he3uIQONrqVPBGCD34reRBEoVAEjUABV6DHTFMd1ZSrYzXPJXNkz8AfGHgi++HvjzxL4VuVZG0a/mtgmcsY8kxvwc/MpBHsa599Pe3jXCRyAHHU5C8AkjINfoZ+2r8KrDS/jFDrZt0SLXbcCWUQ58yWP5Vye5246kYx3r54k+Glk4ZDbABgQynBJAHTueal3stBuV0fOjaeituYNycb3GB3P06/jioZZ4oXQEGUAjnOCOufrk9ule+XPwksnU5WQZ/gKZwOevHHtzmsq7+C1pNM7KTCxXBUg49jjI5+oNLmv8QX/lPFWmV2UmAsdvHoOOSeufSlmkSVY1ZCpQhRI3P0569PWvU5/gcIH3i6uA+MheCpHQAAgfWsy7+DV6ImVpsyEA5yMH8AO34/SnzJBoeeSTRxxbkLMpOCpySG9TzTIrqLaDIvKN6fmQM85zXYy/B/XIl2t5OOgbJ2sMk5IABB/E1m3HgLXbIIq2kspBIJXDc4xkckYH+RRdMSkrnOT3ZlVdkXl5PVT6juMmrEE0alWkADkemcYPOAOckdzU83hPVrAB5rabys7Gwh3Z9COpGe4qneWM8Q2sgSRmzsTrn047+1DaYXiQkRPP5gYIA3Hf6VKqRS5BwS/yZU4weSM1DLZyQKUliKpndlvlPcHr6UssaW0anKls42c5x1Bz/nrTTTL6Ci2tmAVHZlPdedp568U6Kyd7dy64VchccH2P1/pTDOqrlXDeZJkqhx3PGMAY6VLc3ypBEkfBXccZ4PTGef8AJp6CWpWkXkStlhtAKk4IPbgde1MaVMABdu0D3ye+MDvVuBkld1kQySFeG/iUjqD6kde/SnkQmR2GIhj7zdSO/GOaVwtoZ1uQMZQsq5xj146n0FTxxLKmHcjB4GOc9cZFTyW6M6bXjWJgxLZOSB0GDj+Xc0TSBokTd6EMvYgcnr36U7aCuVFcqudpjDcEKOCM8knOaSOREmK7MocZ2nqMf/XqQOIolJ4JJ5z19hjpULNK7fNuBVckdsYGKWlitEyZ8qmSF4BA757dDTHiaJN3I3DGWGAeecVGpAc4J55HoP8A61OMTSqGEgwOuWA5x9epo0Bu5Mqq6NK0alQ5+79MYx6fSmpGjOGXKg8jcSBj2555BqukxRGICkZHDZ5/Wmhy33ui8bun4UNWJSHyO7NmViOo4xx+tWYl8yJT93Yc9wD0yMfhVXIbtwTwvqKfDI/kuxVmVQP48Afh3+lVuhlh5UaZTJtlBBDOAAeT37DFRuSyY3ZIbjd2XnBOBRFL5SrMQrAk5C4BPXHbipLWcO8rGLCoM9fu9uc9cVCQEVuWhOZAVUdx19sH2p9vOLefzIWO7PHTpketTQlrgyeWx29QDjAP+NPUhW3mEsykE5IyOew4qt/dGrpmtqsiS2qcbixGRnkZz7dqNAth5TSK4mBICg8DjPU4z09Ko29lJczRlnwVBPzfXOCR3FbdlAlugVVwAfve/fHNYytFcp1QUpy5pFuUooXKqEbP+fpQbfamApYMAQucfnin3TCQFI1AUHJ3dx2A9qniUyRSkDaFwflOT/LtxUJ2OtxRntGIGRGdVUn+M+uTgepqte20c8IU53BeGz3PbGetXXuRKSsqjI42sM/z71WmKW0QdyyNuxuXB9x3znFXZpmijzL3jKhmkt4nQx7RGwi5PzA9s8ehq6kwuFd2QsVjwemG9x+dJcRuJEmAyBg7TznoTjnOcflTtPlKjby6heWY9uvTrzTnbl21RxxvSlyS2ZCqJBhmAAcAkYJ6/Tpx+tTKzOp5C7Tt/Lkd+4q46IMPtTzCoGSegx/j9Krm2iml8plKSA7s8j6fWuRVHL4kdFmvhI2uhDGgYIC/IfJz7dasQTRyNLHkE5zuGcMOxHscU54zEQ7KrAfKMenbPrg/jTFtIZ2YowDg/fj4GO2CetW3Fl+9L5kkkaxMFXYDu+6o5x1JNIjMsgjRiHXPU9Vx7560sr+QVU4c7AAzEkk8AnOaeIEuhviYAKGU+/APH61i1e0r6GrgkkMkEsw3RjeAvCuRgH3NaFsoEykIxVRjHQDj1qrCjXKyFSuANp2/xYGasoZMDcqsCAOR/nk9M0T933Yg1qaU85CSkjfHt9DyPTp61PEoiZmiwuOfnz+Rx6VUjtySMs5JGNueOvtxxVu3CFsZD9Ay+nH+eKqCuu5k3zMuM+5uPu8E8ZP9KkNxIAN4wCcAdO+RnHSm28oVtpB2sD+lSFS8gydsRzWkbLoYzjpuMWQsr8lcg445A69utSwTqzHktlRx6HuQBT5IVK4iYMNnpkd/akji2SyEguQPw78njtWj5WibOLQkgDMAy4fqF55/z2qQkx43Z5B+nPt0qJJWhB35Ug4+XkH0z6DH608Myqu8kbsn15PSnZNDjZN8w5WbbswSp52nvT0IuZFJGQev071CgIUYDlge+d3tyfzFIZGSMFFLMDk7jg4z+uanlSkaXav2LSQFI8EkNgn5h9TxVVHALFt+GbLK2PUZxzxmnNOUO5VOCMbc8+9SxTDaTxj396zTafuietokbMrkNlthPuf69aVZIZCpcNtYHkdc9gfTmllQqPlICg5+XA578UkalFLAbXJA+Ye/PHvWjSGtHyiB1yAMnPOOTx709X8yNfmPmDJ29D05qFFCy8swbPTH9fSpAA7AAKWznOf4eelQ2pESsmuUjmHlzF+AAMEqTk9MfWlYoJHGxmyAN/SlkZ1n5GQBx0xz05ohkYo7LJnGP3WcYHc1Si4x5jSyQjSKj4KbUA+p6DByO9RAglsZJIH5e39asSFACxZUwV6nvg9famh08pXGACxXap6nBNSn9ojmfw7i4EssbKpGOv4D/GnCJQ7YiU8/3ME5z0P1qMxkDcHXaCOOpzz7ZqeNkaVg+RznkY9QcUaJe6Woq/NIqtbiGMAleTk+x59u9MeNgrkRkqBnjqR3xV4I4ctuBiIKjOM9/bmmPHEZdpJDYPHOBjA/OiKTXvMbd3sZc1oZGjEa5J9+3PXIqpcacqN5kasGJydx5ByOmCOg7enrXQGJo3XYAHwRn1/A1XkXaEbtnkdQT3PPalpb3RuKsUdO1PUdElElvcFUUZ2sSQec4xnArqNL+MU1jMFvoZGZzxKj7lUYHY5J59uvtXPeajBlHQddvTPb6VXnsomXLISQPlXIGM4znnntQpSXyMPZwfQ9q0L4g2OoJsWUPnnqAc9enua67T9XikAaOboB8qkH09D2r5cubeVdxj83e5x8h24yOue2P1rU0jxrrOjyIjShoVI+VU2vjPOCCBwM8dK6I1brY55Yay5j6eW+WONVH7wAkkn09KsoyXWz7oUk7uwzjGeleM6Z8VrabCXBdHmIXkDaDzzgDAzXcaP4qtr6OQJKsUgHTOA3PUZFXCal717nI6Moe9I7KNBOyKyBoivBY8jBx0NLKojCnaGkYbgAOfY+5HPFZMd+l2PNQnysnp361YS8ARSdzS5+XdjPp1P1rWNpGMi9lXVdykSZ5kUdcHv3pJYkYMwkV2Jx24ODnHHFOimVYkjKna/8XGN1K0iADy3GQT+Y7ZxTVkLcqzMsq7JHAkJ8ze2PfjOOB7U0zJFk538YxjKnPQg9vyqZLZPMBYBiThTknA9CDxzTXhaMqGG3d07e1S22yt1zE0HlSoEdNufl3MO45ye4pkkaqxSR1DDpuyee2fSkilC4DxqcnG4jnHY5/OknlPm/K5VeSR60JXBJNDGhCssuRuc/45OMcZFNvpophhCOvO7oevTj0704r5bAlQysCcjgj0zVV1jLcrtYjp3/ACou/shf+YhcKp4Tt/LmlhjZ7gumUUj7ucc/1pAjxHOc+zfj7VKkqNgsCGb8h70gaLkcZZF+UFmBx13Ac549D61OEY26xnaJSDy3LLxwAecfSqUTMwQhsc8Feo79vWrUF20Ejb2O0k9sg+hNNjUbIVVjmjOWO4+2c9iRkYzmsjWPCVrrSD7RENy5C7gA+MHg5BAGa2zOjOpUgEZ57k44wMdP84qeNxIrO0gcDvjBBHPTFD1J26ngfjD4ZT2zyS2uVDZKLjOATwCeg9OlcDJFLoeGcMGEh/Bsc4PT6V9XS2MV1AoKN8+QGbqRzkdDwfevMfiN4PsxDI8YDFVJbHCpyOAMcn8+OlQ6an7ppTqte7Y8u8NfEnWfCWpF45mlswczWjdGBPJ4wSQCfrXpkuuad4pR7mxOVYcocZB+nYY9uteKalapBfsu3MZbKtj16f1FaGkajLpUyy20rLIDmTbjp3BGMcivIxGBjNPl0ZrNJq1rHs9yLK60aVZspcRoo/3uewzyQOTXb+FdAVfBdpqNr80MkW6UDscYJzn1HTsa8T0rx3bagZYp4zHOMkdhjHX8+PxrtPhh8VX0XStR8OaihmtnlMkE6DLIrZJVgByMnjHI6cg18+8BUorfYiCVnHscz8W/D0sUtvqcHyB5PLJiJAVgMgkjjJPrXEHTn1dY3nlX5QAG65554r6Li0m28X6Bew+T5tvKGCehIyDgHnIODn2xXgmkadq9prUmmRWjXTo4jMQOXyOQQByTz04z+FetRnVdJ+z3RiqqtLm0sefeILC81PUZILeN49uIxj5STngEnjBJ7Vgf2ZqNhdSxzWkiTxsPneMtgjAyD06d/wBK9/0zT7ZNRjleNrd1YLIkvBHqcEZHqK7S4+Gdtqtw10QGEhAlcfNlccDj/HpWyzJwXLWhY5lUmntdHjduV8U+G7UyF2MTAr5p3NkA556ng45616R4V0GfSdP03UId2xixYLgjbjg+2eevSuavPA0/g7U50ZAtnKx2heVABIAHGeh7+1e4eFlsb3wIY5WjSdVaEBusYAwCe/A5rzsViZS5PY/CdNOHt6h50ttplv4muJsIbefEo6DbnkjI4656c4r0DSJobuA4KlcbQw4we3HUf4V4SplTUDbPK2+Nvld+px06dPSu+0PWpI7Qq8gEwGWyOhIAJHrxWFdupP3dzpqUFTfLE8++Oiyy27wxsFhguNxdCRxzgAAHPOOPx7VoeA5je6RBKSJGB5wQQD7Y/wA5rG+JGotctHa/Z2uEI3M3G1ecAnJ9Dxx2qD4WTtp2ozsk0d3aT7Vk8sf6pgeBgYA+8cn6V7jpzeBUuqOZtRkjsPFXw+sPEdi5YNDc7QYnjyCG98defWt/4D+BW8OXYjnyYo2ZtgJKliMEDI5Bxn2rsNHsUvLPKsJNxOcDGR0wM84qzYB7OZnjJj8vIX5R7g4GK8T61UnTdOT0HJKMtzrPEXnX6TRJI0atH5YWI4IHAJBPciuMg019NlNrjzHHIVuMnsCe+K6A38pMRkdVwASGxlhjofTNR66qPcwzo6v82F24/TH16/hXEoyfogpN83e5z2pajcW6NbEZL/3jjHI6e/PbmtKyna5sFwSpAzxyRgZNLq6QQaeWmEbPnhXwdzZ7Z9B+lc5pPi2AzmNtgjTI35A46dPQVryud3TOhpte6b2jTy3OpxxTtG0cbcH+E9c5yPTA+prt7MRXdwRGwCRqN393vwPpXkl14+05rlY7fLuGPRRgD1JzzkflXT+GvHthbK/nPsjYcP1J69gM5H5VyToVY9BQTT5pGpqF69rqflA5yxAXPJPpWB4lvmtLmFmGDndg42+mcn05rE1vxdDPrVr9muFIZmbPGc5OfxPoa1JdLl8QwxtllVujMd2QRkn6Yr2MPh5Oy7no+0jGOurL2n6Xaau6yoQzbCW6MpJGCe/rxjmq3in4bafqllmAGKUDjdjlhkA9MjPHPNVvsl/4OljFvG09k24gsDjnAIJHAPbOK29B+IFrqNy1teRtDITiJsjBboQTgfge9e1QjGj7stzhblL3pPQ8qj0++0GURujIgGBt53fjjp713Ph/xLbX1vHFcTANyCsuAT7A/Su7utG0/U0JmthIwGA+OOeeDjBP51zt58OLCSYvbHygQSeSAT9MHGPbFei4JaxMJSt8Qs/hbT9UiYFRGV/iTC45Axk9fxosNEl0dCLW8DxDONxO4NjsfT2xT9P8N3emTMqy+chI9uPT3P5Vfv8ARbuRd5RYIwejHJ9scf1pciQrpLmK9nBPcBj5yjGflyTuznpx1rTs9IuIirSSR7V52JySeo5xj681Hp2kmVd7swKnsQMVqq5Rxhm2qSPmwf6UKInr1EikVtyMoAkznqB16dKYQFYiNynIyp/izngU6ESyXCtK+UycHAHOR1+lPdlcuPmDE8kf3R0wf8K1u4sSs/hY1hLIIdoIyD1x07Ee1IzTLKpYb9uSe3HsfX2p8UYaFVj3YU8ck4Hbv0pyiRIiSOh6D3PJpWS94Gr9SLzg8ytCrE5+6BjoDk5x2q1Mu1CY2MTheoOOe9MjlJJRiZFHPTnH1psyM0QEahwASwfp3PpzipbuwsRqwRWEq7OD8yDPP5Z5zThdwqOIyrY/jzgZ7n3+tRxPvYPIzEgA7QTjP+e1PBFyNxToeGdOg+pq7C0fu3EZXmYxrITuxg88Ac5JBzz060yK5M2FfCx4+XcBuOOOualixGd8XIGSWTqeucDFR3LSSRJ8pKk5YJncO46dv61GibE9USExLuYqCe7evQZ9/TmopEL5VMLuDHbngUsNsCsplG5O238zkdKfKVlZGCtERghfXjGM+mPSoveQRsysrSRFYip2KR8yjrx/IU+aeOaQDdGCp9CW3ex9KLhZrAM3Pkk5POcA49ffoKFvYo3dXi+RgCDxjockYH4cVT0K+IYYSkhdE+UDG9h1P06kZ70GaYqcquVJzt5B/A8j9KkCqkW7ziSeD3OOoGOgzUwnMaZVVQE8hQAfoT60m7srmsikXjcKWARgOSDznv8Ah2qQSSiXMZ/dheDydpHGAO/SqbyiMHC4JOfmOe/bipY3ZoAsbKdx8vbuxgnkk8Z5HFNrUTSaJXBWYyuxDA56YyOn5n0pWjMi7mQmMk4ER+90IJ9DmlUSRErJub5R/qzzx0Gcde9LA5tlQopKt1DH2PXA6/lR8TDVNDIgEnwSAhGfK4+YcjqRV1lKuJIwzcfc/u+4qrLFF5qON0iyD92F7c46k8DrUibx9yTejHI5wDweMYoeglFczHXc4CgxsHfaMqoxg8+3WqkwVnjc70wSORyAeo59atiZECE4RGPPHzZ6DnpU09xBdWanyyUYjMmRjg/16U+ZcxPM17pSltkmCmHAAPUcc59Kmka5jLHYHUno55A7nrVVoAj7kmIwQQADgLnHOfb61cNzITlVCqnB3Ag49eeCKl3v5FW1PdPiP+1l4e8PTS2vhlBr14o2/a2IFquO4YEl8HsPzr5d8efFnxD8Rb/z9d1GW5VCTFZxuUgj99ucE49cnBPrXFT6l+78tWWNCTgDGB3PA4GazprlTsYgF88c/rXMoOT5pas7lNQ+Fal+7vnlGR+7UHI44zjgH8OKzjeEjJwTn7y9O+c1E10EVtwYjcNz+2eeKrmSNGAxwWJ+U9AQMd+5rXmS92RnK7fMTG8klZ8YCKCf161HNeGMYVlxjt1J9KrNcFWJjC8H0GD25zVW8mEjEs67mbGf/wBXShteiJf8xcubqQ2xYABcfcbGQM+/XrVCa/CBfl5PVR1I68gVUluyZGVCSxOPXHoCajkVIUzOwBUEls44z27miK8gvdImW5muHZACgxkH8e9V7h7ewjJlnEsykYHXg9SD6/XpVHUNclnXybJA0pIXIPH+e9VZdKVS8t3c+d28lBhRkDOTk57+nBqlFp9h2euhbvtUvNUeJLFQsYIyzcEDgEjJwahuLK1gm8y7nR3J3bcj5jngDFRXurkKqWvl98bB1HoOOM+tQ2tgb1yZQI0YKRng984z3Bq7NLawr/ZuTXGqXDu3kxoBwBtGAR7jPWiK0kdDdTg4J7+vTGM1bFtDbIMAAkff9OOhx3qlLcKY+JAwYn1P9eMiojNSXuhyOJYMkdmXIjwCPlfA+h61Ua/LSMocqmOcKOO/bvVe5uGlhiiKiUhshDkAcdSeajkjUREIVkIOdykqCeSe2TzTjo/eC2g9bkSKSeCR39vrRJeF2UgkpjuBxknI6Dt3qOSUKsbNu2sNpXjPbAHpUJhMiO0jqoVuF7Y9evXFaxS+LsNq0SzavCIWIDbT91iOc9Oc59+e9R3Co85KFQshGGZMAdeCfzNRAgSBA3ykgBhzzj9OKWYsU2tyhJBH0pWd+YnVoaQDlVAYhsZP0JyT6daiXyppgw3b1znrg5PQDtwKbPJF5eVKntsP1wKc7FH7HcxHTGTjrn/GjmTJ3HiMHdICRGfw5yaqyQsXl+8PMGDxwB04/wD1VIrJIQqglMHGT347GkEpeR4xlWbk8kd+w9jjpSb5ZFbIihMVumxSxjBIG7r1JwTgf0pjOI2TcQGbndn3x3pqoTctGpO3rn3zznPb3pcpPKwRg7EDPB7dME//AKqSurkxTaH7EaCVgjF+u7gHGc/Wq32qXy0yrLMq4VZvmXHHXnn+eadcsFEzEtO5A78YxzgYz0prSu0cexlVQR90cnrxz3zzVaj3fNIeoYRjex88kg8YA6ngY4H1pxBjACsGHQ/XB5zVOR3LFvMyGOGz9446EH2NSpGnkABhwAoXec7fr3+tVay3EtfdFlikkLbj8sZH0JI69KY8SSRbVIRlPG04yc8k5+tOmlKp2dFKj5jnqQAB270S7YyIQRsx93k7QeTge/rTTbNE4pDHg85s5CMpwVyTkD3prRny8CQqOCMDoeOnqe3WmrKYISoJDLgfL69z/nrQA5kMbMSV4z0ycHpxTalfmBErKSuz5o8kAE5w3qD6d+ahjzAoMpOFOV4yfbGOn1psRCwptJwQQd+QVwT2xzk96e8pUBonG1SfMzy2e2B6e1HvNA5RkhrxC3iBQI24/X26mpDIEc7iigAA7MYyQe2OMcd6jEolCp5LbyD1Bxjqcj6dCc80iiORuASh42gcL9e+e4oX94mKbv2HxnEYB/vfN06dcn371JG6yQso3d1xz07Y/Co0ZJJt7N5calhlwR2IBGRz/KgtLFgxlsscFm5AH9OlDuZtNE4iAO5cvgcDsT06ewppczRlXGZQxwvA4HueaR5VlnjbHIIO31HPTHrQzl2kaVNoLcBO4wO+c9c/lRZL3i3Z+9Er3CkxrNKwj3OCQDgk5PBI7fpVpWQyAIzMjHO1uAMAYIOe/wCFUk3yONgAhXd/AcKckYOfTHap7UKMYbeFHPHX8Pem2rCWjGFirqrMu0HjcD6npnvSMXjQlgJioBH196deOrsNwRiDv+bjDcAc9sU2GZ/NYSbQoA+dU6jBGO/+TUpNCSs2L5gkXa8YaRxjGCCD+X+RUaRZcbXwApxxnnHHNOliSS4iYvLG6k+oGfekJaKMnBwAAN/OQPXqc59ap2bKasuYfBG7KS2AueN3qetMlSKFjI2cy4U56Hrjntzx6U+F/M34cMUOMZ/Ee3+cUyCN43O1GMRJzkj5upHbpn+VZrroafZIRIfPUBSgOQEweuMknHGB71KwKKU2lnVhwRjPHPOP1pykRqyqRvznax6cAck5x9KbOiPb7flOSTvf8R/OhvXyML6kd0xl2qjFMtjb/c9/wp0EaRoY1YO+B+94/A4Hc1FBO73Cea8TOSMMw4J74wfSgSRyXI5CDeQSiE4wDkHA46VojSLTXvCtCAZAZArkn7uMlvUH1pHEbu3mODhODk4B4ByM4xUgYyKWyq5I45yFyRx6k49cVGXVJztIVx1XjpgHoDTWjYm4yFDBolGQSDwzfMfTIz07U8Dz7GWKSYLx91RkMM5/OhZRHEzcLkAjr75OMduKhm3yOkyRxrIWORswOcgnH0/nSbuwvZe6gacpAjSNvCg7kwDkDgYJGc46+1PgV5pASDGuONvy89eppvkkQGQLyV27+CQPWmyRSSSxqhjaA8jcxU5B55zyM/Ss02S7vqOnQW5jZTujAxnOSR+P4Uxbo7VkZG3DJKkfeGcAeoH0p5gjEMgZxgAnk9OcjHH4UyeN1njKhSjjg8k4xnqCepFaXvbyLbdhk0jTyOBCylMHeAcgcgZGOSPX9KuMyXRCOFJRgdoBUk8EZIPNU1kKwtKvUjBTB3NjPGPr/OlW7MrJIR5RUH1Geexxzj6UnDUlvlJ2OJCHOAoyH/vHnI6dhUqqiIpXhSMg8/mO/NUnaNIpNjiSQEsowec556cVH9paORiAMADhumeOBg1KTRSa0LSyn52aTYXxknGVA6kDjrUFq4wzqoJlH3snOMHqf/r0pdbjeABvKnDJyP1FOglASWNSu9VOHYdD6gfShq9xptjrZWgR3uZFLcEbMkYwRjn8+tEYjkLHK7ADjsevHpx+FVmklMRwu9ivEqgcn1HX3q0QPJ35AOclepBHpx3HbFCTSF0IyyxL86SZIyqd2xzgY6jr19K9A+GHiaXwz4iTbmOObYvOPl+Ycgdzz39K8+LLKwb5XYNwffABzzxwTVu1V4VG12VFJYOvLZyAOp7VEkpx5ZdTelN05KS6H3hp16l3HFKp+ZgCB+oz2xWg8SOOWBcHO8f56CvKvgr4xTXNEsreQ4uol2t5Wdoxn15xkHmvUGdSrgvgkcemc9OPyr5irSdObPr6NT2kFLdAjG2m+U8k9e31qQSs6hW3KS2cnIOfUHNMK/u87huP4VEC46hvl59c9qxtdM0dy4oDIxYjcxA3sd2OOmelQCI5XAOGHO3v1qJGVYNuSR+Y7+1TFiIwQgXaSvJ56c8U07L3gVvtAEIP91Spz3yOeKcZXCBFTeoHOAOPxHSnM8QbKgjAGTj359KimdI23bQgzktnk+nFTqx2UixGBN8/Q8j5jwM01UITcG6HG3HJ69/aoWmGzClV3Hntx2x+NWrednQgsDgHp1z7iolBpAtF7pEYsFQF/eE449PX2psikMRjZgcj249+ppzEKDgAEnng/jxTWd7ggEAkHA68fWlFtrlKs2is4ZTnjAOccH2p8UwULsyGAJz7/T0p7WxjXc/06cc5qvIwRi+z24/z0rWMov3ZGdh8eVPzYAOCSB35zVeRgwOFIYn+tTxShiSwPT2qGdi4JIww/P6ms5NNl/CiqzhGJOCf739K1vDaNJcl9oO08eoPr+VYshwdxPfn361v+FVIuOh5zhv8962ik48xkrNnfWAbKHkAdF/z6V0dhFskEhxgD+I9+3aues1ICE5UDnnrmujsmV3H+eKiN1fm2OlJ/ZNuwnO4kcj+7/nvW9ZOSAucZz+IrltOJDhy2VBJ6dh2roLOUbSwO7njdj8KuHQ1aZuxOHUNt44qWzled23qMKRj6ZOaox3BRUBJGTgf41oWcSISoI2YP/66a0ZLVkacEiJIVZRtJG33z/SrkCBnLd6oQKFi2lOAPqT+NWbaQooVgcDpzz9KbTbMmrlyQbW3tkrkZ/8A1VYBDSFD1AB+X3qCOVHGUYMQP/11YilBKjHWtINNCd2iQwAsr7clDn1x71dhBKFicmoY3RHAJI4q1H8sYXnrWqX8pjK49HDEgc4/z0qQsZF2jHAoWBYvmGCzUbHRcleQMVVjPmuWbaU7Fzlhip2LLnPOaiiYFQSMEHj0FOdiHOfmA7rV6I52uZgFyOATmmhGiOcBXp5kB+UE8U5nLsQeg5//AFUSdkgV0Cc/K/XFISo+XP3TRgFiQ2S36U4qCjdmIpIhjXRydowxB6n/AOtipUPPXIWoULIgAzyanhUsoJIHP8XeqVgeqAKSnA4zSIhDAcHPtTiS2SOcDFKjbTtGCwHWtLkXdiNgRkdyaikAyAeCanlIxwM4FQGQOuQeD/e60tPhDcrTsA3cc1TnIdyTn5fwq1csFGHyWzVOVgQ+BtB/KoauaRtYoXkxBwTnmsu6BMTN0yfrj/69WpyAWycnr/8AqrLupB5GDkcn5eaJNpGkUZ12FYnqGUfjXKa3MER2PQA89sc10VywET5wpP8AFU3gLwvb+NPFUdtdoXsrVfPmVejHI2qe2Ce3cVEY+1kolVJ+zi5S6F34U/Di48TrBf3yNBoysGXOA9yeuAMfc/InpXvslpHDZLDFGscUahY0QYVR2AHpTra3jt4lSJFjijUBQBgADoABwBUjypgoXUZ9+le3TSpWPl6zlXvzFXSZFlVozxtOK0Z5SQNhGB/KuZutVhsrzETggnnb09zU5vLu8H7kFUJ4fpkflWtWzfNHqc+Gi1Hll0N0EAnJPSoZtXgt+M73zjjt7k1mxWE07N5snBH0+vStWCwgjxhAeOuOvvWKudbUV5jRLNcx/u8xgnlj/SnRWaozOxMkn6fkanYhCMeuKbwRx3FbNHOnf3QjwGxjoatIhIJ9arRoqyZBI/xq/Gp2j1oluQthFUkA4pkgKMG5FWADjFMkUMvNKLsyZK6ERiVBxgmmyIQwI4yaEAKdeajlkJUjrSa1Ki7oGcEnBqCQqwIz82aV5eCODkUxmCnnjI9O9CRVyK6x5ZAxwPxrMtJWw24nJP8AFV64nSMHcQBisF5CJ3dMqGPHp9a7aUHOLiedVqqE1Lcu3wSS0ljOWLA4X37VkaXftbhosAgn+H9a1YbYld75YkVk3dulhqseD8hO5v16VjyxhLudKlOafQmmu51uAyoyAj86sRPOQcjqM/54pb27icYCMWIBHFRw6gQn3Ohrva54KUYnlKSpzcZSbuQx3q2l60u0p5u1T9ecGtZtQQgkE1k6jEbuIhkZQeeOuecc4pdN1SG4gJZSjx8MG5P5Vn7OLWxuqskvi+8xfHJLxWF9FG263mzI4GMJ1Oc+/euvGrGRUkjQtHIqsr9iCMj9DWJ4g8rVND1C2AKCSJsPz8p6g/hUnhLWVvNAtBjcYx5Jb124GR/Kr5F/LsKVe0ebmNxL6c8AbQaq309wyBRwSadPdlAPLQnNZ13e3JPyqVJoUG3sS6ytu2bVksqwr8/b8qJ45nBBkAGf85qjG9zHH0LHP+e1DXN5v/1eMjv/APqoUGmRUqKUdmNktWEq/Nlv73tV82L+WxEjYrNuZ5gVZhzn7341Ytrm7kiA4wPxrWak4rU46MoQm4tMme1dVyZG/wA/hUFwHaEjn/PeplF2xXdhhj/Palmt5yuVAAzWGz95ndbmi+VMpxTyNANozkVPC8qoOh9aogy2krjC55O38O1LYamXjLMp61U6V/eirkU66S5ZOzRoku6buw/z0qm0k4cnb1qwLvIPXpmoZbvywSVyamnFr3bGlSpFx5uYg33TB1GMg+tPRbkqMgBif4qgGoySXJ2xgA1M97OpGBgH1/n0rTka92xj7WKXNzNj57eZyvO0/wBaj8mdgQHBH8jQZ52XdyKRJZ+gHGc//r4ppOxDkm+upXNvKjs3Xnt+XpVhAGyQAD/dppM4IOBnPP4+lMYTgswjVmAPrjvjtWdWnf3jooVlH3ZHHeJrybXtUTQbLO0uDdtnlVBznI6Djr1J4rp5rBHtQqKFKD5T3xzx06Vk+EPDb6TFPd3ZJv7pmaVuu0Z4AJGcYx+NdAygA7uWrjbcWeg0qiMxJ/LcRyZBI4/xpzhCvHHFT3kCyw7cfMRXMa14kGi28y+W01wOI1Xuff2ptKp70RJuD5ZbHjn7YGgDxJ4DjSzRp9T02UX3lIMsUGdwP4ZI9wDXxg9oZ0yu6PI69/frxX6W6H4UF5bXl1qiiWXUonWSIj7qMDlR9R7e1fn94k8Knwz4q1zQwnljTrt4VVx95DhkOe4w2M+oxXPK6Zo3qcfMjq7bgD3C4/n60iQkT/LtI29W65Oc9ulbL6eyncQXVRwWGCffHakW1V5/lQHj2yRg47HpSsktCk7IxTbknlQWbPYcj06dKrTWStKA6gKMgcenTt0roTal1PAGDjlTn8aQWgdwXBKEH5sZ/nTTIldnNzacshXCLsIJ6flj9ahbRFOUVVDg/ePP4Acdq6cQExH5cgDIVqhOnEFuCDjpgj8RUtX90XQ5aTw5BK2WhXZgg8DOenU9jVFvB0CrtESbCPTH5jJFdubNHUgcEdfU9u/Wj7MqhQcsD1/+tStboVbQ8zuvh3pjyNiyjy5zJxwT0OM9z6Csq4+Fem3GSI2V+cleuOy8YwB2r12SzXb9wEkj0zURslSMqOhJ4x0z3qkkyDwy6+Blk6+akkqqzHzOMjpxg9V/Wsi7+BpdGKXCRyKwwUGQy9wQe/vz9K+h300SfK6iQE/d7Y9MetQS6TGhAaPIH4DH0zTSiNSdj5un+DepRhpI3Vwv3exbkkjAA5x34rFn+FWvtEoKxDJxySAMe+P0/WvqqTS444WyTkg446du9VrjRVOMr5iD9T9B6VKUvkNzdz5QuPh/rEETxiNuGwqFDtkx1OTwDnt+tY1zpOo2Mx8y3bMY5Owge3avsGXRBJE3yBBk7mxnPtiq7eFbW5P71AzbcbcY2ntjmqXNH3g5+Y+RNRiJJPlsxVQS4B4XsfbNRsAzL5RZ+MsM4PIzwDxX1bdfDvT7jKvZwSEfwsMlj6YIwfxrLufhFpDsUa1jOMjy0Iwg64xgY7e1VZsrmTPl5txjLrwOdxJ57cY9qdGPMRD5ecZw3r9PpX0XdfA6yuFLrGqFQTskbk8HpgEEj0NYV78AHLs8BeALg/eAKkc4AwSQSeoqFd9NilO254jHGxO3aMEY+4Dk/j047+tOt3LxvH/dH3gN3TnH416ncfAvWIZmBmjFuTlS+dx9QCABz68YzXLan8MNY0izkkuFESoCx2HcT1xnH/1z7UXDnjflOWmVHhWUADb29/rUJtX8piFIy2M8HtnGOverUmnSW6K75jbg+x5xge9RNvU+UzlEXBww7557U7WKIEgZyUG5SBwSMfXipDG0a4wN5GCvbtyeamlBc7Y/nJHXODxjANS2kCyztJMCIwv3uuGAwM8Z/KmC1KcZJITlQpzjHf61fWI7yT8qsvzLg9B2Hqcg1Hcsto0uxo3LMQeD055zikWZZSSuUQAH72cn2HUZpXa+EEtTRsZlheJjuJI27Ox7Z+tb623muhCsuWHyj6gc5Pf+VcdBc+QqqUYgE9TyRn09RXV6Y0t4gcs0ZHA45x2OPXOaxlHl9+530ZKziXGA3SSMOinO3qMZxjgk89qjMj2sLBZW5PO0DDD0PGasXER3JvIVnGBu4PHPFI9mkqI7EqynIwSMsDxn8qyvytdTslKKSKU8gDCQ5Kg/dx359RUJmIkK4+8Mj0+o96vyRGIAsFjYEEryR7gf401YIXYMGVwVJO0kfhjvT9o2+5cPh3KqxDaB3Y8c/wCcfWs+aNrW8CeY2xnJO05PAAx9OB6VsPCSrSRZDFT78f8A1/pVWaISxn7obHAX1Hr3/GnDe/QxrR5rdxHkubt4po0CIx5VEwqgcYPPcg0se+JixAdhj7/Iz7c8fnSac5g2xOCm7+EHP61auUgZVUYMoOD85/PHQVnOFn7pFF8680Qx3LzRA74xsORx39z/AJ61JDG5y4Kqc4bA5z6/SkuLFkZMlCqAD5ejYzycj+dMPmozgYCDAI5yepGPbFZQd3vozoSaHXjxvHGN27aDjb3bPJJPanwRxKpdMsCeemB+VOWWO4bBCoCBmNvvYAHv2pXjR0mX5chR3Iz7HHanNciUbmjamOggKSM/mNwuOT8vXPAA61etwZ1ZlbodpOOQcDBwf8KqQwogT5suAAM5wOQT+PbmrKTyeY2GYqTxnqMdBx/Oob89SG7R5dy7bOGlYoAMDaee/B5H+cVaEgRCCoyRyeO3bj1qlFGsmVR3+0gAndnjjuT/AEq0IhHDgkB89/THr0PNbJ2M+Zt7bmjBKgtQAd2SfwPoePSpIsuNrKXHoKqwuAAdoVSRkKDg+vH9atwxFztChN2DnOeO4+pFCtH4ROOnN0I7ZXVWwyllJGPUc9iMdKWVpY3YqflJweOg59qnCgAMAFOSB/iaZKpIVhhQDz36c/XmtE2zJpL3pEquJmO4BTgAdME9cmmzxJGmGzwTnaB36YpGITy8AHPXPHvge9ALJIckkEYxj8qmN/kXONokBBU/eyB1/WnTzkqflG7t/wDq9qsvGmGDOEBPpz2wM0CEBgoAAJx9e3eiWr5oi9m2imjl4tz4OSD0PJz0NBlCsCwKsD/kYpwiZWOf7xwgPb1PHeiVHXHmRhsD36Z54Jq1p8OhMVy35hYRIuAcBSc9M/rVhXXfg43AD7wHXv8An2qOWcTA4Xbgg7fX6fj2qJpQXOVwrKCfrxxx6VLtOOxHPyv0JZQd4VVLZ67Rxn+nqahCM25sAYGMjr1/UVZVvLhIEZDn/IpkSlZ84EcZT7g67snPHvxSTTXobRUVeXUrGBnDy8qrLg7unYDv1p4jG9AQQqjAxkHr39f61NdWbPGuXyMdO34joelRESMBuYAf3fXsKtS543uZTvIfOGVC/Ukdh/CO5qOKIsxSPaSxz9368jPerCRhixYbkVcbc8URssbqclcE8/gcVmna8TROKiRuWkDZkzIoA3IMn6cccU14JAwZiGi6n1z34780sgCgMWGAQPl+8cnrnvUqsWXYSzE9T/ShSa6ajV5+giOgcZDllGP9n14HapRIXYqcbVXPQknvjr7dKikQblyCFzztY9vWnAqVJGDEDuO0dRx+OaTWnNsN2kvIEi3kOD1zwev5HFMiaZgC6rjG0jrj/IqRAjylAXGDx9fr6U5gWRt6tycM2B6Yx70k0l5lbNFWGAKxUZUZI25GCMcZz+FQtG7Fk5LA8t1H4Cp2eNYQpfdg4+cZPXj/AAqaFzEigbWz1bGMH2q4yk/ekiE4X7WIY4JELZYE5/iXpxjFVJtNEbCQsWUgkeg657etacpEIUOobf1bbn8arPHGkIhT5ACcKwOMnJP86hOV/d6lyt8XYznsFd/3eCCCP147VFDDc2EyyW80odc/dJIx2GM4rXEZdm3AY6YC4Pt2pHt1KqeVbd+n5VDbiyVaXmaei/E/UNNkX7QrNgcuCSDxjJBB/LNd/oXxOstRJSaRBgZ352EdOQCcEfT1ryaW2VV3kNIgbjqO/sPbFRT6fGWG0BAGyvy5C/XPNX7WpFIj6tCcn0PpXTtVjuVxHIC3IHIy3A59quC4kVCMDy84Kj8evFfLdlruq6Ed9vdS8MCVyTjB4IPUEdsHHtXcaH8aZVkK30TQRf8APR8FPT5jnOe/ArspzvH3jhqYWUW+XY94gcKVzkBTjauMEH1PsetWAVnaJnKjIYKPvA9c9uo9a8/8L/EKw1Vm8q5jYHjg8gH19j6/yrr7S/ilTiXI/wBnBzk9M54rXmi/eORxcEaFwi7XQgdeBwOMcfrVByrvhsIVHCIDnPPHT+tPjmQkguUJONzc4/8ArVIpieJgq5CHhuOnuacZJfChNXRHLIAOCN+Mbuw6g8EZ/nUZc277iFbOQWGPocfXNOSJbjJY7Rg/Mwzu9MGop7R7cHB8xFOFccnkdCO2KFZsn4StqEWRmPcueo6k1Xtp2gZiRuXv9asmQwEjcCSf4s0ySMByF4zjHepSG1zMv2bxOUQOF3A89h1IqQoFbqdoJHTI68c//WrOhLxP+8xgHrx1+laTSFwoBDKB83PrwMZFNJpDv9kc0ayqJE3JIGAHoT0P41INyRFApAPJ3AZwOpJz+Gac7uyFkdWA+Xdz14/IkUS3KRNgJnPHPYDPBzVq7XKS43fNexGJEbzlkXDHOMDpkY7/AJ1xXj0+RpEhM20f3WHG7Bxn8sfjXcyRCV04XLA55OQcYxzXnHxMkjj0/BkODnK9Tj1/PiiLuxxWvungWp3DNdMHAkVWI+XgnBJqGC+RZg+FMJIwueRg9Ce/50zUZgZZWVwMj3Jxk46dzXN3F7LYWKrAVCtJkKOT68j+dJRUmb7JHfixN4iXdm+52XaE4GBnkg9x/hVjSr99H1OOS6idYwCC68j1zkdRXLaPq4hwiyJE6tk9RtPUj0//AF10cOqRX0iLcr50R5EoHDHnHbpmsZ0PaJxJuo2Ppn4O63pupwyWwuI0MRA2Ejq3UkHpkn355rYtPB0Hh74u/akQLFfYbKcpIAOVHAwSVJPPQ55zXy1bfZ5LkzWV3JZ3CscEOU+YcEgZycfT3FdNb+MfFtqbN01uS9NtgK0wDsQDkfN19cE5PTnivNp4N0py10Zyujd83Q9f/ar0yw168zpFjBYaiY92+IY83jByR3PTOAec814Z4A+IfijwzeJZazBI62qlYkLg5XjCkAkHgnBH0NbviL4ia14mvYri7hEUoGCo+YMeec4yP8+tY17qw1K6iaaD9+qgcAjauTxn867alH2sVTlG/mNS15eh7Dqmo6X400H7XbAPPCVGDwyAnJyOvIyefT1rybxZ4kufD9hfQ2szRLJIse7JyDwOR/FWA2o6z4e1u31DS5SFViJEcEgrkA8ZG7AyMfoal8b6iviG1W5jQJMAGZSOecYHXjHf8q8/B4GVGuoy1izZOEVzRdmiPwHC+o2qySTvJNEw685Prz+ftXob6Y5jFy+VlA/eJyMj6V5r8NNTt9Mv4/tDuY8qSmwjPJJyDyAcYz64r2/xvf2Fx4eiurch7gLnGRznJPA6DAAyehrnxOElLEyjHqdbqKUNGZieFtO1WyZ3iT94o55z9CQf0rybW9Ev/hdrE+pabtfSNoEkPIBbPUnBOMcDNeleA/GlhqFqnnMIlcERfOTzznPA9PTj8a5z4r+KItS0ySytiGJIXPUDg5B7ZAzXZgo1XN0KmqOF2+I6z4beObXX4Le4spZHAOMONuxs8jB9Cev+NelT2QjUTNlXYE7G6jB5Jr5n+GkyaVAku9o5YGY4GAGySQSMYPbr6CvY7j4kQR6YrSSLLNHGR3GTzzjHP0rysZgpU6z9nqjoS50pSLPiXVL3SllkiljdSMhdgOOMAnIPH49a5FviIkUcJ+0ZulPK5zj06+vpzWD4k8eDUUMe/fjktg857ccf4V57NDqF5KZwAFzg9AWHY9Mgg9vSu6jl3tUvaaGrnCiu53+u/FmbUZ3tQx83y23ZwWUDqAoGAenPU1yMGtXdyzSANHycv6nGM4I4Ht61Fpvh9oyjzSRvIy52oDgnPqea6PTNPtkVR5Ssidc9M9cmvoKOGo0I+7E45VpVF7uhN4csnaFJSyRCROdg6jqcjrk101rog1mVLREYuOQqnb+vrXKX3iOCzd4lkVhgMRF1X0yB6113wb1ddV1Vl+9IsuI+eGyMjOfT8KxrRivetYFovU6GP4YzxQCVEXcBu/eMSw9TkDtUEXii98HyeXL58iABG6/KB6ZP/wBavX7i5WHzYDtYZMe7IZScdARkde54rlfFnhWDWoWURKJVj9SeeTgkdgPy61FKCjEpSbI9K8TW3i2weJSUkZD8uc7QeMgkYz3+tch4q0n+yrkxyKWDJuWQA/N6g8Yz7Z6c1zcUd14T1hQGZPLBUbCeh6YJ/wAkV6hpt7beKNIaK5CZYYXozg4xkA9CM49vesKlPm0kiryXoSeDvEUr28K3RaZQTuVsjAJOMcY4/WuwijDqjgkIxG3d6EV5pe+H5dOk8hiZLdgdpXuexJ6Agn+eKveHPE02kvHbTFpk3kfMTlTk/wBawpVpUm4TMnH2i5ZM76FTGxXcpY5AUjjoeRx1pxZZWaN8sD1C8YH19ajinjvYFlgZgGHCtg8j+VCy7pucGRSMA9Oc8g46iu5Wl71xNWXKIxiiVtjMCRgDnGOcn07dals5xEw3qSCOe/HGD1pk0YMLEZO4kcc+3Gf5U1UVUZVjO9GGXJG7PBwB6Y6+1aE8t37xp3ksKm3Ebhy6klMY2kHAOcfQ1SecpKDKNqngcH9MDpQsSozuiBAf73AJz/U08MZd3ydDgjH60m1LoOKcUNknS4UlByMgcEdj3xx+NOKusf8ArASwGRjhvxpDEplVVYKMfcAwCc9qRYZRIQshQoewB9+P5UmrItNSJYm2yMdwz/u44x6Y6UkpQlE3sCT+n196hlilluDKMgAZPQkj0yafPunidW+bnhegwOevWk9gStexHcOLZDHHIGLEEdO56dO351CXu51RQrEA8nAOPr+HSnS2jK6lhuOCPTjnB74wav6dK1q52RLIAPvMTgnrn/P5UL3RpK5USPDkKoRZPvZ4yPYf0pZLdklUZI3Zyu8r24zj8KlvGDSMGBVsZ+UHjk9DVRZQ0YcSAkncdwznnsO3NNpxJVritdS20KHCxjlSr5OeO3XH1NRuoAYR7kAYn5jxj0ApXh+zq8ku2UHoOSR145FLPbpMhbIjJyVbgjBHJ54/TNTa4nb1BJ5o12kBgq/cwSc889OfSmO4kKl4mCqu1to6dcdqgUS28yxtkAn7qntjqKnjvAkqGWMFDuXvu7ckA/57Uvh+ES92I2V1wHicoSSNuAOMdePyqW1SQsAhGAB06E4wRnJ6nng0iuk8WzDJFnG7rwMgEA88/pTWtZII9qAGJTu+fjJGMDHqelWrNeZadkhJ5ACr7EDLkEckZ/qcVGsG396su1QeeOh7c5zzU/nrIjrNGCcY2456dM44ps5gGwAMkXU92B7Hk0noClzIckU8qMXYjac9ME896in3Lg7WBYZ3KO3c+31q0rROFwT50n8QyM8ckg8Y4+tVpZ5EVBIPmGc7eeCMAZ/pSVyb3t5ltWSfiYAoAfmAO1RzgdPSq80KeWXhPIGflOenQ8+1Mivi6qrqIlP8uRjFSSw4W3aNywkPK9uD6dqVtS2mRRXkiMFlBXpneRznvkdPoKlS4jjBQKBDnJAGcn3pwtjPI67PNK8qXzj2HA7VBdWyW6KfLZA2M/KcZ9M9+lWo297uQlcsvAlxhvmTPVj2BzgAZ5GRTIxPEp81VmKjyzsG4kc8HjtQkUbW2AEZiGxv5OOw/n9KSO4eyRjAVY7gNrfj0x1P9KlNyGkkjweQhhIW3cYA5HNVwCCX+Ycn5WPAB/Co2uFRtqnGM5z3qtPevmZnUjGB1xz1OAB0rM6rFma6UEru2gLnr1Pt2qrLcsyDJHJ47VE0qSsVYFccj8e/NU5b1zMY0LbUI7fh17UpRT9R83KuWSJ5b1I0ZVJWYN7j6n061UxLJKwYkrkZPt+NRZS3j8yeQ55Hqevv6VRuNTuNUfba4S3z80jIfbAAyB2J9adrpEc0eiNK71IWcCmNVluG4CoefQZ9qpi1ubrE964Ct8uF6+nGSajaCxswZFDNOV5d+Tu6HHHA9KjaWW6aIBfLx/rNvViSSTjHH0FCbsPd+6TyXsdtFstYlRUOOMFjx1J6/rWdFYz6g+JAVVSDzngHOef/AK9aQggjczTMdwG3AxtOfUY6jinXt6GiMSA/MoIH/wCqmnZg229yusEFlHvVSXHDHqSTjtnGMUXN39wZUbCCM89h15qpLIqr5e4OFUAso53c+vaqxcJgMeSOw4+hNXG796QtEi1PcvK23O1yec9MY49agmZ5D87AIp4K49Dx+vtUEcpjAUjainA28nPPrT3lAwflQ/WqsofCVd9xfOLKiouCP9Y/UlcYBOaaM7FUr91vv9+noeDUTyKryMWw2Bz2IpVfahXlmBJHPrjr2/Spdn7wr3Wq1B5GaJuRvYEeW4wM/wCe4qFSg3xjOcdSB3HYnikMoEnAXd1HJ45yRxTo0Ep++u4DO3r+tNOy90ErslOJHPyhd45x2HXPHTH0pQYI5CQokXH8R68YznHNVWuBDdQxuDtdwC3J2qOp98DtTppSo3YGTnHpjnBPFSk2yrJIYxe2IV3EueMoBnoO2TjGaUSBZlUsqu38DEZPTnHbmqs84BXqGBIOw8Z9OnTpTRDGsIP3JlIkPQsRycE4yfwrTb4iHdFtpvNZ4wSAcfLxuyOuCTwKrxTTKQD93cfTP4/h6UsqKxZowpbPrjGcccmonYPHuJKHIIGOtU0mU3dhKBKzL5q5YH7p9+fbFOjALLxucgDrjgZwMgZqu8QSUZTcSir7cE9SRx+fap2LLNv3Dcee2MnIptLQzs1fUTAWYMpDxgnHGeMUqsyKJgwCgjGP4ieoI9B+dMBWFCzEr29jnnPtSNKknyoGwBwvPzH8fpSUblxak0I0ReXeFDFc4bGQMjk4z1xT3AgRnMhLsu0gngcDBAzxUE8jxXIRSACADx6g56jsOtOUNtdpQjRkcK2Bz6jmlrYT5VewyORsFSuFyBvyOeOv9MdaeI1RG2hS4YhlBAIGO+e4znHoagjwUd1QH34BP/6qltQZkZ2YooB2qwweg5yOpzVNX97sQ3JW5UOlcMQq4ZcD5+oOPQ59Ka7oLJwiqUYHgHccnODjFQQkgAEqw3YPQ45GcDIGcVJHGY/4TtJP8HqTyO1Rd394q9/UTLlh867gD8p4ycjmopLV0DeSckH5jjkc5JAB5wKkeNFKtIS5XPzKMY6HkDrTyN8eY5Q5bB3k44Jzjj8sVpFtlJL4ZCLGNkGJNskeC/Ubhnnv3+vFRI7mR8Myox5C4HTBDE57HjmpFBRQHkyoB4qJZbiZVRSEDZG7qM9QRxzUqLTFf7I+JmkDvuVgxxyMjrzx2Bp86JGq5J+Y44wDn29KjclI2jOV5zL3HT16flU5kWNmPABULyBj6/X3pTbuhOw+W0VRGZVZdrbvQ56gZHofzpkt00rBYixzHy+OBjGeveq9uhBfI3gKQOSeTg8c9KdG2V2lW2kAGNyB34I4yf5YppO3vBohiOLeMiV1yQR1yMYzk4746570scqrIBG4bIU7xx68Yx9DnNPktkZ/3gDkn+PG0D0I/Sop4lQLLAxC8ccYBGeBgcZ/lUL3mFrD2gKh5I3JQk8dyep4+vemvBI5bed8bqBs44HTvjIA560xMzW+4hopFyW5AVRk4wepzThO8kikAu+0H5MY64xz6dcVbUkTez5bCCVbdkZnbiMEFvmJXgE4zzj060kyuiM8TKZF4D/h0wc+vWnXBWQblc+YTgx4JHbkAnAPFRwSHCrKwZGPIBGcZxj2/OqWtitnyirCTEUwItzAh+pGCeTjGaUkwcMhdgR8+/A9AQO49qfGQrfvcNIgwA3QfgO9KsAidp227lAGCQTtOSAPcUr2b5h9BtzMHjXy9r5OxuAO3UHnPPHNVra4c3TxOTGqH+LHXP5VOrMynK4BYnd/d4znikZcE78FtvJxnjPvQrWJavIhhJknDmJhPG4Ox8cHkHnp+tSiaYszsvlBjloG+6GIJGCB1z608SnBLKRkfexkA9iSP61EYp2YFsSYyxbg5JOAeo7Z7Ua9hiBWVH2ptmAJ6A9c54I9+tEod1RMjBOSxwOcDJ96WNhMSHCwuoKscde9OZ1R2jk+YplS+CoJ5HA+oqk7EPTfUQAOA2fOiOVbjbgjHTnkHmlZ2LhScxgHbtODnv8A/qpHIIVPMaNcDOxR6cYz1OabLGQx8zKMD2HODj881LLVxZXlZfkDMAD0AxjjHQ5OeajSHyYlwHPzA8AdT7nFWhMglhDbcEcYHPcjJH/6qguAZJV2SHALDb25Axx9KhfcOyQj25nvvM3NhVwyDAGSScenPrTEd3UPGixoAQN2AB2GOOevanLI0KtyQ4APTrx7H8KhtSslwCZAgILbMHaBgAYOfxP1ql/MJyT92xYdWRSsbgAD5nz3x1Gec1Gt0HOHZnaM7cSuMnuAMDgc9adJtjhKyQLLKR8vAHHPJOD2zTVVHVcbnj5YOMBwOgz3xn0AzihMCMxvJcylITG2clN+cZGBg+w+gqSW1MyRqcJhePXjPtSllvAgjkKrkfMAPw69qhi3TKzOWLqWIyccgkDgj0xxQ02h2i+hIQYo0aL/AFgUYb7pyBx3yCevNOQBTh3AZxhuhO4gdabII4FL+XI7yABmD8enH9afMkkTLGxG1T9SRwMDnrihO3ujSsQRQSGJrcFVSIZzna3OcY4Ixn9OafJE9upMjlplG0c/L+ZAz7UkZSZyqENz/GgPAyO496kQyMh3EMVORwCTxkcZoasJ6+8RBGlYNHtMZTL4/vdMDOM4qS03QI0AdijKGJJGQccAdadGwiRQCBKBhuOh9D9Kr3RFvIyJLgMoOHBwDnBI9jSTux9Nz0b4SeMn8NeIow7KtixAm/M7QCBxnJ7fWvrizuItSRGjYR7l/j6E478nBP8AOvg61CssarKRIV7Y647564z07V9V/BvxWmvaBHFI6/alUKy5HUAg4HPNebjqcZLnjue/l9X/AJd3PTY5CZArAEdCvTI9jVgoqK2w4Ge2c1VRWIXAIK8A1JHcMHKglS3931Ga+fd2e83ca6KWIJPI6qRjOM0+FgABkHnv2/8Ar02QoSyqDk8Hb1471E+IslG+UDPPfpV35vdJbSZddjGrlsKWBweOvTnjIqEh2ChcGRV+8Mfh9ahE3mbccg/jmrIVHgOB8+T93pj+lU00iN2yLy2JLMAxx91cH8eKswuits2sjDB+XHfHXntTEY+WwbDDb/B8v4HHXFNCEAk5Cgj2bocdugrNtyRTa05SxI0ifKQApJHA4P5569ajACSeZx7Kp/nTXlEcYJOSTndnn8RSbSzsQASR6cD6ZoteIk3oOaESO7NwrDJHJwff61FLE2dzMACB27D6CnSSyMPvHk/dXipE+aFiHPAPuMnsalRa8i0nYpygLu3centUJlMqcHeQeDU90myMbct8o/h/PmqLuu0jBIJz8vb2AqlFTjuZzsmNlIdm3AkAe3Wt7wuAkm4DDkjC849cnHTpXPFyxIKkAj+Lmuk8Kxh1DA4UE4UYwcDrWkLJOMSKd7nomnxkgFhk/X/DtW5bhEjBC5BO38awdPlZY03Fhux93+tb8JJRd2VycY/Dris5K/U6YK6L9tCRKvZMcj3raslBdQSBzkf4GsqMjYoTGBWvZRlR5hIOTj2/Cr3sbKSSNllBZcjLdtvr61YsIw867w23BHuevNVIpgAMYDdOe9X45DBF5hbcx7U02JXSNGIgF+4A/h7Gp7f96AT1BqlDKYwxOVJBb61oWM8Uq424IGKtJtGbZLbLl3UxsFB+92/CrSRxou4k4IPFLAVQcHP1qRDGwKlM/wC1xVxSaM27kkYH38dRVuF2K8nIH6fjUSw4XoQMjHqKvxRKDgEYPX6/WtIrQxbQlu5JIx1x/PtV0IVjPUgHJNRW0KoGY4wPSrCPtjG1QFJ/P3qm0YSeoKF2E4ANIWIUru2kmmsrmPBIwD/k1MiZBY8ZA96q9kQ7AIgSMkAYpWRWQ98HtSiNmJwRgDj8e9CxDbgEjmhivZiRFV4Py4JoO5m3ZG0fw/SoZoWmUhcgA/e/+tUsSlSODgD9acbA7DllBYA5BGOKVSEbGCRnt600qWfHpT4sBtmclTz702lcTaQsjFF3LwO9NBGCeQBRJJg84OabuVcgEkAf/rqlqkQ9hHbCcEdajYgRt0FNml2rkD/POKrylwSDhSen5UDtdEd1ONxJHyjjtWdczBkwPn9f8+1TTyhFI3biR3qg7iMt3zQmjRIpzMVOdpH41nX1yqrjgjH+c1cupSwyBzk1j38jRxMAvJ75/QVDaZpa5h6zKSm7ccZyfQCvUPgnYzWGkS3BhIN6/nbzjO3GFA789cHjnivI7i3m1a+h06IM811KsQUHkZOCeOwGSeOgr6V0K3h0iKOwiYlII0i7E8ADP19T3r0sJR5oufY8fMcR7Nxp9y9PFdXLJ8wjQct9M80s1jA78buD3NSyyFznIAoU5IJ/l+tdLseamzOurCCBcxoBgj7v51p2LB4geBxUcsRkUk9/6UWD4LLtIxxWmjh6GDbU/JmjGArdc1NghSegFQISMgY5qbeVXB4rJM1GyEgZ56U2Ny3GOhxTypcHGOKW1hKua1WsTJu0ixHbgEZ/hNWVAAxQijb+FLjBxUbobEYgDPFI+Cv4U2QEjnFMeUBRk8Yp2ERB9hNRvIM9QPWqs18quQhJwKiKSSvlskH+H+VbunfWWhyKsleMdR1xeIh4yfpUXmzXCcAjmpo7dUU5UH/GkadEzt7GrSivhVyXzP45WXYiWzCrucgkjms3UQinKdRVy4WW5bCkqtQtZCKEsTl89eK2g1H3m/kYyi5xcYRsu5Ugu5brKqpwAB1/WoNWsXFmXzkg4/xNT29yto7q7FsGmXd49xG0ePlYEbaU4SlflVkKlUhC3M7smsHiktY5GChtuD7cYpiyxRyuwA2msqxYyXDRZJBGPxrTfTHW2IJw3XbVUnHl96W5NfnUvcjtqSPqMbLtxlSPxrIkjjtdT8wqVhlGGPbOcg5961rWxR4QW5YHn61Yl02C5iKlRtx+opucKb5YkRp1qvvS2EhiglhYfKFcFfl9MYrlfAijSdW1HSpsAxN5iqT19SOemMfnW1DZOjtGzFXXpnuPWsbWtLfTddh1cEtlfLl9+CM+3XsO1OKi38W4+ZpOMobHfiKJ0GFAU1lXVwkMwDqPb3otjO8IUkGPGc/5FSyaSbgKznoKhRjF+9ItzqSXuQsMXVIkAY5HFOj1OKVm6Y+nWmNpaIwJycU6O1SMfd3AHPSnzU7EONeT7EF/KZ4wFUYz+VSWeoRQRBT8x4q06JsYgDkc1nWNok00m7txt/lWsZQqQd9kc841aNVW1bL8mrRKPnyOeBz/AEp39rQOoC/KQec09dLgYA4GcY/Oo5NCijQbF5Jrm/cnd/tDXQzNUnV2JUg/h71VstRgZ5FIChT6VoXOliGOQHJyPrWJpmnrPPOWOOTXdD2cob7HlVI16dXa9zcintnG4FWJHApbkRHI+UmorbQolUcknmluNFVPmBbIFZc1Lm+I25a/L70BI5YkZsBSSKSbUIUYbACc9v1qH+zGZ+XqZdKgQ9xj3/lSfJGXvO5Ufazhyxjawq6ghhPGQRUf9pEAAKcZ/wAirEdrEMKOMj7rCnNZRIoO3px/+ukpwT5bFyhWlFSvsUrq8cj7gyfSlivZWTaIt2fetF7aMxAACqyxpFLgIuMU41ISi9NiJUqkZqUpbkLu4jBZNpOfX8ulQEsXDFSASOtbBQMnGCSKjaKIrhscmuOpKMl7qPSpqcH7zujldf1+20Gz86cr5mdsaZ+8x6Af1PasHQtAuL67fV9SBWaUhki6DGcjIPIx+vWtnVPBL3/iRby8k+0WUQBii64PcEdMZ5/Cte4YqSuOBj/CsoJt6G02rFVp8AYA3H3r5W/bF8FQ+HmsPHMSEQyumn6iVBPzMT5T4A45JGcdxzgV9SyxmA7x1rnviR4Qg+JXw88QeG5pTF/aVnJAswAJhkKnYwBHUHB/StppL4djni3J+9ufn7HGl0nmr8wI4b/9X8qimjhjmyxA4/ixmvMtK8Sa/pWt3vhyWMC70m6ksbopvUebGxVjk9AcZzjoeld/iG9DM0p888HdwPzrnkrNo3XvI02hidSxK9Pvd+/H0qCS0IfClVwDx0yew/GuX1G7e3uHSOdmiUnCsCRjnkHHHA5rEPxBOiTSyHfIirgpxz3yOoz9f0qUtPQpKx6PHaSMDnI4xzjgc+1R/Y5DN8zMVUfeYnHuAO3TrXO6B4xk8VQSG1hlXYoxuAznB7Y7fUg1aOqXdrjztzbyASuOmccZ9D6VOqfMNaI0xY+ZPgYIYH73bntxTWs8w/KCASeO45xz7fTrWLqHjMWMmXBAUfwAEfU5P8qw7r43abbXRiMDPITjaAVIOSO4OappsEro7A2ZAXC5JY8/Q/pSyWTFScBsnHoKy7XxudRsTdpaTbS2ADCd557AHp71m33xBntpnC2EuR/kkjHFWo396QWSOkNhI+GMbHHIORjH50xbQSx4UkqST06EY469+1cbq/xd/s20HmWUqqwA3nGBjkggYP0OenWucm+PcrAotiSNuRj5E9ucnP5U3NNC5H3PVDpzupDEHgnbjkDJ4wRyRTBZkhFKncTz2J/XivGpfjtfyshj04RKB0eYcZ7gjkfmfpVKf4xa3JBvBhUnlWHzAj3JH6gUklbcLcvxHuCWsaI6u21iceuDn1piwx+YwLIACPqD7cfSvn66+KniCbAE4gAPAQHB5yeSc5PPc8VlyeN9fvI2E+pMrZby1jzgA8k8k8kde/pTvHvuHLdn0dcTW0NxiWaNZB/DkA/l71nXHibSrRWLXC/JklW4PXHQ4r5xn1u7jP7y4kkVRx5pLEjjIHPT9arTziUp5j7yrccnAb1//XWfNrymnIke+XvxN0W2YoZM7R0XBcHscDt7mub1P4z26nbFas+D9/G0n3GSR+deSmVY1Mr5BLYyOpPb8BTHBEhO8sMknjO7oex6/hVN296wJcrO7v8A4o6jfGR1tY4uQBvcnKjvgEAH6VzOr+ItX1WPEl8wDMd3AO4Z4HI/P+dZzsSAMDdikKFlUN95Tn8+Mk9MVmpuXvbFOKT5ivLbROoDhXLnoycA+uOlV5dOhj8uBozsJOOMj6k+tXjlISxChf8A6/UUkYwoV2DFhuHQcZ5OPYn9azTldg5bRKMmjRO5AG0Zzzj/AAqNNJEazIHO0ElTgBiT68dBn8q0JWKg7yM49+Tz0OKdHsjQrGwZTnLkcj1xnrirbdilexzN/wCGZZzvVgpU5OSMHp0wSePpUMfh6dEEjgeYQf3eQxxk9cYwfxrrltTNMmxSzqOVxxg8Dr39qW70toIx5kXllud3976Y6076CTSZxa6JcRI7dxu+ToB369/yrd05xDbx5JGAcZOCT0/IGrUkaMAygSDngc59sU5hFDtyqrI3qATj0qZLnNIT9m1IniEU6qSxDKclWOcH2I7VOVijYksrOBkY5yM9s45xWRJDLGH2OUQ8jaBjr1zjNPMs8aK0LO8gB++B34GBjn0qfZtrc6fbqfxI0C8byo744Gep69hxUVzapGpZC6En+AA8GqouZXZTJGI3HUcA9uPTg0S6mURnlj3KnHy9BzwSe9RKnqjaNen9ottGbdF5BBHHPP8AOonlDO2xSWjxnbj0/IetIuqxON4QE9QW7A+lMl1FcdACQAzrj8M469azaa6GznTkvdehTv7ZXLTKSsxHfPXtjt2/HNVbS/dXRLmUSMG56D0weK0hKhkYKAzcgrnp6daqSWKOQwBjYEt8xBXnBJxnua6Iuy94wlCz5oM00mW5QJnZ8oPTJPtjP9aSZJZZWVRuwM7/AHxjGPpXPyPJbAKql5F+8w9D+YA71pwagF2qxwQScpw3HTk+ormdKcPejqdMa8fhloyyystwMYaNSAeRkZAI6U6LMAeOQgSBiSvvgcf571ZWTdPiHbt2jOcEkHHf1FRoqOD5Y8yNRndxlmJzgemPesHN/FIv3XflFt2Yglm+Unn379KtxQq7wsAV5OdpHTPX8etQBI5N6edh1x94ZyTzjIGBxUtqzqS/8I+U5X19Kd1fm2YJNL3kXREwVc7m2njnjt/SrMYRto37QM/IvT69KrO7RKAQfLOMn8cge1XbSNLgrIpKqR93/wCtmtldLmkzNtr4UTOQuABtUgY3H27+1WkkkbaiA5I9h+OfQ1WwyspyJFB5HoPr3qdCBOpVlRAAD+XFFlZE3v5EgZHiBDZJJzxwB9RU0YhMm3O4EAbufTjjFR8IGYAKhOdyjr26UNlApTJIHPX8OKLxb5dx/EOaPDsQwyvHy5/HrSIwU87mYk/5xSOXKKEzyP8A9YpG3l3ZWKs3HryBjoau2nKU4XW5KiyeTgHfljlc89sU4oQxJXawP3fTrjtSCPEKEhWUA5Xoc9MU6YiV1Ea7dw68/kc9qxu0EXdehGgIckrtbPft2zUwAkcsXDZH3sc9/b8qRofMPDEbP73/AOrmny+W8cYGwsmTn8P1quaVl1Kdn8RTaIvn5j5qkfz7fhQ6i2b94p2sfyPQHGO9OzsYlo8lscqM9O1SEMo4bcS2Tx93rwPbNU243MHGKexVGQSr7jg/K2T9RikWRmKMMgZzz9ankYb2Bc7sjKYHFRqgeXcAcgNkHOM88HilF/zFWafKK0qu3ls4DAg7vwP9af5QMmBIBuHXoPU45pq20YPOM9MYHP1/OmiEI4JVim7v0Gce9NpfZKcESJCQhYH5Ac98ds0wSFGO0bgfUcVIjmUNGD5beuM4/AnrU6MjpyVXK7e2T15PFHO3fQhxuys5VyoABKnI3YzyBxn2pGDhSR8oJ/X1pS67yxxgdwMtnGOAac8aAkF8HIPyn3pbX5ikrDWZnYKWGQB0461KQiq46Fhj5cY+v1qHKtI5B+Yg+5PA5JqJVzLuxkt/CtO0V8I2lb3SyoGMs5Vl5LH+WKVQ0iIVBz13dvTgH+dRTELHnzQu485+vbuM9KEkKIRvIIH3WHXvUaRJXMlvuSNEXcNuC89MY29epx3oCLIVZ355+X9BzTyS8hDScE8HG3nHT86jSJQ+OMqSffp2pXfLuHKovuOikAUJIDnJ+ZenbgZprxEnJPRiex4/+vQC5Q43Ng96cqyAFpNwkb+FhwPxHela73NLJx5pFcgk+ZufcR06Y/nU0Kh9rpuUj5Sx5/A0PCY3IDKc8j0IxycfWnI5WMhF2kHJ3d2wenHT2rVSut9Q29CIxhpCMhTj+AdepAJ9aVkUIoZy24/THpTniMqtnKEEjHQH8qPLBi3DBOfwPrUrUdtPMrvaBMSRtnGMd8+vOarT2MdxK37sI5PH17+wx7VpqCyqEwVzj+vaowkYL87XGMc/560JcqDn05bmO9nLYzb4ZpYXZf4HwSB0B46dK2dM+IGtaQbcMBcR7+cYR8ezDpj3HPrVaeAlzvlZhjlTwE/GkMCMUUjavY49s9qcX7P3tyOVSfLY9O0f4tQXEmLwDIXP71wh5xwSBjj1x+NdnZeJrS+G22mXyzjrjHTPUEj86+dLmxUjcN0eTzxkkDOeCM80kL3+mq72c8kSqc8DcPXBA65HpW0ajiuaRyVMOpfBufT1repNIoDhgp65GDnnqOBVrKhiEcKoP4Htzn1r5+0b4n31kkQvtjZYDzAhA6emT+td5o3xK0/UCsU1yInJ4fPBzzzgYP4dK3jUT6nFPDyj8SO+miDscDhRn375xVElo3QknCnjj1qrZ6tDclvKuRKABleRkdsAgE/rU924VQeRxwzZzWys+pztNX0LIkd9h3AqD7HjtVtLliCqjKY9jj6VkWtwsgQoGXIOOOv0/wA9KtSyBIRjnB5rN6MdrI0QNhywZiwPt34x7090SJQ0gfPfjj8/aqtvslG4MGwPxH1q6JHeL98pyPu8YA55OD61bdxKKQOgkiDIQwBx7sevTtXlPxV1NmtGAOwR5B47nIJA78fyr02RiqsAyjI6dK8a+KtyVE4ZVdGZiU78ZwB7dqE7fEVFWPHr+FfLdoiysCcIDyeuDzj61yN6JESAbSGBbuMgnnJxkH3rq9SUSwcfMQcjcucDBHWuYuJnGowllCKoxsUdM88nPJ7/AKUk2y2mmVlunWdZN4hc+xIPY5B4FXrvWZrIt9nkALMBjHAGOo9v8ay3uIt7FFOOevfP4VHeyMzDjaOoTOcD2roiuVCfqdXpXie7uGUSorKOrEe/XtzXQ6Pr10VzJMTgf6pQBjBOCOM9PrXn2iXAEoV9xz2PQ9OnPWuoaOWFFMO7lsneMnHXGR2H+c1pSpyq/CiJzUUdonjBo3iASIgnG+R8f5NX7fxOkUoE0G9WY/L0AJHGD/jXl72lxdZUHeu7lWfjHHPJ/pWibgqVLkmSI/e5KZz29a644WSj7yOWU4y9656/beJtMuWj86GNAD0GDz7gCt2ws9CupkaTCITz5Q7/AEHvXiMOpFiIQ8bTg7l3Erkg5xwfbn61Y0rxu9nebfLx8xB2zbuMcHGOp44z+NNUOQOXmvqfXfhb4X+FtduEkL4l25yoU5HTkEED29a39e/Z/wBGltW+y302znCuEGPUgKAG+hHHvXzV4M+P7aDdW5ktLgoDmRMKQVB6jnIP1GK9M8a/tKaC2mWL2NzfRTSRs0sM1sF29MAEbsjORn1Fe5gsr9vB1LbdTzakkqijfcyvEHgHTPDivE+9EjkCA+WCR36YGD+Ncld6ZpA3tK+5gcA57/y/zxWPrvxssdUaSSS8uJmA5SSEqPTqeMjpn0rz/VPiNBdO4t0KgDvnaTknJGMgV52IoUKb92VmehGi/iO0ubeztJdkU6x5JYBCMH6/zrNvru0jh3GbYrEgnk5PsK4bUfG0Yd1WFpQxbuAhz6cEkZ+lVrnxk1xGkYt1G7GGbP0JA+vFea6dJy5r6nRFOJ21lcW0iBvODMAOxHI69atvrUVrGixQ+dk9Rj6YOe3vXmKeIJ0DPEFQbW68kZ9yP6UybxDemPat2+QP4UCgd8cDn61pH2aXvai5G17x6LL4kddzRQhAecE52gnp1A461h6nq8tzMI5J3dmYN984HJIIxjjgcZrl7We4kKTySHy8fcbJDdck+/8AWrlpcG5UsAGYHB+hyRzSbUk9BJWvyl8zOk5LM0jvli4wCQORkgdh2xXrPwVuli1lXJZtpx8uSApBOSf5+leNadG9qiI5wwLHb1LAk8e/WvXPg9cBtSSNTsxKOF/uknIzjof615+Ii7bFOT5eWJ9NKrwxBiqqrDI/i3cZ5z049KGjE8ghZigb73ybQevYjOT65qZIhcwLv3NtUNl+SQensTjipBcvMzKFUn3xngZzkZrKGsfMja3MzjPFnhBNSTz4l+YrjbwMjJ5J65H1xxXlUq6t4dv8r53Un5MoD19On49a+iGuEdCJI1BGSH9u3096z9R0Gz1JCmdgYc9CR7gEdc4NNWa7mvNy9TnfCviwaxbqLqENlRlGGM+4x0PrW2PDtnc3K3CKIlADMipnDeg75x35qLTvDsFhcIdgUtnDepAzn2/DFbEsbRr+7D7gPc/hxx2rnULu0wbiye205bZVSNi0WT82fpSTWhcoUfoclTxnnI6dhRFEQysdwkxn5iPl+mBg08IVAzwzHk9sgd+ta25RpKxIhIkX5Ccg5YdBxwafKFmEjkgEd+5+gqNCxUh4ySOvTBHpihGE7JxznnAIAOcHg0uoND4FjdAwYgFvXv8A/WqzFEBG5dw0ik457E8Dp6VA0ETHCEIwY/d9OvPvmiJHWRiGy3GW9R9adr9Sb8uskOu2SPblWD5/hycD8BxTPvkEMCyjAbgkdc9R1xTbjzY0LONw25A47Z71BaPFJuyxJPQjoSeSMdM+9Nxb6kq9vd6lsyKPvMGA4ZAB+oNV3uUnG4FlQHowAPPY/wD1qkSzZWc/IiN9N2O/bkg05raIY3IAWA+fk8dB+JHpUJxiXql7wiITJsUhM8/LUIklUOVODu5yCOB/jT5IYvMVRlVJK59+/wCdLNI9sfLaRVIBHrkEcY469KL3fMTqyKe7JYF2AcZIAwexHPfBqnBAf3whKZJAZOBgg5znOcHkVbcwNHukQDnBLAZP51XNvFNdv5TNkj7zAABuTyQPxrSzYRdxwkMkihouQcscHI68YptxcxkuoBx6NwAenANRhpbaZmLHzSB83XPvznI/lU6S7W8yRiTICCuOx6HOMGpehTvb3UVogq5Z2R9pJ2IcYz6kDp3qW3lIVjLGrqRxx0/A9KndoiAu9NwP8SdeO/0FQzo6yoMZUjG4DGMZzx/WlbmQJqwoeKQjYdhVz8x79xz09qtT6ulxYSxvGxYkYKYO0jsR6Hj8qz7qYh0SRdqJ/CODz3OP51LcNHJgW6KpPVmz2zznHp+FT05iUrlRJ3hlztXaRlupOeuM1ciuoXjZJSd5bHyjsTnI4xioTbhHIc+YWGVKnII56fjTrWHYGSRAzkKw57YOTkfyotz/ABFtKw6400CdpIWD7QfTg98DtxUsLM0bMnzbiB8uC/H1606KxjlWRY5fLJ/h6gHGTn3xVFTLaMyxknBxhep5/rQ5OPuitFFoSFEfegTcc4IHTvgduegpxtxCwaJmdQAT0Ueox/8AXpttqAuQEuIlCqOXx83TpnrQBE8p/eldygBz0I7A/Qcc0kn9opPQLe8ljZ3ZhGoJwD1I7Y9eeKsPqYuMO8ZdgfvJ0U+pFV5UaBgq4YEdRyCp7ZPHalaMJH5oj35AyqjjBPt3FVzfcK3KhUggvZA0UmHA+4w7fX19qcIjA+9pCeTtGA2DyO44wPepXhi+0Hyz5YKj7mASeMc+pqu8FxEki43opz1z+OMdalXYKzR81z3BJBZOf9j05Paqd7eeXIQ5PC9V69R1GarzXZl3BU3sB/D3PTt9amkRIkxMwYISwPv3BPfNEU49DXW5HDHJMGeRzs25CN/n0qtqGppBcL9lUHevyYJBznrx/Kqk+oXGptLFbK6ZQ5IyAB0yDzg061tU0mEL/rZzxvf5vy4444pK8fel9wpK7ViOHT2vEe5mkC7s+2TwQSTx+BFWHv0VTBAh291wNrH19T6c1DdC4v5CkigWxx8iE7zzyOmMYqWHS4oieCABwP4l56GnfXmkTbX3SG30t7mLZc4kSQ5PAwOvI9DWmxS2j+YF2PB49/qOcelRG7eCUgKcsT8o6EYAHJPA71nC6N0FESlWbOVPU5z0+lTeTlzdDS90WLi8Ehw2EBJ4wfb9aqTXjoUAydpHPX1GMY6DjHNV5ULyNuBdWXB789Scf406ZWkXeAFJHHp7A1bVxN8o2MbZGckEkHjH4k9eTnvQZTJbsVULtPHGSOvPPtUbSlGCZBI6MuMZIPQ/WoIo5WiAfKvwcEglTjsR9cZ6Gmth66yFmmkRWYwgMOSmD6dePxOKWRjKEVFDYwRuBBJ75ycUzA272c4JOfpTlIK8kFSM59AehzTurFK/YJSEjjjUBirsWB6jOAM011CyMFDbRnngE98cenT8KdKCuSpCFgCeefY1CTtjO5ODn+LGT16VkpJC1uNmiZkLfKxA+XaOeeAOTyaV1JfLoVkYDIOc8dh7VGVAIZWZht42/iemKQSS537vkJySxJPsBnp9K0UUjOK1ciSaMh/lyRgfe/Pg+pqrJKLgozAouMbue444PHalldJ3VizowOMZIVuBz15/pSzIzq4L7ix/ixz2A9hziqRpdSFmiS3XkkMq5C+ueucd6iEryxrIJFCkDGQcY9KfKEcIoYEgfMGILc47+1NjkaR3wAeONoPAxx7cUoyHd2FuGPMoO5T/AA4x7n8qrFpZVeQbWQ8L1JHpk9PwqWUREjeGXavXPBPpg1Cs8sUbFkT5fu4cgEdjnscVto15kyavqSq5LSL8saFeVbrntjHQ0oLovK4KAE8ZycH86qxzRXOWUFQQfmyTn8/SnRu6l05AIwu7qRnvnAoSv8iObYnd4p4QxEkzgEY4xycgY/zxTkG+MuyAzAqVUdh3x+o+lQeWCgDkkK3rt7EjkA9/0oZHEDbdjSE/Nu4yOcAcZx7VDVmVe3xC3pEJ/eD94Twpxkc1H5KoULgBQ235AcdS2TgDrz1pwlEsbIBuZWXt909QQT0PB60FVe4++JIgCTnr+PGOKm/2SXytjBIRIY1AKv02jhueT6YqISCNZhkhSxG0A5znGfofYU+NRDEwWUQjBO7gDaTk4yMD0JocGSRCpOAAwdOCpz7kdsnNbXTXLfYtXb32GLCiJtKyNsJ+5ySccdR0qxHdF0jV1OSuflBIx9PbmqzM8EUsscgYkABTz8uRnnPpmiK5ZXgYAvGQSPTBHGPp61MrSRMW02W2UoxX92in95uz16g4GMfrULqUG6JsA/M3+0Twfp+FRR3pCIdgKM3l5fqOeMfXnipJNkvCOo2nKqvTODx05/OiPu25geqGSuhlXAVw4OcA5OODkEdPfoRzT5DEzJNGqSbSF3JncARyBjirDESQ7CpG0A/iR1B7cVULRwMVUCKJGA3d1JyMg44pKSkS1Z80kSeb5j7eSpXGxh17dfp60TNE4dEKkgDIzk4+nb2qImSJBsJuAWPpuX8hk/jU8bmCbZ+72E7C3JJwBwTn1qNbmkdCJJiX2sNmCO2eOpxj2pIiBMpTewI+XPcc5INSrIGLFnV2BwR7ZPPbIFRWoiuD90SAjhgPYn8q0TSRL08xk6FdhBcEn+XerVvLuiDSKH6Aoo6Dnk5qqZHBbYyBAcM3Qrxz1J/CiS6xAXfL7SCD6Dt060mmK6bJWiSaMqwwd2d3B47Zz1IphkljiLRkON2CffkZxjpTldLjdKoAKqSeCc+oA9etSWzJDDGYcIzAj5hnqM5IPTP86L29S2tiBlkVhwuwg5K5B5H48k1FIZImk2qsjjBEfQhhkgEjp/kUis9xIoUmJAclAeSOuakDAbgqMofn5AWyOpPHf9aWtzO937ov2iCdl+dWcdWUEYPfrTJWKMOC6KwHGckjJwTjpj3qdoUIB3+ahGM7CvOTnOe3FQERTPEYiuxdxG3BB4xxjjoTQmrl2ZMHDeYrRglzl06bRjBwO/Pb3qG4SV3PksrZIJXgDHp6Y9hSSyYUMzKylW+7n0455HX2qwWErJuYFmGdi/LgfTHXFJ6DaXw32KSqkTYbKmRvugk7sdQfp1qchzd/IBJCp2n2Ppn9fTtUd6X8kyKjBQ2FfAzHkjjHfPTNPe5ZyHWNlT+HB785BHt+tVfQS0Hl1mQ+WBJgn5mBU5z0/wA5qGZUlkLRMZFJOFcfNu6Yz6cEdKmQRSyShCyxkht3PHUkgY9ulRq5VShSKJiONgBIznnODzzmknZe7uJ6kzTiSbYihQMN2BJXrjv39arqd4MwUqAPmVkKlT6Hk96kd5FdXKiQAjPPIzgZAPWmCUgM7yCF2yoUHhvcA/WpeiGtCIwvbsGkfzlx8xXHy98gDnmpUjE7xThyWccddpAGM+napJZGt41OxX+UEDftY46c88VBCroduQ6IeF3/ADAEnAHFDbkh/kNgYJFMq7RIrMMsmd3Tvnkde3WkWMGVY/8AWJ5mAi/d3Ecn2yKeFVXBZVTaQwZSQeDyMDtUXnlJBI6/u1f73qOcEccU02yW2ugs8kK3PkyozsceW/J244I5PPFSqY7W6CbdvmKOW78nAB/pT47hTIso/et/COpz29yailuD5aPMp3jjfzyxOOh6ZIqmmy9R0kkcMjSDeqH5QGGeRngd/XmnqI2O4B03ABh1JPfg96r26B1jVlyrOSyt83GDwCf1p9wbZm8pMlyeV5PbPJ6VO3uiTshJl3TbNg2FTu7Z5HBGen0pSGYxx7AypgxOeTnIGQScAAZ7ZzTbJDbhTM8Y3cEMcEdh16ZqWKNXkeJCAVI+UnHBOfxOaaSB6/CSzqlu/wC7kFuPmI4+ck5JIIGOv5VFM1vJAkwuQeBj5CT6YByPrUbMJZmW5wu0glC/XBwBz+BwKfIxuJSygRxA4GwAck45HAAx361NrdRp8yK6RNOyeazMAA25sDJ7EEc8065tGfehIchSD82cDg4x+tSCSIbzGVZ1wM4+uBUIUq0yscKCDv3ck5GBjPIxSb1JimwhJN0ZBGVAyPkwox6kcc/0r0P4V+LX8M+I7RdzJDcAxk4GQ+flJPTGMj3JFefXLRRosO5WeQHdtJxjHoQR6VPE8sMqSRuGU4+RzhlxxwccYpyipL3jelP2U/dPvPSb0ajbpM4CAqDjOf1qxKAQNhGc/lzXk/wZ8cJrOipFK6xXEahZBkkZxkEHpz6+2K9PhlMZbnnP8VfMVaPsZn1sKqnBS3LG8BmADBsevH404IQF3AD9arnaZAd3bP8AkVJEplbAyfXrkjv+FZNcvvGqdxrD7Ou5cEEnp35p8cyL8zAkDHy9Kk8sEFVALqPp+lQ3CNGwXeGQnlu36itObnXKU1yfDsX43jC8AFSOOCeeeDkelCkNMWxkkcDp+pqooLYUMPUf0qeQFhvBA5xtzyPcnGK57JGidxGiLfeIxkn8efQU+Ix24LEbiTz14qJgS5bdkH0zxn8KglcmQBcjt9fzpNNtEaotqYpAN58th+tSYDwMSQACRt4Dfn3qlDOHlIbamwE5bnJ9BgdasRThiW2jAPG7kkflxVzWg0+YW4JliXrwMEZHPYVmXUBD5B2gjGM/zrUAV5W4AK85Xv8AgarTgGMtwfXdyamPuoiUU2ZgYhXA5Y5NdR4TRxEqsAqk59efX8q5aYNGHZflyM4/wrr/AAnGXtwWB5A/IZ4/OtLJRfKyKT1Z3WmIQqLnLjkV0dugmViwXOME8fiRxx1rB0UFoRuPQn5fb2re0+aMxDPGCeWx+tYts7VZouwxKINqE7s49a2LGHagLcbhycdKzIIGjGQR1z16flWnDIAE3EMSMdeP/wBdaRdkPVGigGAM5Xt7VoRqzhRtAUD73r+lU7VDEofbkfnVoSFgVwUYj+tU2/vHuXoyQpDYJbpjt6VdjhNs+QQrFap2wDksTl+Bt/Sr9uwkcRsAc5z7VdroykrF9ZmeIED5quQIAu51xn/PpUdoFKjbgkdPepYJHU5ZQOSNvarSsYbl+3IZQpx8o9KtW6AsFAHrWfBNtlIB2kjtVoyOjrtGRwf8a1vYycdSyCjHGAOeanhVRHu3DOelVQWCHd/F/dqWKT5s4wCMcjmnsYtOxPGpmzt455z6UB0BODg5I2r0P0p0eFPyk85pHQbxtwMUWIuPiYRknB+b2oKhVGG696cWKEDOSR+XvTSAzNkfLj19RVbjFVwDsLfe6evf2pWUKepOTTUjCHCqDj9O3U0oAJI6Zp3TI0GhywO3A5xQ5KnJ6H+LFKyBTnjn8qjkYklSM96SRTs0NkwwOO/WopZkiXDcBh/SpA6KjMABUM43HAHQZoTbY0MmbCbScgj9KqyuWIXJ6fxdac7FSTnvUMrEEbmySPxrVKxVkiGcAgjt+vf2rPkdc467hU88oJ6EYrNuZcJkcc9qLpBrcrXEyK2CR1IO0VjX0pZWJzgDhvbJx2q9duVQuCOentWBqt0scTM27aBzWLi7+6WtDofhRpx1TxhNqDKDDp8Z2/8AXR8gHp1ABPtmvXEBjvt43fMOfrXPfCPw6dL8IQXMyBbnUG+1NxyARhAfTA/Umu1u7UeWHxgj1r6LDNQjy9z5LHP2k3PsSrIG285BFTgHbkjORUNoqtbq/BzxVkoFUEc1jJNMcWpRUhrMGZeowKrKwguQxyFY1bbBGcYzVa7jzEGx0NXB/iRUjpzdjQhdXcNjNTqTwapWgBhznJq/ChYgdjU2sUmmh8Me4n0JqwsYVgRTo12DGO9EziNDk043MptWJRwPamSShAO1QG9UoQvzMBVVjNcMc5Va1jTu/eOeVZJe7qWLm7WNfl+Zqzws12OpQZq5HGiLnJz/ALVQXF2YsCMcf1rWGnuxRjJ396bsuww2aQ9DzT2ukKYAyw4poiluCNwxxUkMUduGL4q3r8WrMk7S9xWRA8MkyHOUGemKQWscIGSCTUl5qSRDCckCsuaee6PClVNVGE5eSFKrCD91c0i5PdxwIdvLVkzTSXbcA4zVtNObHzEip4rdIFOBk0c1OltqxqFatbm0RjXdrJCquQMZ/hrQs7WJ4xIw+Y/n9Ks3KB4WJyDjPzVV0+UoWjz0olUlVh7vQI0YUZ+9rcy9Rt2sNR3ouEkPBPqc5rdSVZoyc5BFUdYRbm3BUHepyD+BFQ6TfGVlgyckEhf51yRjr72h6LalG8dSwji3lZM/KxzVlnQEYPyk/wCTVe8tyVMgGSBx+dSWsYkgDdSK6ZKLXMcVOVRScLDLpVkdXQFnXoaV1S6s5YnGN6leR6g1Z8pFbIBzjHtVS4iMbZXIArJOMma2nD3palbw1M8dt9kmZmmtsKXP8Q5wa2RciNu2K5rXnn06GLUIBlYCDMvdo+hx9OtbEbtNCrKQVZQffkZq+S/vXK9o7fCW55k5IOCRVZ7kAEZ5NNFqrkEsetOW1jQkgUWhHrcyvVk9rCLcg7lAwcdaowTeTfu3OD+taDRiN+g5P6VSmUJcq4GCa2pOOum5zV4zvGV72NmG5BGckc/dqV7xOAT0P86z0bMnAwMY/XmrJjSUDPB/rXP7j+I7bVEvdHvIk8T5K8g1zemtGt5L8xyCR/Stm5ItogeBk4rHtYRHdEkAK7E9PwzXXRUWpRucOJlUjyytqaqzlQMcjNWmnR0znIpkVuijOMH+dOls0KqFABJrll7O52U/aOPvFW5IaXK8Cmvh04+9n73rT5bfyiSeQBSQMoA28E1qnFrm7HO1NS5e5CshjYkjJzStdE5O3OR+VWJkVkYgA80KqBR05/ho54Nc1hezqJuNynDdljswVP60yaYh1YKSM+lTugVyRkHnt/8AWpZ4VMQGSBitU4Re25zyhUlFq+w2O5ZwSF4ppZmcN3yaig3IwVtwI/pVwEsCCDU1HGD5Youkp1I3lIYjlgQwzuH1qpdWEkzNIgGc/dwTn6VfUBVwRk0vm7ScjAArBz8jqVNq3vGIyCNSp5P+0KywTa3L5yYm5Hsc109zFFOBgbWIPOKyby0BVlYAgjO76VEXZ8vc0mtFLqj4D/ay+Gp8CfGe68WWsK/2Z4riTdtH3LpOGyemGG0+uV5zmvInnTcC0ZQsRnHQ4685r7q/aI+HMvxQ+GWraNboZNTtF+26bNvKbZ0BIHHUH079O9fnzHrISNTcJ5LgbZEfgxuMgqwwSCD19K6vYpL3tzmp1PbN8uljf1CyjufA+r39uWM9qyrtbsr8E/gM498V5Elsbu/jhBLl/lG7nJ6AfWvXfCus2Nzp2v2s0iL9ttXhUfeDMOVI44ycDJAwTiuKs/DN3pt/BLc2kiGPH3jyrY64B7HnPSlUUILli9zanJpOMjptLsE0+2SC3kICoAO2e2fb6VaNrcXtxFAZBmVsfMcewyf5Y5rPNwIkYsdrf7R61It4YJ48YLAqwXPU5Bye9QqcX1J9q7bHHeN1m0jWLzTJDia2k2ng/XAPce/esHw94WHiDWkeWON0hbzQ7LnaexHPJ5rtvi/Gl1rltqaHP2yBZCo52kE5xj1yOPWq/g+M2dszjhpWAzjoACSPxNXOmmlEqFTmXmdxaXVva21vBPDuWJPL3qfmJ7E49OlYWuxhmmuIh+7AOB3xnvz2FWheyquSQFByfXNaWmqdX8P63abUWVoCyu2RgjJwcduOeDURoN+6KVWzR4z4lmGtpMjMCijI3d8DHf8AzivP4p4ZIUQOMKcjnqeRgD2rtrify0YEDaMnae4zxn61wDxW9pLPMNowzyY54GScY9q569ON+U6aU7xNnQNBn8TarBZ27CJjIvzsD8oyTk4HI49a+j9N+EOkW2iW6TwGWVxu38qxJ5JI/pngYFecfBzT1ttKkvriJRdyyZV+v7vJwMHjJH+FevHxjcGVRkOVHO0lcj6Dv+dKlRujCtNzaVtDgvFPwk0bSoTKu+MgnHHA7bQP6nJxXkvivw/a6c4MG5mK5yucden6flX0N4yu59Q8GzaghYeVKI5NnPUZwe+OnPHNeE3ME2sRsoJBYqBu4PrV+ycVzdy4TT+EyvCnhG58R6isAjyobO7sBjksfTOP/r5rotT+Dt7D8oUlgN20P93IHQevT9a9J8B6VH4WsImOzz3HmbxycEDAJPp7V2N5r0FyhygLEcAjgnB5zjj865lGRTd3zRZ81yfDzULTcsyqQvTaCMdOCCcg+/pXKXNnLZXMgk/dshIKJzzzwDjmvdPHGqPHM8csQtpNoTvz156fh+Fea/2RNq+v20UESkykBmweMHg5/P8AOtHF2KU0upk2/hq/v7EzQwF4wMhUBJ6jOcdMHv3PFUpdOuLeUb4XiBAwXQgHB4BJ9e1fU/hjww/hXT4YY4UuYXG5mfAJJOc45A4wB14p2qWlirSySWahQP8AloA2B16kYwKhQdvUlSbvqfKb2z2yNmN0yecqe/bPSoY3NvFkqSuT9B06f/qr0zxxDaag91FawCFGw3oU+hxxn0HTpXm28IXjJDeUSCBgkDtkD1HNKVNw+ZrFqXyDzI5F+VVzgkZB6jPHTj61A7FT/C44/P8ArxVlER4Ny5xu5XPfnnn6VXkMaIGBPzHlsVCSkbr3vQ6jwjp7Xml6hfZVJbJuduPu4yDz3xWLq/iEap9l8uMPEvO/uwPOcjt9arxXEy3DpC7IkiANtP38c4I7iogBGd4UbtwHl9wM8knpRTUqaak73MnD3nzEE26RWVMbycgv0x1xx69P8aiuZ0VCHR2c/Ucjp+Gasl2VlGSoBOf7uT2P1qHLbQGnY/PnYADx6HmnrcLpkRB2KVJDMdzLk46dPp7VJKfLicpIN5HG3tk4H+NJIshMbBgseTuGB68c1BdkrFvVirKCB64yeOnOaq13uOLsjovDunQajFJOzxkA7SHGW56DHf17Vg+KrSOyvJ40zk/L0PTBwBgHkHp2otbp4dMKxoy+YSG3HGeOfas26uFVAWH7xcjH3uPb3rSNiGrvmkIHC23l+YzFh35Cjvwe3amrOwCbjnOW6HkentUioFQSv94gr2HueBSKZHB8wjchJHofTj6fzpF3uvdEtirkSRmRlLEDJ5JABIx14yOasSSGGNTglwCRu5AODwTjNU4b0xSYCHaATjOccDJ+ppYwXwGySw5HYA+n8zUuLa9405n9k0ZbCeSy3JCZFMfzeWnzHnJwO4x9TWSo2yPI4Kxsyj5skrxwSOv+FdlD4igsNAW2EDySYPzBwQwz1JHfHHAxmuQu7pZL4zxxbSzbto6DPBB9+/8AStlFRh7r1MVKcm+YkN7LaSfK0b7ckIufTtwev0q5b67HbJ8yNFzw4B2+vIxnOaz4gFmYRuzqQSEJycjg4z0qJHIh+ZGYsOE38Dnr04zXPOnGa95G8as6bXKzrra5inXh1bjJ29R6H6VoFAytI5VIwufyPPFcpHpwaRpo3LjAX5MgY4JB5q9aaydOK5/dqRjLg4znuTx+dYSpc2kWejDFN25lY6ZFZgBhTgZHHyn35qSMMiDLbV7MMj6fnVezvoruIMjgAZOM54PvjntWjE+5UBGdxx6579Pb3rB3h7ux1O0mpR1FQluAhdR/c7fXHfFPKEoowR2H5cE5p0KhTwrrtJB+uMcg1OyMVY7SVJHyjkfX15qVJ97EtpXGxR7o8mQGQDnrg8ZOB9adIojctkkqOBwRnFOCKsUao5G4HCEc8cn8qSIoSysMk5yen480ottuUSlZjQrISzEEMT25Ge1NZlSNcAKGOcZHB+vuancLOzBThvXqOnU4pkhXagYgKBwVPXnPIrWMrv3i+RJeggkKbVR+cdwcnjGAT79zUwUJOrsD8w/D6ZpJAHwwxsx9zOS3pg0igQqMHndyrHJ+h9P51Em2/dMmn8OxOrYdgRksOBxxyenFQxR+ejKWUHPAx/kU8urOrMDEQD15BHPfHNKj7ZdzAlcH7uPzx2qYtxQuVNjGDiVUTaRnr17UOqISQdwPBK+tPCI0qyHAXH1yMUTDf8rEAgZGM4IP6dqbd2pXLkkn3IlUStnapl43OqBd31H9aU24yNmVyuDwc556UqQhlfAI3AEt/MelP/1mCzDAHoenqMe1OUlF9xtK5GivCxAxtx+uODj1NNcE7ULg56cdu45pS7NI6RA+Yp/1uf5gmpZJt6qXA5xz2PtiqvK3NYhW+yQtGEZmyAT12kZ9qekSuVb5gACex/GnTQLJtZcRjpjPPTvUUkBA/ev8uPudiMnrgZ56UNu3NsCfM9hsYYtINxwpJ9BgfrT3xGoWMAnGTx09M9+aeFQXDbmGzHTB5z69sU9d5LsSdzfTke1V7RS6ClqirA74VnUE8jpgfiMdKn8pJFLLhVI5OSOegPvUceFLjLr6Buxyc9v51IiBo2CgyLj7w4GR29ahyi32IjHTluViAspxgttA+buB60RsgmwuRyd2R+vPapShYhPr970H4U1UieMmPa2T2J9PpWqsRyX90cxVlGCG54B/n9PehwFLFcO+OPbnt68U24icSKFyE2+nHA6etVImlJXO44HT+eKSjzfCx3blsW5XaMr5ZPy9u35DrT1kaaIiRRJk9V4GfoeahtpHBJY5J9ef5VM0aRKgSQsW4Dds/U0TcYNd2a3uKIVQbgQmD/CMkHqe9IqB5DuAUkZ9KrlAkjcbpCOBk446kdqlhYvAS8YbJ6fxfWod18zObcl7o91OB5ZJGMbuvTpzimzAIytuAyOB39+OlTwnCg7Rhcg9iB9aiERVdznJz90HoM8de9JPX0NdLbjFYAlVA3dB6euDilnIkHl7Ar9TxjoP5ZpdjvKP97t6VI8rDaMgJnHPJ/z+NVZXEv7yIIVd9ysQFyOCPY9OOaZNGX5z5fOAp4GQB6HrVpg7yg7lC/7X6Yx79qR4ysmflYgg7uvscVm27+QX5WQCMBW3DJz+J7cZ96glhY5XJTnjOPyzU5EryOFcfK3O3v8Ah7fzoeKRZNvXaAc46Hj3NXypLcqyt7pQe3QOUJHJzu5OPwz6VBLZeXHF5cSZQsVwMDnr7Z960yhVctFlg3fn24H/AOqkQKqklXRQfmZPXHHXOKNlzWFe3oV7PxJqunNhX82HIxuO3A9Bgc4966bTPipFDGkV0zo4J+8hZOpB5xgH2rm5YgAHfCIDx9e1ZuoJBCmAoLKfu+/uM/zqoSlzcsmRKFKa7Hs0HjS2u7VZllQFj97HTjsRwO/pWdcfFKxgLwvc5C4AaIZBI9SeRn64rx2JeJMNgk8lOfUgcVhateGKcWl4wCqCN/JGCOMgDJ4r0aevvSR5NWMYy5YvQ+hk+JSQ24bKyYH3EQn8TnnNQ6l8Y5FjKRQsJGXcH8sEdOg6/wAs14Nbrrahv7OWe7EY4EMZfaMYBPBBx703/hNbhDLHPAFmjHPmAqxboRjtW6jFpysc14v3U9UeyXvxg1FrdgttIzgfLuIClsdDgEjP0P0rktS8WNrrSNNFgKuG2kZDemT2PauGfxxPJHG0CKsg4ZJgScjnIwQQMcc5rKm1ie9jkcySRPI5LeXkbsdjjnrUv312LVr8pty+JLA28oAyxBK5TG9s5IwP0P41y+p6iDPmAKEaMZOTngnnP6VKmnTvG2xx8pOXfJwOmQcZ5/LNMa0miLJcJGhbDY5O0Y5z6ZGOBWabXwjMyVg7/eBAGN3J6cDGeaiBLtgkDNKYipZDtLA8UjsXJJyTnn1rS7FYtWE6W8yMw8wKwJ59Dxj2Ndk16zWmMbZif4fugZ6HnOf0rh7dAHUgq2SPkOfrzXW2m0wMJNyRFATxjHPr/wDXrooVnR96O5EoKaIbi9Qq8ErBl3IyxKO4yDzjoeOc4qzLq8cLtEI40BOSpwME4IHBxx2rFN20JWIDIA4bOSwz1zS3x80CMRlD/rCS4wTj8c+mfau+OPqRiZSw8JRV+haOob3ZTGgjJ43AE57n6VWiu5IZ5/nETEfLu9Mjkds44qiqERHDHzN2CDkZznJ6YwCB379KsBQRDlW7tnfgqc9vx/Guf2s6kuaRagor3TWsb/ffRMSCGzhQMnvwf88Vq+JJY2t2dRmUtt74wQckZHrisXSnK3EG5Ujjzg/MDzg8jHIJHqetWtVYiDzCDlfk/PkH3xzX3OW1JRwlTU8irTTrxkc/OxCvkKGzjHbvknioJn2uDldwXb8nAx6n1/Kpr53LNtAIJznA9KqbkYkybmJHHOOenp2r4TESTmz2I6oagDAg9evXFNYk7RkEDp9Kc5XzPlBAx9ce3SmZ8zJJ6dK4yiyUcqnTB6dP1/8Ar01lZn3sFwT/AA4H8qewVSvluzKP4sY/IVGjEsSvBzmtr2FujYt0UsUwIkI3bPvcgHkHHJA9KdA6JJHErhi4JD7cDGT2wP8A69ZlvN5TFDwRnD78e5H41qae0V0I1L8jqB6DoMn14q+ZEqNrmjZZ89IkiJUZ+bkYwDjBI5zXqXwiKrriW4BBRkO7kA5J4BI5Ix07V5VaTl5gky7nUE/MOPbp6Dj6V638HXDaqiuRKodT67mzzj8B+dc+Iu4cxN7LyPqKFStkrx5MhXP07d/SoY7iUtEJNgQkgtjBzz6flSAKYm2mSRGU/KmeR6Ed/XtTUmYrGJWDYPK4Bxj2PQ1zRTjH1G7SRZnRhGHK/u13FlGPmAH6U6AxmP5BhQOA3XpgCmM8zIJBbqYyD3HXGf8APFPQq5cFFBxgqv8AEPy6fhSV2ElH4hI0AcAhsgfeYeuehxg1OYygztUKpJ3cn8KVbWEoZMhWxwN447AAegpqq+EUsQcc8DBJ9/Sn8T7AlZErSRysMKN6j0Hfr2qGUkzjBAQg8L69zinxnYpCx7cd/X1I/GoVdhc/ITtIweOOnY9s0PT5Be3QmYvbrIN2JGGOufyqGBd7PldjE53cjkdPf61NMglUEjbtyPrUULytKmECgD9eevHpUXv70RpobKi5cDId+pbgDj+VNhb7O2wPIzAY3YBA47Ej8qmMy3IWQKTtJHt7k/T+VSJEhCfvAwYcD60m2RzNfEL5ryIRJGOf5c+g71DOBLcGTYFbphc4A7Hp1xVja0cROCQT+lDIZVUrkKOtCk/hHdsiidUHklt2SQOeBnoBxTcXMUjA7Zdp42jnHPYCo57UfM8YJlJ4/wBkevPf+VV4b+4hfDEGRWzkdSvof8appJC5/wCUvyxRTIRGfLdQceZlhkiq0bCOIAkE5A9R1OTkDv6VLcXSyKm1GjmAzKrc+vQYz06VSuLcxnIBbkfeIGzOCRxUJeZTbtylgAOXJKybicbwDgc9h/Wonth58a5ZQRuY9B35x046CokjnjnXhxkLweAT2yankILc4UOeV9cHIwR3qrX6ia5kW7mQJCScbSBlk5z3rOM4WNisSuM8lj8uSTkEAdKdKrmTAUIo4DHock4xj8qla3RIWIIIT72ep9v8BVNJdRp68ozaJ1MpI2hufQDnIxj6d6SaSeN8s4JT+LjgduPxpJbaKNd6l+uSvTJ6Dj0FQ5YgKpx17Z/WpTHYlNwLiAKyYAOMuTnoP1PvTDhUAiGSwOW5yBzke4pLaQtGS2ZnIIbOc7uxBI4OMetRyMQzLk/ez9OOgwKTfKXokKTJCoDM3I/gB4HPbHIp0NyYxsKYDdX68Zzx6fjTJ5ZSiuGPyr5e4dT1ODgdAOKVZWVV3xIADz3zxySDTiTb7RaEpWVmXbwudxPJ5Axge9EgQqywO29c/wDAuc5Hf8+ai3wIZN27aemOD/XA9qjEaF1dZPLXufTryOOtS3+ApO5eLk7YJFUDA+6BnOe57A5qW9t7U7FYLG4AA9APp0xnvWdNeStdNKxBJXHYdOh4HOKfcSNInzybtx3YXnHGMmmlzW6BeNh5DQs6pIswAwyp8wwOQc/4UG6a1yVw0ZxltvBHXHTvn60ltZvKcBgWHIAI6Y7kVZnWWBUVEV4cfc65Oc/WmkgVrDo5or4ZChXI5GDwfr6YGKqJ5hZo8iPByeccg8c/WnCIwMytlWQ++COc9v1prWhlZW8xCCSduTx7njv2qL2RUVzny2zjS4XEijcTjaOfofWsZYp9YuhJKXWFAwXc59j0zjt1PNWYbaXU7p3Zzb2wG4P/ABN7HIwBTtRvkjja3s0CKxAPv9DVwclfS5u1FCRXEWmsY7cBS33xkt9RnOc/nUiwC+kD4MagDB6Zwcnocmm2dkELS4ITGD5yYJ7HA7f1qc3QkgK7VjTnA6YGTjHGKSV3zdSU/sj5JhbzNFGpYkewIwOcknj1qsNWQyYCNycN7HBAOSMVXnuPtFtExZgZAW2HG5eR1x/9eqNzOVnZFGGABZupzzkDj0xScE2JK5PPcSCUMXXJJGM54xmozO4xtKxg8s6ZDDp05xmmJsC/vAcopxkd+evHpSNKiom2IjJyeKrTsCdmNlZzG3l5II5Y8c+9JIrwrnlldhkE9OOox6U+NzIAduEX+9+NQzSOrLu4CnPTOc+vpSvZjvb4hGaPMhyVQD+EHj6Ad80iSGKeck/uiwQSenQAHJ7n8KY7HzDKzldq4K9Bjrkd809ZFaBWHCMQ3Q/d6gk+9D6gndDJiXZCx2MRzyG7ZHIJGQOvvTULucb1PBAUfieeOBTGkS4UqV2g4YOwyB2yM9aRMgjBQDdn92uCeMDPXn9KaVgb0JhG7gMAclejfTv2yKrlUlQsWfKkY4wN3ofUZ/SljmcSbSu6M8dTkfh70k0aAZLKspbI9eOgFUidXbSw7fs5Aw4GfX64/CmzMCmU+bnPue/PpzTHYmYYydqnJPTjnB9z16flTllBiZuME8YHBz7UKOpLe42VHYhWGVXBxz7E5+gpIWjEIYsqqDn6jPQdM+tTRB2hRgwXec/Nx3warPAonEhXMq8Dk7ccZwM9eKGr6Gm3yHLIzORGjlME/NzjjPB+lVzGGMq5BVwOOMj/AB696eOUALNESMdcbuec9qqNEpm4IdQxGMkYOcnPt/OkkDdyyyrLbIioCNxB4yBwST7en1qIrIuMgi2VsbccA8dfxHeppZEh7DcOcDPTt06/jSNLJGDOpSUAdHyqnqMEYPT+dC0RLV2V0by3McUbAyjJZv4T1HI6Zp8oSF1Z90ZAA5OQTk5PQdOKRXdJmRVJVv489PbB9fWmO5RvIiKYBA2c4B68k9u/41esrDlp8ItvGJI8SMGZgctFkjrxgeuPWniM+cuwuUQAnOMk9ccelQmQo28wAAjJODgdcEEfTinLKJoVaNxluRnOSAece2c5qtvmK1viJVuBENxjXeTg8dF5Azxzio/KZFYsVKEn5OO/Xj0pHdAOEZWB454OOMc+9STKAG+ZHOB0GeOMjOe1VyqKLailzdRVE7rxsbLY+ZOw5GMGoJiEmXO7eF+ZeOfpTlCLMwLABjtxzx9ee3Wo55AdgADYJBKDnOcDk9jWcFqZt8vvE0wSOR1cbST/AA44zwKeZTLKC6KOMbUYDaCehPH14qvDIpiLSKd2cAYzmpyoy2/5xjj6454oenxMd7oaJUSTaGUSryv15x9O2KRElMyMw+dVbocrnBHXB6VHPZkbWTBlGMbuCcHpnvx/hQXCzKN4QL7Hn6Hpn605W+yO69CzJuWInc20LyCMlhnGBj0P6VVuIwZctHJtIAKocfQ5/wAmpmQxRwnYA244+pyTn61FHG8qkO0UoccsoK/THPH49qiKSRT0YojJPmpgADgNjnjHJ65xSSYVWSJlVieXKYUDHrzz154qFpLeK62um1lXcJBnBGcYIPf+lTeYLh5BwzBgp5GOmeMfUcHtV/kS1sE4QOUyu0Y+6c5OO3tTTIHIcuH2gDOPbHH0pVjbyGbMTSEknA44Pvg9KiJinVDyXcBh7gEdOevse1CUWS7fDclVBGdqgyNn0+Xbnp65qRXmDqVUKVOQh4AAHTjP/wBaqpW4VoyEKQNkneM7yc4GcYGO+Oas7ZJVkxhSuNw/2ecdfpRLR+6OKutiCCWWGWaEljuOe34AHtVgZjgWR48og43c9sc8+nQ9qrtGJ3RtrFSR8yj5eM/mO1LCNshG4soJU8Ej149qbakgV1LyHywx7C8aYjCn5e+cevJJpIkW3U4kTbEOQCck+gHWmAEYMZViT8rEnj16cfnUkZjk8wA7toOQ2QQwOPQZz+NKKSY29Qmij+zJISMZP4HOecc/zqMDz7iPaqhJAuEOBjoTjBwT7ZpsgUOplOR935cjPUjt/wDrp4fYI9kXyxsPu9lz0OcE+vFTy2YrXYySRpGiaOIGIZ3BcYbnHOT/AC7VM6GYbXYRyMuAQOoB5IB9D60sLlMIVBQctgEAH8z/ADptsUmheXBTL/KVJPGByM5xn0qJavlsCin1FeeVpJBCArBScYGd2ADnORx16Gq7+ev2iR2SeSJASHQYPXjgDINWLm2iRCRtKMvK84Jzk8DHpUEcYcFipO/joRgenvWqsl2HrflZLHEZYnIAVy27oAue4HoBz+VVxGlxdApIPJCge78ZyDz36+tSrHEA4AbYAozk5PU4JPGR+uajjkZVVipMXmMVzgkHgYHPH9ahb7hfT3icJKkQAJ2sNrc9cEEEc9KjnMSACYhlU8P3Xt1+tKjo53OWzu6Z5H/1sc1BPOLiMxRRAKGzIzdB1xjjvTekhrR+6TTqVjVWUKrcHzD2PByDVQqqKSGO1V2rk4BOeOe/61LNK0RiCxgo8mCvt15NKVEEQDYYgZ+YE8/0pJom7RHFCs80rSgbwNvyfdPfjj/JqdypJJOWABLEdAT2HT2qOcF1AiAjcjLHOW9+M8HFNkXzSoVimFwc9wDxkn+WKtaMd19oU25Msg4I2bgoOOmeh7H1qQDzBMmxmjAXcqnGM8jnvyKjhkE10zeaxJB3K6dug5P9KR2eOQLCpCSHDE4O4gHHbgc/nTfvMabYFUWbyYztBO5uQAozkgdBn2HapYWMU0eQN+QAV6YwefrSQBJWQFN4Lct24BOeBn26ikigMUahWMxAIPHTvwcnj86ltXJadxLqETyEHHyqCec/Q9O2OlPKSHMhVW3DHXBAHfGOTyKY7SG4Ulgobdxt5wOnb8KsPJJFIsKtncCfmPbHBHH+TR7w1vzFExSPIkohKZzkOdpPUc5HFTsFjhchFi2YPpkZ55z296lnlSNvOZQ/ygLx2yRnPfFMQCSMrLGWDD7xAbcPx/zxTupIq17kVvCu4yYMeeRxjPJHcdB7UsxWWZdygsG+Utj296c8RZGCKXXaPk5+Vcknt+lVbxJGd9m5D0PB2sOo7YBwKi13uTqTRkK587EnByABx6/hUwjLSgqfk6jntjJ7UuJYkIypwoUDnfgDAJPeoAiEM7liQwDbQSTnoBx6elCWpV9T0D4WeKG0XW7ZXk2W8xWIq2Pmz93J9cnjua+r9LuVvLWGQAFXB757kZzXw3ZSJDIrs6MYm/dN2JySOPUfnkZr6a+CXiv+2PD1vbSv5ssGY5D0YsMZJJ7HP4mvNxVL2kXOPQ9zA1W7xkeqsgVicDf/APWqUtnADZOP4qqlwrcdP7uP61OXdgE6rjqBivEkr21PejLR6EzODJu5ZiMfjUjJG4YFeSeNx/XgY9uaqyqIypHIFTuyOuR1/lTk7W1sGvwyIlAhkYcnBP098VJG5KiM4Az976U6eIGJhkDjj/61VEZosk43H27/AJVKakCfKaCESMckKRwP8ajliO04XI69x+P41HHMkcmGwW5/wzzUgcPGMsTnIx/Wjl5XzDepWMRQHH3u49RQs5cgHCqpxt/DjmrDQFASq4Pv/Sq7AhWXgsPyx71StZkcjT93YnWc+ZgbcFahYkPgN97PbIFM8wnbtwCp7025mC4VuhPValqysaP3kQzONuMhueeOOa7Pw7Cwskxxjj6+tcPIpaMbQTk12ugqyxxx98Dn2I9KajzRIpq8jtNIcW0RUEkk/d549Oa6ODasG3sQc5/U/hWDpMgLKrqrJhfnXjJ9PqPrW7BBicE/KnA4/qfrWKS5veOnVM1bKMuFLlVxxx+n6VdiCIygDkn269jnsKr2Malt2ASvTd39hV+IeW25MEEfd7CqbNI3RctZ5GCqy7QPWr0SvJcZHQD9eetZwYs21TjJ6/1xV+FWiUKCd3X3NaRdkuYckaMUTn5V6dT+HpWrZswT5xgnis+x3MSApKj/AD1rTgYr8pwSegq27r3Tnm2aFqpABzgYq7EyRtnO49qzoiSCDgAn8vwq5bujA7sZA4rSOnwnO1dFmRiIiw+92qe1V2ZcjcAP/r1WYkuMfdBq/blUBUYXI+9/StLNEPREwUluADzUxAYt3AqvEADuLYXstTmRYoyw+ar6HOx6t8pwp5zTs7c4AJ9feoPODqcEAj9Kjt7kSvtOcjP+c0/kDiyyrkht4BP0xTQQCOTvPRf5VKHCxdOQKqKu5t2SO/8A9bpRt1Ei6kpI569+KahBJAJ6559M9qYG2A5yB2/xpwiC5PJOc96bViNEOkDKOmarXDlFzwGA/SpjyAxbP58/SobiLdn1JpR90atoM8wlcgjaV9KhknJlJbnt/hTZZCkhB6/7OKaZAC24HjpntVJaGtkVrmfy8Egjmqc9wZGG0f8AAqmncqXYnPOP88VTkkCnnAINVZWBJWI7lyqkDGT71kzTB1PJIyau3MoYE9QT/j7Vk3LhB8xBBJ/yazasVGxS1CQCIlW+bB9/pWTZaVL4m12x0fDOtzIvm7M/6vI3n2wKmvZgrbxjg/gT3ruPgdoD3FxqPiCYgx82lqMdxy7g+h4Ax3BrehFzn5I58RU9lTfc9Ys4Uht44UBEagKOMcYwMY7Yq3MBJEVPYfrTI4iEHYZpzEpjI4NestGfNSXMmVtPZlDIxAIH3Vq6vK9OTWcJhFeE4OBxU7XyIuS2CTWtSEm+a25y0ZpLlk9ieQgE/wCz096e6nZt4zVMXyTfd/KnpI8r4VeeP89KhU5Jmjqxt3JdNkCyMjEkg1sJPHAOTg1krbmGVWZfvH+GteO1iTk4Y4ronGKszjp1Ju8ew6O5eZvkXAx19aSe2MikuxIp5mVBtA6VHJOXQqMVmt/d0NHZr3nciiEVszA8nNNmvgRiMZI+uKilt2kkGeasrbRxJmQCtdE7y1OWPM04xVkQQI8shJBxjH/6qkaBIRufBcf56UyW6BcLH6UjW0s2CeQafXXQSkknGKu0LNeiNcKOuaz52lmccHFa0FjEqgEcjpT2gRUOFwRTVSMPhRLpVKseZuxSt7AGPLDkipmiSNdvH9KnV/kOByaqXNwAuB8zDpWMnObO2nGFOKI2YcmoSxTBzkikMhKkEHdj8PpQkAUgEkkCpso/Ea8zl8I2R2lyvZjgVRe3aO5zyM9elaixmNenINMuLbcoccHrW1Oql7uxz1aDkuaTu0ItssicjIrAmibT9SLgnGeOO3pmuphAMPPJxWXrtkzwiUY3LwfpXLJ6nbSsl5FwRmRCMcEVThP2aRo26ZzUmkXxuLbZwWjwC3qO1LewkgyAcg1rTd1y9zOrHlal1RYCge+RUEgGCCD15qSOQSRgg84pjAqQQCcnFZbMtNSRUKlTsYZU8YbofrS2hEbtCAV2HA+lSTxF0yDhhWdfXh0/y5yDkMFb6E9fwq73JT+yawBGfWjBIJ4wBmhmDMGz8maJQHjGDzn9KSG0M3+Zjvno1ZeohllRlByD/WtHaY1XB71XvCQpbOAPWuik7S5jlrRUo2YkEjkqegbNWjO8ag8AHqtU+HVW4xmpJpCFxjJAzWMndnRF6IluJPtewA4fH6VBeL5bw4GccZ/yKRWWGMZOGP8AKmXdyHKNHgsCM10UL8xy4pXgbEJJiA4JFL5pUngECoIJB5ec89alWRJOvQiuaas2b0/hQlywdFzzx+tQJCFlOBUjgH5R3NIxMUmc5ranrePcyrJxtLsJKhCtgDGKgilKE54zVwyB0PBw1VmClx6A0op6xKm1pIZLMGVn6FT+lN83zFB5yafPGNuAR8xqGFRjGRgDFWm+VeRi/jcejHoxEmTyT0qxGhVCcZ5zVRUIfcOcd6kFwQMegqqjTSIor3nEc+CDwTjNQEkgkjHP5jmmPckPn35X8KRrgKM4PPSuZvU7VHQXcw49Dx71S1i4WO0+ZTkc5qW4uAV+XjFYWsXZFnKSSwwfu9fXjHetIfGjOrrBlaDUkFkSiB2B2sq9ef8ACvyy/aQsbfQ/jT430m2x9ja6FwACCY94DkEDpyTx6V9q/E39oHSvhxaS2sMi6hrcnMVnEQxjz0ZyOFA9D17V8D+IYtV8WeLtW17VZBPf3100877CVUdAATyAAK66i5JN33Oehf2a01NnwDoA8OeXO6tLKwyYpOVx1AwRwe9dhquswancyS/YxajGAiEgdO4+tYgmdYt0Xdj1qVbsk7jHuVcfia5pUbLmvcpTu+XqaOlWGnTQKbmYrcEHrwvtyRTpfDdjdF1W4ib09eeMDnr9Ky5L6KTqmGB59j2yaGnhJ+8VK5z1wfpxWbhJ2KTs+XoW73wRFPIkMxVljHy/MeMDgAisq78PDTIJZFJ8uE/d6pnGTg9cgflVnzYWkU7myf4m/SrtnpkerWOoDzNz21u86IRwSBkggngYyKuMJp8wKcUcFf6ktrGdwEvOfmOSCP59as+FPijp2narm7ljjt3V4WOMjJGDwCSe/GCM1zN7efa8sVBJOWOMAgjIAFedX8gttcltpId8UWMP0ySMkjjt6+taqtKkNRVTrubHiC9F7fzpZgOryN5YyAcZOOAMcAj27Vsw/CO51zSIXJ8tZVORx8w6YOTwPwFR/DLw7Fr2rzXUil4bQKTuJzkkkA4A6j39ete7WurpBbxwy2w8lDg4+vHOOMDtXJJyqS5pDTUY8sehx2l2kuiadbWckDKsKCPzhyOgAJxx/Kpkn3SNE7MGxx1HGPXJ/U102t6jay25aKDYiqS/6n8x6/4V5xrGribzvKcxuQw3Z4BxwfzxXZSm38SskRytxO80u7GqeGtesFyJJIhJGGyMMoIyPz/lXlukaNM2rRRODnP3nODuBPUY710PwyfUZL5Jb2YiHBVwo6qTjJP6/TNegXPha2kTzo2gYEE54yfT1oqV4ztGK0QQpcl9dzD3PD86sDwAGIyPypFuZ/JDBN3Oc+n6VNrdomn2gfdyTj68E4FcPeeKU0yQKdwDttiZR909MVca0ZR+HYh0re7c1vjHbG61Kx1IKcTpk78BVHoMdCCTWN4Ct3gu/tDfMQcd+OCMj0BNdvpump480m3MqlYxnA78HBwSDjJFTR+BrvQswoivGTu+UEEccA8c/pSnUhOXvDjF8pcPiG5Cgl22KON3OPUY/wD11YinOu295ayEAeUx4HzHg8AkcVyV/cvplyY7lPkRu2QT0yQc9M/4VoeF9csIPENtIWXyXJWVOpckEAAcjv0PX3rWEIS96Oom5JHlOqMUuZfNU/aQzLJjHUEg49vevOL6wmtNYMkZK+aCZDnhl6DI7nP5V6X4/C6J4lvbYYZsmTdjjDEkA8kdPc+tcjaaFda7MXtwfNXnnJGAefoP8a5sRaPuyOmndx5pGOY9jM4CNhRuf16nI/OohKHIAGQeT9OMVs33he+j8xWhIVcn5c5b1GAO3aqselTwO26MoWB3Lz6Adc8DAzx+leb1ZrdsziXEhcHaccY7+v5U6CNktlGSSMg7uT7/AKd6smMxARqhCgj5fQdz9KY9uTEWSMgY+8ehOfrRH+U0vZMqtKwjYIf9WTlTkjPJ9PSmhd8xdUIGMfMOjDk8gUNaGO4y0YMTgCTdlsDHPGc8+1PgYSDfwrbiMYIJ9eD+f61TSXUlNJobcIwYANvB7jsfcGoxbJGZGfl5QATjnA9/5elOKCZFfdtYNgcYHuc/41HGWSeX5CiZ4QZ+975GB64HrQhtIiuLczxli5EaEKUV12nr1yM5x6Go7wrPGgRQqjn5Rgfj6k087J0UORGNzHp+YP19qJFRIw67RtIGcEhSQSBgetCvcFb5kHkp5ioka7yx+reoJPSmPCUIwjxj0U59u5zViNSsZfyjvJ+8Bnv0zkcfSoEuolcRBl3Rg88j9T1OferlqFoxRAbMTSmZB5RYEBercn04FRuhdZC6lHjIj4Hfqcgc4yasI7IpJiaJwR265BweOw+vFNiKzSyHepjVeepJbBPGO2KbbC917o0s0I8kyAhThcDA9+vJGeaqtbH7U0avkAZO0Y65x24zV8kFdhb5woYA4PuegNSKqTMdpCBiMlB94c4B4zgGm3YSTT94jltyxgYbQ5/ibopwfQcZ6UyJJIQySIrKQOTyc8c5HH+e1Esm2ZonYiQkEcZAH16U6JytuyPKQEJBc52nnqBjvxUpsEy5pc87XaxsqtE3v97jnjtW7eaeJ402RgPg/IMHP0rnrKaKWWPB8vBHzY4YnOAD6+1dkjho0DEJ0A684HU1y1pcjXQ9bCRU4uMlqZD2EumH904MRU5U8kdOM9PUdK0dP1cyvh0MEu4behXbx396vNbqbViSCWbnv3x+VZup6TIx8yIMgCEHbgHOeCM8UU5Ka5ZFTpyot8v3HRQL5g/hKgg7f4j15/WrIwrZGVJ/h6dT0rlNF8SbLowXEbxsDtLEEDscg8Drx29q6u1ulu137l4HTB/AVzVKUoS5uhvSnGfWxPBEDGwJBYEkVDLEkj7QhAPv3/lUm4KpDKwOST6ngcHmpIgI41KgjcSMZ6enOKiPu3lc6Go390gWEorhfkfJA2j/AOtinKwWYCRRtx+fsKfJmFy7ZDEcZ/HqcU+JEnjD/LuBweMZNTZv4jPlk/Qb5KzAZUIn+yemO3Peo2tVklVdmUB3fN9evJ7VIge3Q4yQR+A9OfWo96rGWVNzE9ep4pwu0/IqVn5CNbK7ErliGzlunp0PFEcAXBUsoyc84PqB155p5hVwE6RnODz+tOkUmPa4GM4K46/hQ2++xitvIgEBWLYHKc5IfnHbFTRq8D5CZ4PI/nUSgs33WRB/F1DCnBl+ZiVUgcH3oa07jV0KsZjfeuV3DOMZ5qJw80hdgwBwu3tj2xz7fhUzSMqq2Dn1yORjPQUyRSHKleSM/wA6IRvLmkXyxXUYEMQR/LJGMN/nNNUgAl+wyPT09asxskisH4ZV5Uk5yPUVGwLMgC8EVe0jNXVwMhaRRwAAOvQ/r1p2F8tlZCzA/ez0700wIowQd31zjigxlSChBwMHdzkAUN83kEUk/eJpYBcKuAWUL+nrmoDahF+8FBOOvP40qTDAGwM24jHQYI4/X6UnJLhQcsPu+g9PSqXuq1xNJsA6hn2BiOB93v3oVlMWACFJxu79zzTzM8bHzGVgP7uSRx/MCmhwTgbVDdM5zU2T+EpJP5leSV0ICjK/54NQxzsWcBWVUAxuyMnPOPpVsRkOyksM8cg47ZOM80skQWMFscH8A3rQpbRMlzSY3dJHIp+9k/hj/wCvRLHtYDyztzjjtkc5pp3mbEisyj+H68fTFWFh/e4G0hW9yCM5P6VTaVuUtRuQvbpgNwHz95s9M9RTY1G1lB3ADOGPT6VakKlS3C4OOn0z3qFYVddqBssOf55qvdsuZj5U+upE8KBV2SOoJyVf174x/WhVllkLrjKn8DwD2PapGiWNn3AsnTcQc+3fpUrWpChkYAZ/gPbrQ3sD1RWjb5CWw7E5Ix0p5DINyguAANgHQd85pru7Bg64UcDjnnjBNNV3aPccZzhu2OfrzTUX8QtY2j1J5Xd4Rsj3IepHGOc0xYjvDjyjuGMHJPBOcjFCsQACwYZ/iH+ccUwSAkxgqrjjGM5HJ4wM8ildMhO75bkxVy+7O9M8cYx2pI5EeJz97JI3LgAH6e9NjkAQglkwcfLyccHNSR7WBK7XHI6cn3pcug2lPyIyBIB8ivKBn8O461EI/OTzdzKC/wDF0+mKlktQWQMpAPUKe2emRQC8bMECiDPocgcep6000/hKDyyVxuxnJ3Lzn3OaiWVzFKQ28tg/yHP+TU0IAXgE5P3vXjP5UskIYLmTagx0HP0HbFEXa8ZFKLT8mVZWSJmDROxQE8D0OMgHtWXqLJPtKqEODlge3HX3qxdyCOKRi5+bgcZJ9qy380SAtsZP9nI5xzkEnv34rWnFN8xx1qnK3GI1o1jjAQAMWyGb06849uOaytXsBf26IIla6JJDjBY89Pr7VbvHYv8AKRuGex5PoBXU/D/w9FcOt7d26OykiJXB+UnqSOxOOOvH1r1aac17u/Y8mcuVPqdt8BvAt/4XuIdYvcTzyxmNbPnbErYDdCQTjPsM+1cD+0brfhTW/HMj+FkEnlR+XdOOI9wI6Hqx6jOTn6itf4pfE650K2m8L+HpyWlXF1dJlZArD7qk5ABAwTkHtxXh6aRcmIssJIzgtwcH69uK6ItUIOG8nuc9OleXtHuRTXayT7kU/KQBxwMfrzUUl64AUY2gk4x/FyD1p5tJrOF/NTGPvI/X/PvSIjx2zlVD7gcv3HPHHrXE567nZZsVNYnjQpuwCMcjPGc4x3FTXWtzX3nyTFdrN8u0AFRngcY6DueaovbgQrhSTg5571F5ez5lXcCBnOeD9ai7v7o7NMeZdwJAHJz/AIc0wqS25Tg/rTnXCgbSCoAPXg0zeM44XituhHUkgDs22NgCSPbP4mupsRJJYqyqXDDlcA556nOOnWuWRyroxHI5yGxzjI+ldboF0ZNPlt4HXLNwHIYqMDOCT9aI6MTsYbKbSaUSbfNLHA6jv044FQuUlucsNuF9Rj8889ak1EK1/IxIVT0HBPr2GBjpUqWUV0B5bttUZw3LE9SBz0rSKbYraFRHjCuCSNy/dQd+OvPHrUsrCNGCyZUjbxn9O/ao5Y/s8uWx84ORjHX6dKa0jSSIHYeWp/iHT8gOtNNxB6pGzBPJc3CFF+VQudo6gAA4BPWrOrXCMoYKEGcFf72PU9eM/jWVY3Ztp4gAQVYZOenuKm1SSJyTExZT16ge3UZr7LBVuXBz7nDKF6qlYzplmSMZB24JG4HkdMj1qm6kKrdx9KsXMryKAWYqv3ec8e1VyRjaSX718dV1bO5aDFBJ2g96VGBJXIzn73/16WRy8m4ZQ4+lMIBGCTk1zgXGKrHEC434JPHvwPyqFD5b9QwBoSV4zng8j2prMCeOOSa1TC1hQVI6EnJ/+tWtakwRxMj7lyTgAZPqCRz/ACrKYFl5HHU/T/61aFjLEksZnBPU4xxjHB+uaqLswN61dTNHIytvYnCMPunGM88/nXqnwfRItVWWOPDqQxRR784A78/jXkVoxS4jVY2yQ2Scg5zxz04+nevZPhHvXVo0UFcsmWX1JGRz64HPoKnEfAY7PyPpSF2VxkMTg/LkAYxgEfSnyWJMAkiYnLY6/mTUvnRyfvGCo20j5s9M5HIHPSoo5juHUnH3OnGOTj2rlu0uYV7schljfbnbGFztYdfp+Jp4ilAEsW054bJPPcEHGaUuY5OcbSBs78cjOcVGJlWVwE+7yyjlsdBj1zVqKXvBJpepYjSPGVU+YWJ9s9Sc9h+VTRSEv8rAqSMsnI9Tx9OOtRRMLkeXtaI912cdPXHWpTGUcBGEYGSVA6jGB9KmyQ43aGSNLBOrK2Yjn7/bqeKHlIIUqflBYv0Ptkeppk7FdoG6TPzfN0+madJOJdzFNx259DjnBz370vyKuorzJkkS4gXZwc8knOMDpUUUksUuSVaNCwPTp6jt/wDqqKCOOcZ3biOvA5xyMkc1Y060XdIhcodxA3fd/X+dQrpA9EDzC4O0gBCOmOD+IpIoRcOS7CMqMqnfjgGn3lrc6dJt2bicELsGTz+mKhNxFlllVg+CM7ece+e1N6ISaRZkjmiiLh+QPu9TTIZ3t5ATEWBGCV5x9RTmdpEO3BAUHd6gc5PoMVAm97Y5OVJ4xxk9/wDJqLtmifN8RNqEkNzbiRBJ543duMY4Bx1JqkDKlukYcXCL83PIXjoPTFXLcwucZCKw3BQOnfOR1FOfcGKnaY92frx3Hpmr5udcsjNRS8yssxnhcM3MnO3r0GM9M9KguCDbgh0Vl6pz14Hc1bYBGywSOLPG0HOeScYGMYFVpGtrlnIcKV+oznpjjtSilH3R3uhFmdFZXDFmHG4+uewGKc8sQKiWNFG3jrjJOOvbHXIpEgmeU/vEYYYsB0BJJ446YpkxiljUEEOF/iBAY+1CsNaRG3sJQFkJCk8ZYE/j6cU5S7ROCGaXoOeOnGRjqKjkyI2jOAwGev8AMUgR4oRhwSSDx146c0N394STv3GG6ZDjaAFO3D/wnqTxTpIijKVcFQPxJx+dMllWVCJhhyep6459qcbeMomxic9fr7UJl2TGmUxKZU/hADIeTyMEgGmyyiVw0SMoz6gn35A6VO2ZVRUVQijkYyc8k8jnpUUBQS4UFcZA54PvSe/MNbcpIykIu9SpUZPGAR6//X9KgNyXIVyZO4Zecjpyau3JSS3LKVmBPGwkkAZByCMgVQIMeApOwHPPU8dPp/OiylaRF9S08AES+aFUM3rnr/hUAiDsWiJwB64xz6e/tmplUCPJwuScnnp9OlNMHlxq+GZZD8rKeOegpqwmknzCq7JEWCbwowVKcfU1I9wpiAMYUEc9Bkdf8imI8sReJyrKQM7epwcgjmnzkQxgRqJlJBLkEEe1R1CyXvDbdGt3Zoznowdh1ByMgH2q3FO6xOwcSBv4cdOvB+tQrHFtgG/zAB8vBztzjGc59etAWW2kZgyiMkKNq545xzQ2kCd1sWXkV4i0kTxtj17H/PpxUT2qMypE+ZCTk5GQR0yAOKrJqAZxlN6E4O/kkDnH0qe+mGoXUt08ypKxBAjTbjjAxjAyAPz5qk0io7nyfqt75xFpbqGXG1hk5GORyPpSaPbjyNsysM8kvg4PJAyOMipdO0dHcSk72bq2Bn39Kk1OSMW7xtjfuC8djg4+nFQn7O8I7stPm+IS5vlij8tSMnOdpyeO+McGse4kRst8wwQNrckH1PoBSi8TDqE2t+A59cVVLF4ywU/Mc7T1/EVdkkNOw9rgiZl2qqqo+8csTzngDgdO/P4Us7FSeW5UEEDv0Oc1FchLYOyjLA525A7Doee9LDKHZBGXAjbA9fpk800rPyKcnflIpJQytGckgccd+hNMkaQPsCrjAw/17EegqaRfKkLDggnPPPsc1HJmWRdrqu3a3Qc4PI6989aqy+IEvtSASpGQpRywByw6E/TFMkZFZ1IDliDlewx3PSo3QmMrK7Ixcjdx6nGOOuKjkQI6E4ZlJMa/QHGeKjS/MF9h4iaPLIGIxu5GcZ57e1V57kSTqSWJH3unPoD7c5FSNdO7gRO/AyVXPTOMZ9vSpC7SQqUGXUkHAGNvrk8k8nr0wKtJr3iuW7ZXlmLSK8QAjHKr2Hsf5Ukt1/pOXO0sB7ZJ7fn0p7ygTYbLBgcIF447k4601neIM5QxkEBSQPzFTe1u5V/skRWUXU0jEogjULuIyDz2x3yOc0sqKWAA5HJI469z681PNKXbLjc4Az/hiqyXjrGf3WwPwTxlTyMH36+1UkzOKv8AEOaJItzHLqDuH14HT9aUyqFkBDhwo5TB6nGfTIqs4MiBAxl5wc8BeOTz1qW2jKSuMnDAgegI9T6cVT295k6X5RVnRlG4MuMcHAOewx7n0oD+dIHIIiz+AJPT0zTd7o+B8zFsfMBjpnPTimkygsm8BmUiQZBUjI4xTumi0l31GsFSZgx+RiSFwcjgDjnHH8zURcspkAGSw+fndnGBnqMDFStcBQu6Rg2P4B+g+tDKQoCrvJPzbenIPBBpW+0Q29eViJIjybdxEgz93HzdM4I64J/Smyo7xyoSHUg4DHGT2OeeAfamtCxjaJS1tGpJ+Tr6n2/Soym9iqoCAOeCGwMk44/nQkrcw1dE0sUhkYMVywI+TII44z2x+VJGCGQR5YBRndnqB3+tRmdEUmQyK5J5ABHbA6/0p1rORHhuSxwM8cHqAaIp2BxTe5LGoeWRolaQNw/Xg+lQ/Zo4zEuCFBIwT9z6E+vvStG9vKVw0bdnwfujJBOOv196Rrd2KxxmMgHO45I7nHA70k2x/F52GvMVRVZWaIvzs+9wcnHSlSJymdu3gevA5xmhxtjyxZSuSEOck45AHYZpySvLHlZOgGdw49Mck96vVoUVK4m2NoXVzu5AAPJIBGffFKwErqsgGzJJ28YIIIxginoeSqyFlH8A65znqD0piB1uyZVIJUY6c89x7Vna6Gru/MMMKOGkBYMAAFLnHXk89OlSpKitG3mBVKg7e5PUgkcZ/GmSXFzEQ6Iqs3DcZAGTntg4xUaOxEswI2MAcADOOpI9T7Crs2g5esScxlOEO5GPGTyD3pqP5smzOWJIPp7E+pqMXSSP+5OxMg+Y/H4Y705yEz95guGLJwcDJwCOc1LV15jknBrmJEVGMgcKQCT8gwpxnJ47/ShWSJg4+VCvHT9ffNVZZggVIz8hAPzAfU8U61ibYqMOMsdr/NtGOgpcrT9SbpslZ4vN80ho3BB3K/Uk9ce3FV5PLiJcuXRWG3cSB34OB36c05onkhKSb92PuA4GOSMYFSb/ADLZYzheihOoxjGec8n/AOvTTXwha5G12jpgZxx8+88EenHI9+1EDpKSIgWcHjPHy5OTnpxRcbEiOAw2D0BAxnv/AEpXgV49yg7TyTgdMnino0TJMlBDSvh22KTjcTge4+tQHYW+QPIGbllAwvOeT69aUiSYec245AG0c5XjHSlRmF3tDLsBGW7MB2x2OKLWRUZ/ZLBjSMhBOzoAcdtuQPfHFRMUaKOSJgyYJznsB1zUKxoolkSRjcM+ZEyAAvUDj04pTAZ1jCxkINx9DwDkYIz71Ntea43Ie9tutkjjCpFgZGdzZyeTkZzSLIqOplkDknAXgbznnPpjI796iS1KJI0cjF2HuCoGBg5Pc57dKsQxEoJFZickNuHAUgcdT1x14/SruomaTaGyzmO1/eKInyM4wScnjB6VBKWeGNooxvOTk5U/iBnOKk2HaAVcxE5ErEEMc9R7DipJZJTOXkZmQDG10GN2OCD2ocv5TRK1pXK8DTQQo5cCRRgJkj5uhJz19qdAWS1MSKE2n7q46kjOM8cZz0ploZJJSp+7tJJ7jJPQ9DUsTC3ZwwLbQCHOOM4GaWiuQ9GMkLKzEtuOTkMTnHTIIGKmiMf2Vl2sW/v565J6DGBj8TTJVW3m8oky45PGAckcD2pixzW0pZlYwA/LhMnBI689RzyO1TdSXKURTXEKzBRlmIA68fUjpx600RxyxFQm3BLffOCO5+v61JMIjK2Ac4ByuDwOfqevQ1Lc5R2ClXcj5dwwemOOOKSlG4OxVKqjR4RiXyuVJPYAE5PoMmnKGWNgyBFDEKy4JcZ6DoOBU7SRuyOoMkoH3WG0dccdBmm+a8ipuAG0ZK4BwOevp3ptuTQn7oyZwk5OF+z4UnzcAnjBHJxx6/4UiSuzOwk3EHbuT6cZ4x0qMI84JMxcKSQmwZ2jJBz3xzU0jBRHL8xBAJXADYIJGQOuM+tVaOnceqIoWlMbqyfvU3MHXHTkc5H/AOrFSTysU3hkkVhuHTIzk9hjA6UiXCNJzIC7LjcONxOQcg9B+JqM28qqiFHWM7grHHzYwccHOM+1VLVkS1RP54mXJAEgb7qjvz7ZpQTCpWI5UED5znbgc/z+tQAB5TKW2Nhsj3B5OQBwfShbg3MohSQMgXJyvHboSf8APFTZNlq6Q2BivyLG6yBj8oPybeBnJPf35qxFEIl+dgBtAyuct0wAM4zn86idGjaFy2eCMZ6+/PXH8qtNKYdrRuNx6MqAgHGMgk8d6G0wV78xFKx2MAhkcDPXt+HpVaZGt5AQpLOwAXPQ8YOewzUsQNoCo3EMCQ5IwG5yOnc0kVw0k+4jdCwyeOVPvj2/ChJr3gUrErKS+A4wRzuyPwHbFMMIVkcMv7sNncpyOCcAYOc1KIzFMNryPFJxIvBKjPA6Ac9vpUcjJIgaJthDEHdg4J7EjgcVMdWxO9xBctNCm6MxMwPzKeOexAp0kaAKjSBWBydo6+/50i2wVE8tn2bD8uf6k+1MSWdISyKI1DbT5vJJwCD9P60RSbNFoM2+ZMVyoYj2J4JPXGehFWJJ/LmB+8SdvsOOMY71VtshiZCHA3McY9DwOPWrb3iuVbZ52Cv+z3yQSOmP5UXsxISSEPIcIJEHPUgr15rsvhd4nHh7xCsX7xIJWHmc55wOgGQf6VxN5+4YFUbO1juUj8MYHPXFPiEttEjIzQyqPvMQO/T/ADzSsmt9Gb0akqc1KPQ+7baeK9tlliYMGAI55/GrQcyjuqg/rXl3wU8ZHXNCSC4lPnRttJIGeBkYI6+n5V6YHaJs8Pu/lXzVem6U2mfXQkpR5o9SQFy+G4yfbp+NEcx2FRjn+WaBGzckHDfypwRkC7XyxzxgZrFctveNFf1HN+72h+Bjrnt9DTJgSQVPJH6ZpVIkIR8jBx83NSxoQ+3A45/AelRa3vRKaT+LQrALnJADfn/KpYnMakKSAeMevSo5YCwZkHzflUaMdwU5EgPP86tK6C9vdLss0aRMCS245xznPQc1CY/KG72/MVGk7I5Y5BA+9157VJGDJMd5bHbvWd7Iq+hC4AAlIDFh/F6+1Uppl3YKkY/iOf51oSRNuf7vB/h/z3rMuwWcALyD06D3+orSMlJmU7oSYsZEQlgcjlcgYrvtALExgEtgD1PTjv04rz+CRXuI1ckfMfkx2HGfYeleg6IdkQWNSQPf1z3I4oeiCDaZ3FgmxVwRjoP8a27dTIoTHCHcx6c9jWNpuXgV+nNdBp8IdN3Oc/8A6+1c7V3zHTe5p2WEbBxkkfXHetF7coqhGVCG5+hz371QWMkjfjex+709evatW1jEQG7LEjnnj8KajouVl6xRLBamF1+QnI6t+tXYLdRJ5nOMfxdPw9aHdYlAO7c3AGB7mpSgkUB8DHJ9K1vyoFJs0IGaFFxhu/X+ftVmxVwGc/Mzf/X4qpBMIiAg35GCP5VfgSROScKDnHqK0Tt8JlK6LvzGTsOKmDBWGe3pUFqDKCw5U/3qsQr5gdCMgDIb65FVFamTdi4uZFClsMeatQMWQKeGA65qop2oFAzzxT4S0RwzZ5/KunRGbWhbSQlOBkg/eqaOQSpjJUA/maghAyccsen51NHGWcc8Ly3FK5nK1gYEOgQgc84q3DCoXfjjp9agLnGGFTqQozzgCrimyG20KZNkm3GfXd6UxXQgAnJBOPenOFBLHIJFQID5hLHIJ+mKlpsnQsKSzKuAcDrnv6Uqs7SEDHA/D60xpgCcMPyp6RnAY8Gncl2HAq7Nk/dX+dU5WIz3B4qxI4jhJGMg9+9VZJUbjHb9aTV0KKsxkoQsGzjH86rTyKinAyeu6n3KAgkHO0d++az5py8hz6cfhxVKxokNnbYDk9TnbWXNIzscEkLjDfnV2eVj0HOOen+eKyZpyrsOpIxRJ3LSbC7ciM4OcHtWVeygq2ByBViUvGMcA5+vBrGvpSAcN0/lRbQTXKZepPLLNHb26M8sjCNYx3J44r6P8KWFt4c0Cw0yDLrbwqpbG3c3ViR6k8mvE/hdpCeIfHVvLJ/x7achuj05fOEB457nj0r30G2BbGOR1r2cLSUafNJas+YzCvKdRU4vRFk3aldwQ4qlNcTzkhVIJNOlu44UOAMgcVAdTkYACM/XFd8Yfyx+88qdRP3XL7ivcxS7gXYE5qylrGVDM/GPu/1qtcLcXGSw2+nrVmx0mW5iBfIB/haumT91czscEV775Y39SeI28ZAAzj9K1bZlUZRKbbaPFEvzZP8AnvWnHbx26ZwBxXI5Qfmd0Y1F5IoXWZACQcj/APXVm1jZ4gxOTTrq4iMJXjkVQt9QeNdq44q7SnHRHJJxp1eaTvc1hCiGkPlq3UVmNcSzHjNSw2s0h+ZsAjp/kVDp2XvM6o1b/BEkubsK2FGeaYWkvo9q8D1qytgi5JG4/wC1U9ugiGOlJyjFe6R7Oc5PmdkytBYCIFjyauwgFcDtT2AAINVVmKsdtZtuZsowo/COkcRP9ailucjAFLLE7ncT1NMjQKxVuapJWM3KbfZMgdXBAPANSvaoR61JJGD3yKchyvJzSlLmRrTgoSsUZYAaRV4HIHFXHiPPFRGIAjIAGKwOsYuF9cCnSIG75yMU4YU7QAQaULkjNNXQNJopwOYrgpn5e1S3EQmt3B75qG9jMbhwehqyjiSPgD/eraorpSj1OelK0nDscxaSnSr/APeDCjg+oFdBJGHQ9SCKyNcsQXE3Ge/+JqSDWYxbLuY5Ax+P4VlFN/CdNSUbc0h9tKIZmQsQP7tWJWRV68GsW8vJSRLCMlvbNCx3t3hmcKmOldk6fN717Hm06zi3CKvYvTXEURJZsADP86zdVeO/spokOJJEIHXrjg9PXFTf2SJZw0rFvarjWqRIFCfKP4az9yPmav2kntYp+H79b7S4ixbdHmI5GCSpIJx74rUBIJJzkCqpUWys0aA7jl1A70RXDuG2KfbI6Vla7ZupJrzJpMjG08AdGrM1OfZEeRjNWpVnfvtyKy9Q0ppYzvlJbNdNGKUlKTOLESk4OMUTLfRSQIA4BA52/wA6bJqsIB+YZIx1/rVaDToUiAOG3D8qkOlWyhgRyD19KJKmpMdN1XBcpJFMJAoDDCj1/Gn3FwiRDA74/CqbWMbKcen9Kry2JETLHI23HT0qocvMtSavtOR6XN6yuw8C8/MRWgkgRcHkiuRs1njh+Qjiry6lcoCHjwe3Of6VFSn7z5Wa0avNBaG6kpaQg5GD+FOuJAFJycgYrFjvpVHKZJ6+lFxf3DRsojxkj/PSnTg1JE1pqUGbsLjYO2aglU7zjAGay7Wa5eFS4GCefmx+lS3KXDSDEmwdPX9cGtOXlnuY83PTWhdlbCkEDgHP6+1QxMiITwoHSkW3LjLSHkYNQz2asgBY7acVGz1Mp8/MpRRJeXiQw7gwB4qC21WCZTlvug9qZeWMQtsEEccfnSWkNtDD90Akc+taNU3TMY+2VZjLjVkZiEUkEen/ANaopb9Ap4xtHJb1qC8voIVYjCY4+voB9a+X/wBoP9sTTPAc1xoXhYx674iHEmD+5tmx1kYZxjqABk49KzUYz0ij0I+0guaUj2L4m/GTRPhloT6rrWowWkIOFTId3Y/whQCTn1A4HNfIfxG/ai8S+PUvLTRQ+j6VLiOOdsGdh3KgcKD0GcnB6A14DJe6t4/8ZT+IPFup3GvXoDeSZTiK2ViMpGgwFBxnIGSQCScV1g0qeOxF3boBET93jp09f0pOpCD5ba9y2nbe4y30mVn8sESSyMCzZyznGSSe5/l0rnPE1zLpc81oy4IOPlPAOev/ANY10NpLc2V5BPtZnjdWxxjrkg57EcYPasHxvDc+IfElzd28Eka3DeYem3dgDqTgDAxiufRvm5rlLRkfhy5nvkkVMSqjDLE47dB1rp54ns0ZBtYMoPBzjNc34YJ0tG+8JWyeQMAYxjGOvWt6LV4ppJGkQhu5OQO/TgDik059SFanLm7kMxQoAy9+nt79jUSRoFch8DIxuH4nA65/lVlL2ymx0LA4z69h1GD+FRNcW2WflgeT1PTjj/61KMJt7ltx+0RTW4dAzNtVQcljg496l8C66bTx5Z2vBt71HgYufuZQkEe5IxjvmtLX9Lhn+Gk2sWh3XEN15EqZ4VcFgxH4YH17V5La3r2NzFdod00bLKuT0ZTkHjnit4RcHzSehHuyT5UN8VWL6Nqt/bylU2yvgA/KBnjGf0FcTawz+IdQQwoxeRgoVhyRnt7+1dF8SvEo8Rax9rVGtRKgyMZwecknHzcg8noMCuw8BeExp2nWmoFSxYlo92QwOTz7c9jWdZ80vdKiuRcvUseC/Dk/g61kU7iZ2DSbADuxnGTnjGT3rpp9SJG2QkoR3X69TjFbi6rAF33VmJ3IxvXAHtweM+9ZPieW1tLESrbtGsg+XPGWyRxk/jx2qVNpqNiXZE+lXUWsWOsWZ2yHyxJtAPTByAcdx6V5G4lnlCqRuBAYN0POK6bwf4kay8UQnIMLh4pEzwykHAwO+cc10Ph7w1aTalcvceXuaR5AXGQBk4AzgE4rqqNcnYxjNqfL3GaJLDaaVb2mAJ1HzEfLuOc9McnBFXTdW6qcyhM/3vlyehwP85q3e6Eo80pIG4JV1xhTyMnPeub1B4rOJmZnLqOMkEEjqT3HHSsIuCWxvaSY34hpJBZ6fPa3G6CWMEjPy5PQjjGR788j0ridJs31nUoUkbeuQ3qM574/nXaXt0+reB0TjzbeTaMjjk8Yx7HGT6GneD/BNysX25VJnwNoyNoUjqcnnP4VpUskuiMov7XVHU6ROmj2yRQhXiUcruwCc5J/OlbVtR1q6+zwTPGSThhggHnIGcduOazrvSruN1RkdEB+YcfMOemRgg1SsdVbTNVtdwJYTAZBxyTjGMf5FRGnB+7Fl80370dDjvF17dNqs9tPIwkjbay5wSRyO3A7+9cNrN0bS4ibz/Ldh5gdXPt6HHp716L8TtPNr4kuZBIQZgJdy+mMdT16V5V4mEd28QJyVxkL1yOmaua9ktzSnLm94bez3V/JtlkMkjMMFjyeuMkAZr3H4T6FbaBpbyTRNLNK20l+G25JAGAOD3+gHavJfB3h2fWNYtSkTtGjAh+wABzyRjPFe1G7hhDcNEBxznIx7c/4GuanH2r5pakVJ3fkjodQ8P6aTLOI4vu5CPGGyee5Hc9a808R/YrSR0jiRoslR255yBx07V1sGpRXFwE3swx+nHGD3rkfilYLYawiRHMLxLKDjuRg8ds/zzXSqKXQmEnc8pv9KludUijVWVGIyVPQZOcjH+RXqmkeALJtLVXtg0jDI6jGCep9ev8Ak1i+DdJW+1MyTxhVU/LnHU5B49q9HGnvHGsSOzRKpx8/rnkgY6Vyeyd+Y3lUS6nA3XgiwaUOIwR9PyNc/wCIPC9pa2800J8u4A3bWAwy9Aemf/1V6vZeHpr5powA3loWG0/ewCeeOAO/6ZrzbXZJJrh9y+W0bPHyOhBPHTr1HIrT2S+0iFJtnnlvYnUZ1SM7g7ZXuGPGB/8AW9q7G7+Gr/Z8PuTzFyRvwwJGNwyMdeeK2fBHhU3MjXRAyvCpjhc556enpXe3rPd2dvB9mZZYFOWY9QRjjsegPrxWappz5pFSmpdTxA/Dq6QN8rPtAI/u59cjuev9K5/X/Dt1oV0rzsypKwWPjackZz1xxjHPXjjmvcrwTwxNJJGWQDG9QcH6GvO/FKNrUZZCd8DZXdx6ggAdSfeqUJRbl0BVE3ynB2Wny3EqpFlyAB8znAznkjufrz6VNe+FbxAqssgycjpjtgnkkCvSfhx4VS3uPtUyMzuR85B+mTnuOuK7zUNNtEmDJEjYGMnB+vQdOe/fNZp3+FFcyZ81z6ZOHlVkkhIXjOQMZweeAc//AF8VVQBmEUhGBwCpHy9OMDoelfRF1pVqsjyNCmOnTqfpXkPxBsFg1gTx+WkBXB24UDaST0HJ5Aq+VyvzFxkrnLyWgWPejkTrgDcfw5xxUPmvFNtQFQgwX7gVbZoztLw+buA2qDtycnHTtS3ED5A3ggEY4ye2QfXHrUKSsa2uyOGWJpAZVDSspwWII9z/ACFPLPIpRVjCkcqzlR7A4GTk4qSS2CWZkVMljt25GPcj2NWIJIVswEGOclzgNx1Az2pRd3zRB3XqQWsEUUkSnJIBPXOfSuzgjKWsSnJVFHz5GcZ7n2965PS4XubpCkWFV+X46Z7Dr0ruXs0wp3bw38Hr2ye1eZipqUuWT2PYwkWouRTjuFB2pllORJu+6w6jAH+ferYYk4+XCn7rd+O/fGaayEyMGJwpPzHp06Djt0pEgYuCrYYg4+Xt/I1hzto73CKuVtT02O4QMqr5gOAcZ7cYPtWZaapdaNIYZlBU8b8+w5IrdRZoUBlfzGwMOoABGT+GRSX8FvckxsHAKqA+ASfrz+uetbwxCXuyV0cc8Pd81PRmjY3cF4fM3jjg88jPNXUfzCgIKAgYX169/wBa8+uY59OmSWCUxKzAfJ1yMkgj6Cuk0PxFBfRxxTBkfbnDAse/t3/GrdNSjzR1QlW5Wo1Fqb8hKgpgeXnHzfzFAJDjIG30Hf057VEsqXJwmSFHHpTVEgTLcsR3xxzxjtxXNG6907L+7vuSMSSSVLKR09PTNIFZ0QgBSG+6MgH0NIsAldSwb5Tn5evQ59qtNKoQbfmCD8fpVt8qEqcvtERhR41bIUKSduepPSmLKUbo3XA7nrU8NuspLMQV3ZXd68k4wPfFOlijWRNow3b2POcjFYqWvvDt7pAJTI/lthD2xgc+lMlLF+PnC9Og/DOKcbUOWZX+dhk9fU+3fFNVAquvIAAO38f6VrZGMrv3iSaNdhG0sDzycn2qFFMUxDR7mx93vU0UQ8piAGJA+oGf0qVAAArOeueD6ds4qr8sSmotFdVyBxt/2SeoPvT5oiqrsxuJzg9ufUVLKDGcqu8KOFx/X2pnLzRSKNqD8z1qVUSQWXfYqmNxMyk5AH+TViMCNASzHJ+5+FJOJIScKMA5P6e9N3lpOS3zAdD/ACpuXMxKPN7wkxPnF0wq7sDt69eKSWKWMoA23jJLH/PFSoCFUu24enGfb/8AXSTNLsAYBiRzjkcenep5rvlM9Ir3URiBVO8OAQeVz39RxTioYsw+R8cbjyfcD0zQIhGwygkwPzzn9BUCW85csZDkjHy4/KrjHTcaVnp1LLITtPEmAeG4/GiOIuTGVHA/CmTYVht3Bjjj/CpCgZBvLKD14JPsOKWi9Rx1ZHMENxwwJPG7/PFOnjjVCqE5xnryOR78U6S2ZmyMA5HGPTPWoMgszJzIvy7uefXPParStbuHK7jpBIJMbwcgDsPfniiMHZksFHOXHf8ADrTSqlVLFgWydqjr1z1oQgLgADd+v+FF016GbjrzDI1Ecu4biWHTJIOM9iOKcZmQqM4GTyo6dTjgUqyvG7hRiTJAbg46kAcUmFLphQSx2jb6nqTnGMVSTXvS6gqbtzdyYokwAfPADHb9cZ/yage3EUKbWBJOSuOtOicxE/KSCBk9OO496ehLtG3Vefw60k7ItJMrLlpPnRVHTbnr6daYkix3DlDtZj37c9KuSoVkA2AqwJ3HrUMkfmShjljjrj1HT8KFJL4tjPkcVzCuzvuIOYwOenP09qbGwibATPJ/H2qViZRsHy5HJA6fSmIIo8Kzt90fPjBPGOnPNDkopA1/LuNnhKc72TDA/KSB6gH1oMrMUClWxglfX1708ICpBbcAf89eKjcGX5kVVDZA7HPbNEVdiS+8cQWIf723I+/gc59vp+FVL26TYwDBeg7ZHvirBYsssToTtGPQ8e9Y1+0YVtuSB3z+OOBVwinJcxnUquCKd5eOVCMxK547Y5qBZmdAF+UYPysf1PHeo5QYlbYQVOfl4PbPP41Coe+dIzlUZgDtxnBxxjpjNd7X2bHlOXM3KRq6DpUmpXEjTDasbcYyQc8jHtWj4h12Xw/ZSWWnsyXMy7TLwQnBwQCDk9u2OtaGqapbeD/DjXIUiY5WBFB/eOQSRnHAxk5P0rgvClo+rzyXM8jSyyHc074JzgAjByMjt9K35vq9NT6mSi5sfoHhMOkcsyAnOC7d2xyfXn/61dC+hqI2WPaTkDYBx9c5+taoVIFCAMyBiT0BzxgY7VLOieSJFRlXkjbj8vpXmOcpPmkezTpRjHlscLq3h5ozJMYywxtGPqTzjr+tcpqNibJflQiMseM9RnjOefevVb2Fpgx+XB6N+AHPP1rgvECrM0jxgFDyGPRsdx7VcZOTXMY1KSheRk20RliZCYwGIJ25HGASQAev9Kx7khZCikNtJy3YjPX3zWvJdA2PKkkADj09B+H8qwZmCzOFyqE9/SumLdjkmkiWR3yNxIVh69e3NMKg46ikABUHIwB/nrUgIO7BOD69a3jZmLG7QAN2cGtbS3jD/K+MjlPx45NZgUluBnI/pk1PZT+RPGyscbhuGP4cjPervYSWppXsUck/mEsqnaG29jnGAOOCPfrmq1srpgsSrRn06E8YOauajEkzSNI2VwcdiPQ571VijSIqskh2EffDcDp0+tbJiu1fqRXSmJikmA3HDZz/APWz+tRoDGDM+cE7W44HfFa1zaQT2SKsrswX5SQATxkAnGcVnSKQpL8Z/hYADqeRx60uV3C2mw61VXwGP7wgADt+dXL+IRrGqjOSfTJHHWpNG0Vr0xlAzEthnX+A54BH681ta34VfS7W4nbAdVBjTk7snBByBjAyeM19ThISeFnocLmnVUbnI3S55ODG44we+Me+Oe1VJciUj+Icf0q7fRJACqq5wc7v5471QKHBc/xH1r5iq/eO5JoVhIuTnjGD9KYwJYDg5HFKAWU85xSEqF4wGz2z0rnbAUEqmBwT1prEDIHC5+7/AFpysAc88inIiyEEtgA8nHf86EmNsGLMgXGSw3VcsbkqUXaByB6nvk4IxVTyQy7hkcZx1+ufT1p1vC8kqjG0Lyd2apNpjR1NsG3K23bkg8dx6k17D8Ikea9hUO20Fc9+N3AyR7HJ7141YtI9uqqWDZ+X5++ACQCeB9fevefgvHK102cKC4w2M7lx1yOvp7Uq2kDJxT96577AVaJOVUFsFMZ6Z4FTiWGIDdhQSVPHP0yarpDiQYG4HJ3J8ufpnjipC0jq8ZZmRjnY4G7HUDOOtcyV0Y6xQSXCzEnfsBAH+AxUtqhM7GM/uyO/X6570yCGMrvdFQkYYseD9Pep4rcAFEOADxtPv/Oq6uxcmmveElMsM4AJ+YDoTyPegZJkO4Bl6knj2FPhlLjLc5yPp2Ge1JcWyzAb9qOrHpkgjIwSOOTUu8fdCKX2dxRIZlEfBYIMHGQeccg+tEqrGWDxoGHXbwDx+PemyxSbt8JLMOm0HPuP51BeBvNYK2NgGYx3zkDJP48Zot5hd/aLQm82QhQQFH5j8qkjU3W6M5VSD35z1/DFUWczBcxyLtycr/D/AEq5bxrIioyblxkbuDnrzg8/4danctJMsyyyhgJHaYlQPn54APQ4qN4kaJkcbiVwvGTjA6k0Xccxc7WKqO/r/wDWqM6md2JgChBwQDnIx19qSS+Ilq694Y8MUqCLcxZffn0yRQ/m2UXkh1c4BDN93r0GOhPTrUjsksiFdwbODwQCf69KY8TRCMZEgxiTggkgEgkjPH9aaVx2RYASEATZLdioxx6fSq84YFnVmLE7QucKOpzyOe3WlSUJhXTcJCflXn889KZIAwztOVyOPm59fy9jVJJPlsS3ZgsnnSAOhLEbk7qvUdhg1XmthGQG2qxY8YI2jPXpjGRSkvErOGO7tjuM9COhIp8tyt1GQ6srggHuc9+O1ZtWZcUpIRIEhYyMSEwcLkkkVFNcm8kQyEYVT83QjnpSzKnlKqykyA9Pbnvjnmobe4lgYb0DRtk4xweeDnvzmldotolliwpIYBl9uT6dqIEdnQBz8xyenHpg9qhluA6AqBuJyfwz+NENw5kWMuNgIb8elUkG3qSzxRzLLnbkYAZup5HTp2zzVNCzPtDAFTgBcH659Kuz3LgoJdzxqeoGM569feqjRxNPuhOyIn72OR2wc+n1ppKxnzNscbiczc5KN1bgn0OAKJP3xJVRx/F0x09KIwbabLkrER94euO1PlYwqvLOjjO0Y5A9fQ1Daj8JWpb0+6iij8mWMCJmIJQAuo6Ej1x6U/WYrS01BjZTfbLZQu13G0c9QR259+tY7QkguhKgtwG6Y+tTJvDursTgZ2rzz/hSirXZV0i0tybVg7odhUjYvO4+pHvSTyq80axsRExB29Oe+PpUFtdqSBLk4I+bBx17mn3ZCShlUj5eOh555zjvQrcxmlzIkkeSWTgBTz8+wDj3wOtNkmZSQQOD95DgY7fj+FK7tHE7q7Spx8qjnPPtn9ajhlLwlZI0YN36t0/mKp2S2G9VyxHwxPJGSB8oHPP19qsSSukLFZN6hfvADkHgDI4H86FkBjKh1K4yWXj1HoKr20aQyyxO/wAqc4bOCeQcfXFCScfNDStYZHGFmAZSCvbjn/8AVUkaQ52I+d/I4xg88E/1qwLczwsYslxgrjG4e+ewx2qCK2DSYQk/VcDJAPUe+aEF9HofMS3DQlo18sJuBDDnjjpz6dazrmXzZpNxGFZsEjOcjj/D2qr9rBU7iXLA7X5G3tkZ4/So5ZxLFKTMDLGNvpkEZ4A444oSu3oaQfulSRy4C4J2twueBz/+qnGRJi4bACkZ9WPXoO1MRniXGQGIzlemeB1+n60rqTNhQCcAb8c4xzn1xWtmaLQRo1ZfmAK447D249qEBhYkASAnj6euaWI/vJYRg4HL9vwqKRZ/NMrKBETx+XoP/rUtU+YnYbJzG2GJJbP+fao4ZUAB5Kjjb1z6dKYZHJJ4XPBB9DnHIHXPFNRGKxsqgPu4TpxnoT6U4xbvLoDjJvmj0LDAtbuVfBYY9CfpkVDd4WLKqyjuPr34pZQyDBYIenXjHfjoearMgZQ5JVydu5snOcn6UJcuorlguixZ3/MPlIwck9uuMfSqzO8UoQJ14O09vU+tSxmURLKRuLHBbP3eCQRUcs7mRU3mSZVBzjgZ7gf/AK+lK4Xv11J2lZlZvLYGPdhOmT7UwtG5IVCSv3t/QnvUMpSVwEUuc8tk5BHSklkKiZWj4yo+U5LZPoMYwKlK400vek9RxKmUhcI+Mc8gHn+Y9aaFjN75aIAQxJXrnjgkmmFw8iBSDz93+L6e1XVm3LuXETIDjv04P40N8q9QTX2TOdEym3ktnhQBsHr+OaWIqA+FBQKQdxHGB1yPrSOjZZAS4PRumxcduPm59acpU74QwdSvzKvJA7gj0Iqrpx5RKS5thqXKpOtuAAuATvHXgY5zySfpUrzCFw0qhMk42gHOMDJ57etVhGqblUeWWb7xHToMjP8AKnhFt5BHkEkBRvP3gSByTwTmoatoO9wncxwyOy+bk4A4wVJAOc+mc/pVlEaMOrxldxA2dHUj/OKgZI45ZQWYqSDhD1PHH6fSrAYz7ZDtyp+42QeuO/WqUroSSSIrtFaEbBJlv3Y2gMQcZJPXH1PWqzSGSeVE3Rk8fMPpkDtU5kjuFxk7OqtyOnIB9z/+uq7KjTI+Q4JbA+oHvg1SVkyXdiSGEoIpI8seRvUbjyeARjmpSyEKhQkYO1j2PI70nkGQ/d8sY7n5ge+PT9aiDSrJO5KlYyvlLzuU8gnn+dF0h/D7wsxaWZWRiWjUiQyk4I5IAAGM8DrSwysAwYgu3O5+MDJ4qMruRV85Is5yG+97Ed+Cf1oigRhvkkOFGPnPp39c/pVWViVq3ysWNzKULqEkGOOpGOhznv8A1qeYIkbZBjI9PvN34zSwMEjO6YBgdo3Hg5Ix6Z7AVFLdGSUxH53yCu7kfTPrio/Iu7ivUiJD2wlRDHI5BPfn+XH0qYSIkxlLMEB6yJwSeOucA+neo0dGjYSMiJkjnoGJHb+lPVSyTR5OAOFx8rnp36jP40NqwX28hIrgSSO5BURk7tyHAxxznGP8mnm28za4ZdxG4b+MDnJ9/wA8VA8klzbSq4bOw7gc7TgHgYGTnFLEqERMIywULhtxHGCSOB9OtK7FGaTHPDHMqsoVcjg4yD3/AM+lMncSldkYCyg88NsI9SO/86QbhGfkY8Exhn6c8DAH+NWWiSRDDnG8kbR8rEjuDjrmqu0+423IozW8UbgxyEhTu3cHnuCO2ePpSzFkETKJFZmJbZk7QBwR65/CpXjVlZggWMgNtJ9+T057VLIiPCj+ZEIzjBGRz2z75ou4+9IlJtkMNy4ZTLIsbEFPmBOcEgfTJ4570lvvbzkAXzEKhguecg888ZHt61KIGjb5XiVVGCeVyfXB9+aWKNFuG8uQuXAzg5HqCO1K6uyrWZFvjYusil2JGE7Yz609ZNqHy4RtUgHgBgPr3wCSBmnvamZ3kLhdgPQHdtxz+PFQ3IicrGoLGP8AebuRzyQeB7frVK1xtNvmJZpBLbfIJBjG3bncRgDkZ6moZTMzOZMQqcEHqxwSMEAZH4d6LmQx2+9SA5cHDZOR3/z0pqTOQVbaynP8eSO4B444/Or3joQ5Je6NuZBDAjP0R87l6ngkE98DvmpoJENqXlXfhiR3xx1/H+VRRASuDkMZCflYZwuMYP4VIFNvhEATKnGc9Oueh78Vm0rcoaydxZZgYkOArBcEqOpGDjrnNNRXZ1YN1Q9+Mc8nPYVNNbAQnDhF59fmOMc5B4+lRtm0nBcxr5aHa2epI4A7YJ60uhbViCQGMxo6YhKNhP4BnGARyCePSrMhDKcoDu6YJyo75HSmEJIFZ4vMnUMV2ngHPJx2HbvjtUUbKqbXw8hPOfcetCux2TBMeeQgG5jt+bHI6n64FIY53m8wr5acZ5zg9MgHOfzp0SQzqoRUVlH8J5zj9B/jUjTCy2OADGxCnnknrjjpU210M3FMZcs7EvkFSMFG9sk445HtTImSF4yYlEqjCvg5UHPIHTnnrVmJkJcyDKl9wG4HAycAkAZ4qvC4RiFd5VIIKDGcZJwCBnj3zxRF3uWm18IPeQMZInVgZI26jIIz0OOeR7UkJKbZNpV1BPA5IHHTrREGNtK0bAqQV5BLH6dMfUUyFnhjLzgyy42dCAn6jP40uW9+UlJtjrq5VmURBiy5B2jv1x9T1qFY2to0LwCKR3xwnOOcduvY0WsTQuZHUMcr8qZLfUeg79anZmEyyoGJz8sbEMehx2/ya0aSVh3uhr24Q+aweMpy2ORj06dDQUUnad/mcMGbtxwM9OBx7UyW3mDKyx+YjH5u3fPI70sczSNPjjaAMe/c47jNLXclvYd5QIi3jehIO3jpjOc59exx0qWS4QqWWNl2HG08nGOo5quNzHywzptwG4BJODkYxwBx3pUklQqJNrEgLuyQc8g8Y70W5nzS6FN83uhlXVlaMBQf++iRn9D9KiSGNn3qqxE8bGQ4+h7f/rqwkomWSHhCGxv3dz05qukKWjyJ867W3LtfcH45yMetGt2FtSWRo3jUqSVU/jnk4wB0qTzYJJZQqKhLLjKkY4yQfcmqpDi4ZnkjULJ8zkkCTnIAwPbkGpoykqONobeec56546+w6ULRBF6lw7I4yrqsg3YxnpxnP51ScgBl65OF2g4HXr2yRT5ZULuypvwPup2PXgetNUGVgfLyucNyBxjqQff8aS6jlZ9NSVplWYI2MbQu5ep7fmKryRhSqZaKIScqMZJ7Z/E8+tSugjG1QI2ztCNkAc9R7/Wk8tIFdAz7SS2W+v8AP6U42TElfyBZY5GWJSqMpbqmB68c+v60eZG7GTJchSNmAcDHBxjkUiTeesQAaMHP3k+bocZOMj6/SkhkMKPET5zkbRsHGTxgk0mry90pO/ujJZXiG1THG4BLJ5YBHJOBgDsff606OURYOwYPzHr2HXpyaSRSpZSMEnBGe455xyPepkiPkqRhkHTrxx0yTQ1ysVmmIxd2YFQwZRjg84JI98dahk2BfLK+YqsV2bSMd+vuc88U5USdZDIsYZkBCv6jtkHORk+1ReYGYW5lZQzfeHQ8DB6/hRBXLvdo7n4ZeJx4a8QKZAVtJyiYYndkDGQOT7dga+v9Kni1CzRkkEm1Rn6kZ9PevhC2n8mN5NxCIAAw5PXgjHP86+n/AIIeN5NS0mO1nfzLiJRGz5ySABg/l27ZFeXjaTlHm7Hu4Cuk3Tl1PV4+J9hLYA+97YqUIxc7TuYdN3vVeSdZE3Zy5/T0zUcLhyysSzHjqc8dK8Kzl8j3OZR90mcmbBACspPep4WDHkfdHP1/+vVNFKSHbxu/vGnlCDuBBOe3etH7qJUk2TFztbcOM/8A66a8ACqycvjJ+namoA7sSx4Hv/hVkNEq8EkqDj3rJuy90u6ZRa6IPlhACOp/+vU67VVVAJGeeeT/APqpjxlpGbAxj8/amxnEpyQrY9O/0rRRjJe6yFe5PIpMRGQSD6dqzpCQxK446n169sVeLv5e5Sfl6/TJ9qpTAA7l5OKlKyfkVJuxBDEW1OI7SFVSd3HJ9Md69E0S2wwRDn1/x5/lXAW7FdQREwen585H8q9E0qIkwgkg8d+h9apy91crJpppnbaSoIRcDj+6OpxW5asVYqFG3p/nNYVrIiDAHGOW/wDrCtewRmiBLbec981lZM6lFm3DG0iq4wOMjPPNattLkgEMCP7vr/hWbACFC7SVbH0B75zV6IM5wCVJIz09aEkny3C+prWsIkkDNhgp6+lWXhQRlt2MH0qtAUQgbgCMdasI5eTaMGMdNvfirskxNO5atAfLzgcjr71rQgyREcdKzrWIyiRoxt2joavW8g8sYOc9fStE7mMm2ThysewjLf7FWocgenpUKEl+AcH+L2qxGS7rt5wa0SIeqHQsxmzz1qcSAE7wFIpIoyAxwTk1GhJLM3U9q37RJ6lqOYoA6rjn8eKnVzKMHG05/wA5qnEhdACRk1LvCggnkDj/ABNOyuS0mWopCrLkbgpA24/nVmS6JY/Jt44/wqpbygKCBuYj/HvimPIZFKgnA681d7GbSbL0MhlXLAZJ4pk7KDn7xHtUcMwVVzk4/u9x/wDWpkrBmbGGyaNUibWZNGSDlgSCeBVkyhAAcYPP+fSmIygKeAcU2aQqdypuJGOlGiRD1GTBXDHcNvP1quY1IyDgHn/9dWZCDweTj8qq3EgjjYn52xwtNtWEmytOTjbgYb+Js+9UnAQscCpnkYrubt/+v9KqXE5BIXkGi1y02itO237oH/AqzL1wJOMBgauXDkMHyCQKzpZVlYnjg9fcdqRSdijdMQJAWOff+dYl/ME9HA69scGtS8wrccYH5+prAuozf3lvZhhCbmRYsrngMcZA9qunF1JqMepM5csXLsesfCLwwbPwx/aByLnUJDKSRyIwAEA4yBgZ/GvQYtPClRuzgVTs5o7O3jghAEcMaxrjpgDAxj2qSO/dz8qEntX1EVUUeWOlj4KrOjKo5y1bNBLNMZ4/GnhI+VOBkVThFxOQSCAa0LfSpZW+Ynp/+qk4NP3pEqpf4IEsccRXnBGKns7qJI8dADSxaQFTk5P97NNFitrKvJYE0JU2uW9yZzqxalaxa+1hj8iZGKbvnnHIIB/lV2JI1UYCningjJ6DiseeMfhRt7KU170jPNmxOTyMVFNaiAhlBJzzWm7gr1qCYh4jtwMirjOTZnUoU4xfLuTWsaGMEDg9asIFBJxg5rOspHAMZ6rV4Qsw5ODWU42e5tSnePuoeXQj1qJwSQVHAFTLAFGO9SFQBj2rNNI0cXJEEQMgyx6U54gAcCkUlJMdqlOM0NtMIpNEScrzyahmQK27rj+tTAhXOaUoDTTswceaIwqChIqFSY3ORkVPESRz2qOcbRx1pp/ZJk9FLsSKd3OOKjdA56YFLE+Bz6UrEAkdazasdEXdFVkI6E9aCSByM4qR0LjcO1V5J1Q85JIpq9xtpCTAOnPYVTF8IfkyAxP3fWnTmW5QBcqh61UFoLSRWYgnJ5NdVNJxcXucVWUoyUorTuJeLPeJ5ZXYrfjn9KxreBBfokhDjJHpzzXUhg6Hbxzmue1e2SCcyhT8xzn/AGuf6Vzubi+x1whGfxamvJboIgqqApHYfzqpC7QSPGeatWdwLq0jORuA5qtexlHEiqCRxWlN8yce5jUioNSj0JncbVIGD/eoYgqSGyaSKRJUGecdaaxCcY4Jx61jY3TuiPcUYc/eP8NMeUwyrhT5THn2p7LgkckKc1WkvorRgJGADDG2tFrH0M7OMttGaCMJFVhk7v0qteoWVgOMisePUZLW8WJV3wu3Gc8e2a23IeEgDk04SSkhzinFlC1UNAD1IP4UsoBDEqeB2p1oirG67hgHH41FPMkbopwMH1qqvxMiinyIglcsDt4Gcf596iuH8uI9SMfj3psl7BjZuAJJOfTrWdda1bFCFlUMOMf1706XvSXkFW8YMtac7NEQwAz1q20xKtnDDHHHOazYdUtRCpWVWyMmrEd7FIgYMMnn+lVVfNJyJoQ5YJFwThQAD+lK90Fi6bhVdrhQCMgnA9KaXDIUY4GPp/nms6bfMh1Y+6y5a3IdcjGAanmulCDOMg+lYltOipsGPX1x70T6jEgXLD5v4sjiupq8zlg2qZ0KXSIm5jgkfeqq+oxq7ktuA4/SsO71q3jtwfNBBPC/n1rNj1dJnYKrMxOTtzjpx29qyi1FSNZQbcTf1LVPOj5Hy5+uPwxWdd6zFaQ5lkG7HTv7VzWo69cF1hEQUk/U1k21y97dym4LGdDkDqFH8s1rGLlBCSUarlI8J/aE+NviCHx7Z+Drab+y9JaBJb29RiJZFlLABMD5MYwTycelfH3iTToNN1fULe0zsWdyGOdxyTyT3J7nJ617/wDtF3Q1L4m3ypbElbeONrgjgbS+Bxn1z2/WvK7rRrWUAsn7xlA3c5+orOVSUfd5TRq8t9DN8JQQpYTNKBy4GRnPQe/Tk10IWMgeTcEL/nqOlYdxaGwjSKDcQAdypnHuTk8kHsetRpcTIqkKwAOScH5ucDj/AArNODj7xF3c6IQyht+7Kgn/APVSxNKhZTErFhnPf6VgvqE/mbAyYyTtJI6Hpn3pBq8qMMH58Zwpzx14wMHj3qVCm1uU210Lt/ZO11+7iWNW64HU5OSQMc/jWfPpc5jAOM+2cnHTI7Vbj1xlLKVkbnr1HTPbP41ImuRTTDDD5QfcfT1pezUuo3ea2M17GZhjyhGCQpPXn1GRyOfXr9Kqamx0+SSFgYw2Mpg5ByR0POeK2ZteiM6HjeWGFcYx7HtjPBp3xntETV9MvYVRIbqzWTcBhSSM8ED8uvFXCjJ+9fYzTV1GRb+HFw+v+F/GeiOcObdJ4tuC3AdcrkHkfTjI9a8K8QaulpCYsNvHX0PbBrprbxlL4PvXvLaQrLJE8D4G4lGGCCCOex+orzq+u/tdxIWx+8Oe5ArepVjZR7F0qTjJybvcg0iN9d1yx06NS0tw+0bH+4CRyQevOP1r6XgtxZQwQKTtjXbkdDgdcepr5y8K3x8OeJU1NgsixIwEfqSRgk5BGMH869PtfjBBL8skOzj+JD1x16n9KypShGTkFWMmz0ZWcLuYHZjpjNaXiiJtc+Cs6/KbjTNQEu7o3lsRgDAzjPPfnjtXm9p8VrCYbZSUGOMDJz15A5APtnFdNo3xH0q503VbFZgVliB8px/EOQR7/wAj9a6k4mLptNS3OE8P2bSa3Aqhf3T7ju46ckV6UkCTgMqEO2a898G6vZL9pDkHawAduW4znHck55xXYw67a/J5cit1+bPK+gI6g4qY0735iZu72Ni0tYmmjiefbGWGeO2ccVyvxZ00eHvE0unxhhCyiQFuC44BI5xj2HSty3vYpNzEqVBAPI/Lg96j+LwW+tdGv4wrqIxGc8ndg5I79Ao7Y5q/YxSY03f1OZ8GwGeK9jJKxybQeehGcfp+td/b6lJY2yqIRIg+Xg/qa5PwtYiCyDOwZpMFQOOmcfma3wBvbGTnj29jUKippakqXJJ6bmwdRutYjkSNWDxx7iAASwyAcen9a8X1vU2uLmXLlCWfO3jDZwRzyMGvaPCNw1vq8SNtUXCPEXboAQck4rxXxjbjSdbvo2f5RIwBxjHOcfh696qdGK965pGSRc+IXiODV9B0mcyBpwqiUHghtoBxjg888fjXm+jaZP4g1aO2jAkbcMk9hnqelRXM0uoakgLs74KrFv6jqSB0zgDn0r0D4U6E9vqFzfmJg20qOP4cEH9T7Vx1aiqWjHQ1cXFHoXhfw2dBtI5kjMgCjdxwT36dBn3pdRt5bqaWdokCCP8Ahzk9TgAdccdTVmDV0SRkj7DDAHg8ccc9z6da1fD2pwah4jtbeaTcsjGNlwByQQByADyR0BrSNCUV7rMeZQ6HmWqXS26jDEBcNx2IPH5EVd8X+b4g0XSr9V3OybWXjnoOfoQSKoePrKTTPF2qWTjyoo5mAQ55XJOR7GtDwjD9u0cW0rOsUEmYufUnjJHb0Hr71qrwbjLUTkpWlsdR4L+H0CaC19cSrDK6HHyHIXrxzjIIPbNYD3VxA8mZN+MjC4644NdbqOoXN5osFgjGK2Xk7MBnOc8kc4HTHSsi38NXE+k31yg5tVMpC9SME8DHPT/9ZrGLnFe6tSkoOXvEHhHXpIPEFpHk5l3RMrepHfnPQH8a4XxbpTW3iu9tFBZBIzh8EDt05PfJqCa/kF/FOr5aNxIu32ORXfSWCa5ejUCuVnjRjk8bscg8dR/OtZVHy8stwUbNy6EGgafPoWiQyOoWIgM2BwDx0+tWpdSinG5kUhW4Hf2IGOOK2L6Kc6elqGUQCPjjt34yPeuZ1zS5tGtEnaM+TKCFZvvZHJx+RqIyta6uxWi/hNyOWLVfC2sWvkQ7vLZg/QrjkkHHU8Y9DnmvEYbd57oxxfeOc7hyOeufTFegeB/EAOvTW0hVre9ieJhvGc4OMjHJOcY96hi0SG01S5IUqqMVVW6kDjnH9Otb1Jrk21FGPvM3tHtoodGtoSirIASeByck46c4qafTYJMEPgbc7FwPzB6VlTLiPLLkrn5ai+1mCN8tgsfvfToa51KnbbUtRbvysl8baYlloMNxb4CkMZOTxj1B9snivJtfI+wvgDfjP6gn9OletR3x1vwnfWc7CZ4C2N/VlOAevJ9PpxXimv6ukFvJCMeZHkMrA4XGOOvf09K6JRSp6BTTclGTOOlkguIBcKSQRu24/MY7fhSwXe4B1byYUUhRs+9zkn29ORmqMsRDNHsZ1YgB1JHbPAyQRnjNCl5IpWkVWUcYUcYHB9K8t2sdrbdjQUC9feqkIufQZHuB/wDrpL9UEFvtDTOoxhieOuO3sP8AGmaXqA09ldRkFSpY8qc9Af8A9VPgIkvhCitEZG/iIZDk568HqelJtRRS1ZseH7GMXkjglSVXdjpnJOR37+tddEBJFtzyPTIPbHes/R9OSC3UN0LZ3jpnAHT04HFaaqUXqFIIzj+grxakueex9HRpuEF5kiIpXa3zMPqR9c0jwBiQBjJHp7e/rUsCIiskQKBwcM3b1P4mrAkdTgMMFcds+30rLmUfiOpK3xFdLdnA3MAuBt/OopIA6s3JzgDdxj2q6iqS3ncfN91f4uPpxTfL3kgkYU5AYdOpHOPStI2aItb4TKnsUlVkwFOMDj69+xrnLvRTaSh43MSISfk7HqfxNdqlu5LOwIAHf9MfyqvdWyyAEIPmI3DIOP8AIOaqjKdN8sXuZVacKukjD0vX5LcQxPGzJxhxzkep/Dqa6q0uoZwZM71Jx0/T61zWqaKZRlI/NVicKPbsBmsqC3u7VGeNWVwcMuflIzwce3rXU3Cp5M4+SrS9614o9CeTONgAUMcjAH0/KlV2Kgn5lPGAPz4rirfxPPbPHHfDMjEfcPQ5Ayeegzya67TbqK7gjYArkZO33JH5+uKxqUpQ943hXVTZlsFNgBBGAB6E89setIMiaRo8jn1OSMD39aJgS2Cq7BjDYHXPPv0qQMF3gEAqOpH44965ou1zos7DGijCMWjMeTkueo9j6YpAUZCy4G3+Nh3xxn1zTnlDwliuGOBg9OfWnFFWNBInLHgDp+Hocd6tpW5huPMveK6QBCpdgDjt0P8An0ps6ksoRGOT1Hbr049alliMJ+Tk/XPHqc05lLIQCM4zux2PWqjUa9DFxXxdhiYAUOcsW9OQcdKcVUOFCl1z78DGetIVwsfzE/NnvwefypGREOWJdQcj6+vrmock2O6tsJOdqiOMnI6FeTnrn3+hpEQmI4zj+8R3qS4ZE+bdtJAI46e+euaQkBFUDOerdj/9etHyytKJUYWRDIwRA4BZOAOM8YoiVy3HVie3b2qea3iKnOWODkj9BiocFSOCWUfw9vw71aad+VEq1veGxopO9htZegz196njQGQkkBwc7l4z6VDKkquNyrtwcs2QevUe1AbMW7bkgcKp4pO790myXuyHrEweQgmQnj6dxmo2V41AVtw3dT9Ox9OtSCPADFsYbr6ZGP5UCJXdixwVGRvHBHpxTUbdQaIGZYyHLfJg8+/JBBoaRyqsNvzDIK9SO+asvHGyIiHg8nuOhx26VCtoYx95kO453cjPH5URl/MyW5P4Q3OhJ6kgfO4zjr096heEl9wyxzn2A78Dv7VJJvkOz5tjZxtHA69M8Gn7t52rxIW5UjbtPf2qmuSPNvcGrrlKfzI67jtOCf5jkU5ZHCAnEnP3cc/hVgEAy4I3Lx83cZ54prRkopifyyvXqSPWm5fMGm/h2Go5JCnCLyf68e5qQlWZAUAyfTk8ngionaVVJHysrYDdT+IPBz/KpEugrAmImUtmpTaIjG794duMezqxBOF/P2qby3corZG7qyr0OOmfWkCCY5bggdu3f1pwmESLECMjnaTz7mocr2NYMikQxjcQHxwVXGPTmq4RI5RvPynn1AyBirRXMz7VKAEk8/z4qKWbcjJsCgjgqM/Q81qkieWLbuVwzbkU4dc529sde1SiBZncqNpHT+nNMSJ2KuuMsCobsOODmkeYw/6xgWY44Xr+FO/K/dJs17xRu53ijYIyiUnH3Oe54PfjNYN05Z0VAW3kjI7cZ5rU1C6ckyP1Xpg9un4GufmvyS7KHVSeh59sjjpXVTTZ5lfVkN1cpZKyoo82XjdnB6Hk9aveHbKKWNZQd7g7Q+T+IOffFYMkxm1KGORgHkZdvHXnByfatXWr99P0wiJmVZsoGH3sc8gdO2K7aceZ+hw6fCzJ8Ya1LruoSpDM32G3HkxJknkAZOTz1zXV+DYI7exjdRlWHUD7xHb8O9eYySTLPvaRoQDj0zzg5HTNer+G50GkW+1FRgPlHXB5H5mufESczrw1udmuYvtRLhhuOPlYcnPYEd8Uoby2VSh+UELnnHX260chiNoVlA5HH+TQ8iIpbYWeLkbu+cjjiuPluj1ZaorXQwCAR8q/MOMg88kVwmvBnu/KjTK7ScryACOp/wDrV3c4NyrE7CSATjpzzgkd647xBEZHeOMCPHfBx9Bj8qqLUfUwqtyictNEAjny1XHAHTOD2x3rBuIyJSNm0ZwPpXTSRSwRsdq7RncGJOT6gcHGKwxaxruG5Sy8455HeuuN2jzJIrRgAdO2KWJCz9s4/pUiYRvmC4647H9c0ht3wDgj0rqjFsxbsLkjjhuMD25zT0LW8gO5VJH3SCePXpSeWWk2KTtAPX25NOlBiCho+SO5yeOn0GMU2xmpHP5ISaRBIjNgvnsOcADH+RReXCK7qiqyKQN65wSRnOOg+lRW8Qu7YIkaiQEdeOOc47cU66RV+WLDjaBg9M9M/hTS05gldE0LKIyzSgsn93k4weAAOMVSuVH2hEI3mQbueB1PP+TSQ7nVdzsqKT9zA4z26dTTyFZgWUKFXuO+efxPNOLbkOT91Hpnww0MEYZQQG5PHPQkYz74ye1X/isCrSQiPa/lqoYg/KTkEdPRce2c1p/B2MSlnZgVkwqnB9skj37VF8ZbRhltufKb5mB+bIJycd/z6E19zg2lhZxtsjx3C1ZSvueK3dqfLJX5cAkLn0JBPOMdPeswYBBOCM1qamUZPMVfvH8s9sVnsoWHd5h3A8rg8f07V8VWfvHqpMidstuAC57CkB3AetSuU2nHBYY/Wo1OMDHIrn1uNqw4g4HI4FAPA6mnOfMYnpz+A9qApADD19KpEjGc5HAyP881PAD5pOSQON5H61CMs20dSalhDicKoCnODnp+OePzprcrodVpaI7RyNF+6cdOvqMcjjPWvffgrA1zNCMEMsrAk8BOO47Dp+dfPmkxG4TkSBGI8vB9+x6dRzX0p8FbWW2MckoEaEMSiktwCAME9z16VOIei5jnk3K0T2mNGaTytoCZI6ZC9jx7/WmKrF2YHIGMv05ycfgaSMq7eWpKscgc/Njvxn9aRbQoCoIIAzvz93vyOvIpJJxBRswlUu/msnlxgY3Y3Dv1yOc9KuLM81khZdjKf4Bjgc4H0qqwIkkQHAAI56HuOPWrFjEhjBkDfe4bOF/AZ7Gs3ZMtLyBUMruy4G4HIx1XPUj1Jp4l8o5HzPgfdH3j0z6CmQbydplO4jHy+np+dTFCo+Rg5IH4Y9B6VLVxaL4SN2TzXG/HA+7gZPJJyO/P+NI9o0qtt3HB6dM9famSW4KHIPmE53dgPT6cVaVIpThWYMo+9kj8R61UUkyXdr3lqhib/KbcgIxnbGMDH07mo0KFnVyNpOF3DODjA5PvQARIBuGC2cOMEdQSPrSkmMMku3Jz8q5PfI/Tmpva5UVdIsQ3MrQeS0u9CwyMDk89TjIxnsaq3OY32uC6Y4Cr37An9amQQXdtKuR5gY4xnjv0/nSSrgIGBDE5DcdccY69+lJWYm22AheRNrAAYww5HBz0Pr9Kmt7ZoLdljJC5wdxJx2xz2qOPLeWzDJXnd1J6jnjv7UcOiRqWVYwW2dievNUm37pPLyy3CQLCw3kLkHOSMA5PA4yc1G0Ts+5WYDGGiGM9ODjn6+uKbcuFUOVYMRkMvQ98E+lS216jldy7WAHuOf8APeo1b5irW6DZoBEAd5JB43denTj371UEjN5nmRjgbiOcE9M9KvXjpKCLfvxuUY56mqTSiMiIr0GG5Jyfr2oSjYu9l7oSWiyBnWUEfMRxwDwQOv8ASka2mCDKN8yjB9/TrxTpJxM46RkY+6eR6c0qrKHX5Gm5JO71HXPt9aHZiUrIpRwpPHIxQpIoJHPGAOeKSKMblILLz646f/Xq44WR5MIMgZIXkH/DjtTXijuIxGAY15O/r+Jyfw9jSbt8yVde8VwGIcZaUY/i5Pvke1NARGcHJwCAq/z/AAodJo3VgdrMcfN6dM+nSkR0lSQquHx+fbPNXe6NEk0PlVokAM2FkXO3OfzFOVmlfhSBjG72+n0qFUljbcW52j5f5f407z2Vj3P9z/HFZ2TfKLcEljlAxwUJHP40qxFZN7OFLDp19uRTA0dxKSQq4HvwKJVZixjOzPGe/wCtS9B25SxDGQxeMKyLyd+Rk5PA45zUkzATujbUIb7n93vjOO1VIpHgyq/MPzHXmrE1wSBGSmN2TwODjk57U0xJ/aHRB33oDtAOOuB9abHKUV1AHy5zxx9Tx0qCOdIxjZuOTzzV03jFU3x7wQAUwOee9N6DbsPurnzLchvu4ABx27AEDoPpVZJZ4HP3CCBjGM4ySCe+c+tTXU8RjLSbiWX5eOf54xUctqCnmRkFVwG55/Xmpu2JNtEpkCzBw7NM0Z/dxggqecknHTHNTsyPbBC+xtwwOPwyeuTmqSsUly48xwed4I57g4NOJE0u3JXPQ9CD3qrXa00KTdj5CmQqGjOTyevI/wA/hVWeN3LIJCMYyDyD68HpVghXRMAhgTzzz6fyqF0kMrHBLAYPGMc8Zzito3j70ikmnzDwJGBZgCMcenPGajkZVBwScnhBlhgA5Occf1pwM6MzZ2gDGd4+bpkAdv51XuHBO85GDj5fpjoQcj8ql6v3Rt6cw4K0cm0qWBUsfywDn1FRTTkSrncoRRudhwxzwBipZC8auvOWP9P5VXmVC5jLlcjnbhsc8/jTTcrxNHpEmLCJCR8xA/i6ge/vUJLCJSBlgM8+neo5ZXXeo3EHr24xxUbXTRIAEKhj2HOBz/OptLl90hPbWxIzKygMpMRAPQ8Hnrn+lMuIAXABdCB94YJ5GQcEVK0qMjOMscAMuACP0zxmoGDk7lYuzAY56fU00nYErIHeVwzpmLadhXrkEdenSkkcWgAIMgBx8o5x3IyO3pTXaJWT5iSzAdTjsOmeajnnc3Cg5JPXg7fw+vpTS5gurcxIrq8juibCp5PfkHGeMdKZE4AC4O/H3cjv3zSmRnEmwnhgMbee+RTA6R3Zj+bKDHz+nT06Z7Uua8uWwPX0HOoV+eCf7mB/j3/OiJjMykrhFJz785APTmo/LeCI/MzNI/BYgY6EAHP6YpqFyrBAybm53YIHryPT6VVrolp35bbk1sSHeNpQQ0ZB6jaM88E4B4pkkUUMgRWdlK5yxHI6cng8ZpPIOTlwVw2emSeMfh+FDFGTMrKHP/AQck4AFJWRSWqIFWSQYzuZCGA/2f8APNPt4ZDIHCyMyg4yeMj8On1qeOPypFKqyLtIOfT0/OlZSpY+YJFIOW46Z6YHGQPai9/dEopMrRtFAoc/dB/j5OckDB+vB9am2+bHDIsTEcHpkp3OcHgdaY6lblhFlTkkr04JJxwB0/SoUuUV0XBjBGPcnp07jmk90Xez95aE8gVGY5I2ngjmmsEjIc5bK/KF6k85IyOKVMo/lr/rU7Y68jpzzQyRlWBwzE5+QZ56nFNarcI6J8ossjyK23iMDPvnvxUKQJdQqTGUTAKt93kdc9+T2oV5dkyspiiHIwMs3GO59c81KZXdUMirEsg27uOM+oHAxmk1FGbd/ekQqGd97EM3QfJnr7/wilctFI5WTIxxswQcg5GMY44pqtI7KCWeRs5KOAvbnryDT1JXd84C44RuucjkHOalJgrAZ/JRkLFXVdy/JmmW6y7kmJaNh0VPU9CT7VNMd43MVH6YHTv71ErtHGGBXBX6cc549fStFaSLa1GkeU8ZIXYrHIwcnnPPuT3NSQwO0THLAls+hHJ44qt9qWWLKfdc4Kt95T79vyqWKRkKkME3nHzAsNvfp3PqalrT0M7WfNIfcMxZcF1boMenXnHXFEqBlLxYIdgDz7YOB2H9aiuERm2Hzd+cAAfjnjHSliENtGnJ3BMng7s5AHf/ADmrSSiNWb2IioiiibLHazc988gc46fWn25aQF5VJ8pv3bH5Tngk9eOuKmE6Mrgk8LzjuKijmMbKZRIm1cHIJGDnHOMZ/pStqCVvQmSIFnSJmyQD85Le59AOKjjkiCuVWQgHpgc/QenekQeYjknaGA+dQTleo5H+eakmJeRSCnmKCA/bB7Y47VFzROxXZg6Y2Hy9345z2zTo7gG7YHcPlGFzyDz7fSnSsIkDrgnH3exP0HI5qOMTl/LQhdozI2zOR3AJ5BJ/Kr0+IlvmfMWEYtJu6qc5bOOO/wCOaSSF5icFl2j5t/KgYwD69sVXlmADo6ysMbjuHyoMYwD3J/pST3KuPKXLArgYJyBgYyc84/UUmpL3olNK3MNdrlEysTMGzgnPAweelK1yLqL5FKxAgB24YgcZ5HeiC7kuo4MoACdpPQ5PHQn36UqLIZpYpCo2n+DOV6E5IPeqTRDSlYYLlmcLuBkYn5l6YwTzx6frSzCRUfAf5ug6k/4il3hWQSsm1WyFweRjgZ78+lTgrIY153gnqCD7EGp0XQEvtDRDuCzLkMxyyKTszwDwTgZxVeZUTaksZMRJzj7uOeOlTKpluEjMbOBg/KCQDyeTwM4BPWljEEysWDOUHLNxkdCAMnODSfulvRCykhvJKBDnAx97AwSRjtziobmyjnVZAoVjGCHZzw2ABwCcdPSpnZQGdGIcfwt94rkAjntUTRNO3mh3UlukQwF9eOuKS90i9xzRoAN2x+RjaOp45zwcH8qjEMs+X3rGASvzdjyQMYxj3p9zbSCMIJFLHneDnAyM8f561HJEQHQyhJGP3uox/iR0z3qm+awnoiWSdZrrYrHAOMsAM+uO/wCXFQNGqxxSKWlLEn5ccdgR74/lTZAAV2ElY+rD149/Tmia4SIqJpCoIHzgbsZ6cdOBTSsPS6kW3QPAFLbSTnBGecdPxFI7RQxAIOCCdqfr+AprbWdipIUjg8jHTrzyc/4U+SFYpFETLuK5zgKOvPGep61iryLTdyFLl3ulheMxuGJGCeQBzkjnB64/CnlVSZlYLFIAV4AGMknBGM45ppkAhDHGXbG8gckntzwMH0piebNISueOfmwd3JyM4HOPqatxSJdokyI7xqnnhiGP5Dr+dVZCvmhI0IdWOdpxnrxyMVaAR5CymNX75xz2wDn9KaluJJd7cR9Ogz69u3600/uJkm/h6DIER0Mg3ccHeeSewz69s0qkxr5gLszP904bsTgkDgUQSRujMpEuXB3KcZ7Z5OBge9RrAREXVmEat/Hx7k47jHFEnyoSktSxIkqmSTJinaLDbRjuO38jTEjCgII2Y9eo9M5OKdNIsjkCRmHG3JxxkYxz09qqXziCFTNEkpPVFGemRzn60RTaG7MsvKyICq8k8cDBPrk9PxojWKZQ3C3Eh8xucZ5xjPQkdsVDEBEAxOQoyWzgKOw55FSKwKSEIVKBdq84PcYNNpgndCrEtt5jNJ64Vsc9u4/WmXUSOVkSM8KDleB1z0B5/GnSukpJISRlGC3AAB7H881XVYo7gIcvEOevOcZOAB06UJX94uyLCJJGSrMw3thW9DjOBxT5JtrHdguehyAM+v4VDdTFnlBYAKoIcoTtGMH696dcWz3HlrOwkxjaYgMLz/M1LSDZcoiFXAaNgzL0XdnP1yOlSpFLAwk2IC2NyBz6HJH0NQLOssjqymTDCPavp16impbJHMuzcAWBCMMsPXnPWqTViUlYRlPmT8LhQQPkGc46579aeDJIIVAbewAPOBjHPGDyDT5pCXdlBZXbp0z9T6Z71EXaTYvCAsR+6c8HnOOOMYpfFa5e6Q9sBjCcuqkAbwSSOmeT6e9NhaSXd8wfd/zzwODz0/zxQFQTbJZCsqqy/NkOxz1H/wCqnTW4uGZ/KkQgHPI5HHJwaV1F+8F00QZEzYbdGy8hQOnXpiu0+HnipPDuuwM0rKHJVnUkKp4AJGO/rXHFg0m4OWxzt6DPp0zmp4kW7Zy+4IwI69+3PpSny8vvbGtJtSUux9x6HfpqUEUyhQhXO32I4q2xImyMA5wNv9K8n+CPi5NZ02Cxmn3X9uiRSA4yeM/Q4NevCJFGWGSOBj8c18zWiqMmfXwkqkeYjSUO2XIHcVMIwi4AwSOKjEKSRE7GUgn8h7UsLEZDMAPcD+dY3TXulKLuKzYPDZYj/wDWKbHIFGXUEgfw/pzSFQxJX5NoNIjMUII6/wB2lGKu9C0uV8pMWMKbgRtJ6HnrSmIO2WJXjr6+1QBjGckdP5etTQy+YCxzjA47VMmoL3S1ZsZO4iUqADxzxVKaVkG/ggjj68gDNXpySvYt/eWsWeVYptpRPNUZUcg4J5z2zRBORjOXKi1p8oOoBycGMD5c8luOQPavTdIAEaERl2yPlJ5FeX+Hl86dgwYIGz833se/+NeqaLlTDjqQD83uOB0qppL3Soe970Tp7UFhnBAzjr1rcs5ABjnkAD/9VZumwGULkqBn8a2Uh2OWXDE8d6wSd/e3Ou6ZrWs7A7QwzjHX09BV+3Us5J2qMD8ayYIAsikghdpP19hWtbAyDJ79O35VppYqyRagRpZfmwMH1/lWhbHMxyDgD/GobSBVVScYYY9+vpV+CPczYGc/n9a00ZEp3L1qmVJBK5weKnnkWGJiBmTt9c96gtwyE4I6c1c8gT4OQTj0xWzVznbXMPt3d4TkfMR78H8qs2zPs+YmoEwjheSST+X5VbjVUYd++O5oTdxN6kzOVXBB5FRZBVixwwxUjO28qOnbbULE7NvX/GqbRKRZictIrDk/yq06AIVH3m/z+FU7ZxCwyTgj07VO7eczLyVJrS2iIaaZPbwbVAGd2OfYd6SRUVG2Lls//W706GOQgkHhulESkSknn/8AXT5iXuJ5qhuVOB+VKHAXqME0+cBQTxsX881WcEMGB2jP+c1om2hJJl1XMqlwo4/z6UGdo2+bHI702Fzg7SAp68f40SlJCCSAq1CV2ZPcYZmBYgdOSaoXDu4O3K89asFTkBen8+vtUE8hjO3HUHrVK1x9fdKs84XI6/Lj5v1rOuJi4Ygcf7Pap7iUBDweT+QqhISCRnrT5kuhVrFeeYkkdF/vVmTSMny5ZRmtKVSEcMOgzWRdzEJz/EcfL1obGrFO8lJC/MCwBOfrnr2pPDOhXOtXV3fxKzw6diRmHZuoAJ9AM464qlqkixQyFv3ZCnPp7c17H8HvD0Vj4BieaIebqxa8k47MMJ2/u4P1rtwdNuXtI9DzMfWVKHLLqdP4SslvvDthcTKfMliVmHQhu44966KDTIYz8qD/AHv8a5rQtRfSb+bSZlPlJkwP0yMjjA+tdOJnZOOMivbkqknzX0Z8v+6i/dRYFuiFQGHSpxIqccDj86phZG+bPWnrAWf5iT/nrWTgvtMtTk/hiWvNCPnIx/d9Kq30wdMDue3an+UEU56k09IEcdMYFEXGLJnGc48uxXs7p2jC4JIP6VZRZWbrwKhgt/JuSQCA1aW0YHY/SnUkk/dIpU21yyexAICBk881OluADwKUDnnJp/TFYOTZ0KCXQotCILsPt6nFaIAIz61DcKHQ8dKS0kLxc9RVNuS5jKC9nJx76lhRk0gyCaUEEZpARWRuQzAK2QOafGSyc0SqWHtUUEmDg+tXujJvln6kkqAj8aVTuHXpTiMimR4TI96W5ezInAjkBp0gDD2IouVOM+lQG+QAL1b2q7OXwmfNytxl1GxkIzA8nFLJNlRj5jjtVS6jknGc7Bn6VatI0VAB2FaTSS5jOlJ8zh2GusrsOcDHanNaKrZwSAKn2HdzxSgEA84rBybOtJFJk2njiqd5B5kR6cH0rUlQMQR8uKqSoAWGCeKcXyvmJnHmi4lC0mPlbGGWHFJfWq3kJTnrx+FV5W+xXG44IzmmtrVu6na25l6//rrWrFJ83czw7k1yy3RQ0m6MF40LBdpJAwehH881rzMnkENwM55rmZ0P2qSVF2Z52j171q2cL3mnKZm/eZI/DPFYRk0dk4qSI4tThicx785P5/nVh75GBVQWOMDbVabTY7YK4UnHU/5FXopEC7tq8j0rWauubucsGovl7FUC6lU5IRcd+eKgfTooxvbMj/7XT8PStFiVYdqrTEupJ7E5/pWcXZlyXMindRi5txFt2lTlfr2NS6TqLXkbwTfu7iPgr6jsahVjHLuyMHNUNbuzpmzUIkGYyqv67CeT+Aya2nHlfqZ03zLll0Ltxpl0bmQK5ETHO7/IqCXRVZwHlZieufr1+tbaTqyhwcof5Uk0aOOGHI6Vm25M0Wi5YmK2mQFWGMgcZ6E/jWZfWFtC4UQ7WJ+9nt+WK2TIokZG4ZTn3rNuIjPecnHrXTQScubsc1dy5OWO7ETR7RYcCMBiP0qpLo0Lhtm5fp6ela5OB7gU0sFkck4B/wA4rDqdEW0jLfRwWyLiRWYY25zj3PGaYNJFtNnzmkY8fMTj/CtIsFIJ7mqk0ge427tuO/Fb0Y6nNXm2uXuVm0MOC3mvksSfbk9PpVf+yIkkcyFmyT97ofpVq71y3tFbe/I445z14rmta8RXht2e0iJwPlOOOfX/ABpxi23K49rRNW6bT7BMSqHY9VY/XisxNWN1dultH5EQXG5cDH9Tn8qxdHvH1e/dbncX2g7XHHfNbV3aCzlieM/K7Y4zwPX8K6I04P4tzGpOUXzR2JBFHEGbG9/4n/iJ/lWLrF/Fpl095I6xQRwFpXJwoAycn9K3549qE5G339+leEftCeM0svDN9p1pOIb27Q2y7R1BPzEHpgDj6kCk7fZHGLXvSPmjxJ4qfXde1XVJCJPtl07KyZC7c4U4PIyADzzVD+1C/Gcuwxtzjjj9KuWXhiW8t7gW6KWt4ixDPjgD+dcTf62YJ3WAbgvG7ntwcD/PSlGpKcvejYqXup8rOqgnE7GNlCkdG9akmaIklk2npuXgnHpWbpy3Go2UdzGpZST869iMggj0q9JYxSxbnyZxjH0Oc4/HrWU5wUtiIqUkJBFaNuQZUMeV/wD1+tSCwtGU8hUJ29jgcds1lENZLIyhzjJ+fnoOmeop0txLHbOzjBC5xjJB64yOvp0rO9Nt8xs+ay5S7/ZdsmWVsKCfmXjPvj3q7ovhuHU47wJKAYIWnxjJYAcjHU9h+Nc9c38scfmFDGuOd+ePTg810vws1wHxpbwMEc3MckDDrlWQkcH1IAwO9bRpU5fCzJylFe9oeYz363LOpDZBOVbjkdfyNdb4+1RdU+Fug3pYPPp/+jybuGcYIAGR1UDOB1GT2ritfhk0HWdTt7nH2i3uJFYdFJyTge31rkdT8XXV3ZXGlxP5lvJIpO7JIYdCD244PrWilGle+qLUfaxUtjEv9Rlvrpi6hI43OOeW9+n5CqhnSZ5JSGUkhRu4zxxnn1496ff6XfRWoWZHVCRwg+YnBIboen1/CqIS4SQFVdomPQICBxnPAyCfevLm+e5tFruMeZ4252y5PIYHpg9PoaFvXU79gClgFBIXjGPfkn/9VMkDW5+42TIQTgjB65A+v60Rxs42lRJtPGSfmPQc+9TGyL3akza02wvNQulEcEhBOA2PbsfT36Cuw1T4YXsOlxXbyttkBB2ZXbz0xjnPr/jXZeBPDVrbeG7Z5VIuG68ngEAjPPXn/Cun1eOXUY4oPO226AKIckYPXOfrWns5P3jHms+WR4Inha+imYo0hAAwqMVAPqP6jrUt3DqOkRedJLJGM4398n1P+Ne0an4ZGneEDraMZfLuPIIAzg9ct6ADv+vNcDrMo1qye1KBlYY2jr0rSMJJPm0I5lUfunGReJ79nKi8nZlOQq8Z9egwR7VNf+OtZewW1u5g8SMMJvPHpg44Oa52+kVX5kXIODsyMjpwByefSiNVmDhl3Yyoz0I9eefzpOrJe63ob8iSOt074kX1ogGQY8ccnAz37HNbVv8AF68gIWS1Z5AM7o3GcD2IGAc+/SvNCoMEjNuIJCj6+w9T7+lTRkxBoEIlQr1Zzu+h46Cq+sTsuXoROCn5HrWm/GVIZUl+zyNJEwJYkKTn0IyPYjHSua+Ifje28SapLcWhKxyHzWboQTjjg8dOnNcI1z5arb7jEzEjgBWznJI4wTmtbRPD1zrsqSQnYrNweMn2J7D1q6lZyhyy6hGmoHUfDjws/iBn1IR5iiO1Xz1J44BOcdeQK9vsrVvD9oskKRypIpX5Tkg4547HFcb4T01vC3h2EYJdn+Z+xOSfTnH8q128TqsYDA5zzx+QrOFOMveuQ5SfSxTurCZFnlCHyxn7g4C5Jxgelc9LrslhqNrcxk+ZbTK3yHPAIycEYJA7V6h8ONRi1jUdU0rCxvPZSMM8scAnC8den/1814qYJDezQrGY/KuJI8/eO0MQM4GOnf1rtjCVKLne5iqiqXjJHpHxRtYte8XR6nCS0N5CjF+pL9SevcHAySeCadataWWgxW43R3a5xx8vOTjIB5BPrziptIMFvpVrDeZZzHgPvwcdgCeRgYqzcC1QqEYiUggEjBwPc1n79WXPEaSiuWRz0msT265yrED+If0BrZ+H3iI32v3ek3RVY7y1eMbMAlgMgHJPqTx+RqTUfDkUngfUdQtw32i3kUfN/dIyTnH4YOBk15ppWpzadq9pcRf6yNjlX6dCCD/Kt481Nc0mOShJ+hLc6Kx166ThVWZ/ZQN2MD8O3btXpECf2NZxoy4BHf16ZOfWq/8AZRuLl7oRiCWY+Z0DENjjrxkH06nmrOr6a91YoftIMqfwY5PBHJxjP0rmlJym5WElaO5XfW7csUZQcY+fPf8ArWvrktt4n+EGphG/0nTrlGLq4/1eDgcc8Ej34rhvElhd6BaRXEkR8qdN6yNna2Ooz25/Tmpvhl4lMF/rGnzSGS31O1wFbOEZcsMDGDkcEn9a6qTbalaxM4XjeLOR0LT2kvdzIcKePbng5rvTFA9m7SSHz1Yjb1JJ6Anv9azrPSTppYlWBOc7ATz+Hb+dSGBpY1AGAxChVAAc5JBJ9ea4qrbk9NDWElFLXUhkcqWDnoOMdPesLUbx1cxoeufl/wAitDU5xawMMHzMEe49OD371zEpkyZJTlMED1J6k/SqpRv8Rbf8pLbasdJa4mUkJKpjkXnOOenHIrybW5xqU0k0Mqx2rbpNq5y5xkDpkAn2zXU+KNda1CW8IYuRztPIU5BP0ri72JUhzC2GJOcfXOB6U51W4+zkVTgk3KW5nRo0nlxSxqI16ckEYOcjpwfegFoyqqE2MxDDGT1PPYetMkuHaR1kO3C4L43e44x36UzySqyAZXawO5gBjk8g8VyJJs3vZ+pPaqY45EA/eg9FzjPqM54q7pVq8txsCtux1yCd3oOOMfjVAXL7oQpctgZlBLZ7Ak+wx0NdN4WswBmRni3Z4OeTwOMnpxWNduMfdOqhBSmdWiERgptVQONv06HNWoJA8QLneCDhfx/pVCKTaASdyIe/qKmG8tEyjMe4hl5wOmCMnP19a8W8vtbn0sdi5GqBiwBDYOFzjnqOf/rU8s8D5kUFPTI56ccVDEUeYRNIA4UMODwe3Oe47VYgLpIUkJCkct1GDz296FaVwTJkjBQOCCxByO49B061N9md2JfqOcL1/ljioEcSQ7iCsjHH4dqljjMMQAJYHruPI/OoT0NNG/eJQSylNjYLcZPI56YxUP2MXEpywOOxOd3tx7VYWNnQEEIzH+v50b8lDyxzz74GOK0i3ExmrXKFxZAspRwADx1GPxrMe0e2+Z4tm0AjkHHqDjIP0zW59oieIpICucgc9Pr71UuBGEOHBTHBJH5HNaxjKSJ5o04+89DGvNHs9RgbMa+c3/LVCc49CRwRxWfps83ha8aGQhrQnhgMjv14yK2EjQzM6SbgRgKB8vX/ADilv9LTUIPLkAQA4I3c8D1+tddNO3LJaHl1/Zv3qbszciuVukRwPlbGF9fcVK0LMQVPDE9ev0FYmiRS2CxwsCREMb35IHQA/hWpJdB5CFy0ZJHbj68559qylh5dtDSli4byY9ZJPNbeoJ+77e1NN2W24UjBPy+lJHKsRYZAZhg7hwD+GeaVrhPLO8KGP3ipOPToelQ6cl0Oh4mlNPXYmguokUFVznJPP4k/SnMVuJWKAAYDZ9jk9u1VGaKCPgl1JPQjFOWUoquGwcDCg8jjn8az9m1sXGrGUUTzAuGAPOSTx+vA7UOHSBd+W3H0z+R7cU1ZA4bBVgBx7nvViNzIgDgOxPJ7DjHSpn7i5exo0nJRiyGZiDJwpwB1474496iEbqwJGM9Vz7cY4qzKjMxYN0H3m9h3qKSUyKMZznGG9ehPNEUn8KBrmjyjYrl1f99kEdFb07dO1PeQQoR8shJP3TkDmhkWNfMQcg4LHHA9Sc1F9lLKNrEsQCNnGDyck1tFxt72xnaxJv8AMRkdiQy0xAJAxUAtn8AaZ5rwHcQSiHHPr+HNSlkdEZwQrDtgHr+tQ7rpoXy396RHCoadix4bnlu/T8qWVRvbJIByBzx+FSwuXjZigLFu3cdBgetI0O+QI2AoGRzxn0OaE024g4tfCMcIyguwAXA2L1PHHTtSISX5w4zxnPB+lRyxqGV8fdB/HkcUMN8pQx/h0HrmqUSYpfD1Q+aNWGVX58+vHB60ixZRW4fOQec5PX8KkWItHk5wv8Qxnj60x0Ib5PmB4IXjHpTlO65b7CacmQpGbeU7geR+B56Zp5ceawxtIB7/AKGrMiqkaKxL7D79O4qq4aMty2GOT16dckfhSWvvFNcqURI3Hlkbs85b354wDSFgyHaxHPLN2OaHt1BjO5iwydn9c96Ykpg3BtzsWJ246DHT3oaf2SOa0QQA7i+4sR95fTtx3psgcvw+Vz9T270jSAMcnkA/Lx061JDGYwsoYEyHgVWiXMLSS94csogtyT6HPv3yQOtOjmVJPmYhWGeR24GKhkKK+04LMSvpjOfbFJIrQyAZBIxnd+FTGLkwacUSqHLE4DKp6dvfiq9wAse5W5x/EeRxSZYuXZshifuAAewFQ3k+2VjkYH05NaRScvdJbTjzSMHVLtYomO4sAM55/Ietc+1yiRFUYozt/GBgHHGB9a19VuVjQgKrPuI+bIAIHXr0z61y89y8aouQ245EsQyeOeQO/wBK9GN3Hax4dTV+6XtOtjJNuYjzSGwc4wBye3fiodSleacjzGMaLtUH7qZBJxx3NWEjKWRlmYNMF/dkHCk9/cfia5qe4lvSnnkqCfuLnPp1NaJPl33MI77CiOMMkbSgqHJwSevGOa9N8JRpFYIJC0AUALkZ7AH1PXNeXQBRdRq67xn+JOcZx37gA16to02NPhYHaSPvevPBxXHWi5W5T0MLbmNVo/KIYMpwMDr05557/wCNRBmEhPK59Pu5zySKJJPLRiMnJ/i5wc1C8itGgUsMDnqcjPPWsFzRXNI9JxV+b8AmLCN3ZxGIyW29zxyQB1J6VyuvzPHMAvy7j6dO+MetdTLGYiWBZCQPTI9+f5VzevkTlFLZJYAdCc9unerhNRfNLqRVj7vu6HJXDERT7syln9T8pzzgfpWQkpSVj1zhdvrnmugWGIncsoYKSSc8fiBXNefK8z5I5OcdB9a7YyUtInlVNLA8heT5ht9e/tVywuhCj5B5GN3GMnt7VUkiMLAdietKpCx88qD+Z967KbcfeOVq7JHHmqdmRgcqvpx2zzTAzqGLfNgYHT9akt1VJV+fK4yfX6DnrU0zRvJMjRs23OGLcgY6Htx9KHr7xSs0EeoNFB5SI2MfrnqD2ppnLiWXJLD7rIcYPofb/wDVT0YCPykjYvGcg5OecZyB+GKjeEQ/vCvyjgI2cZ56/jSbG7tEY3ja+7IIBx79xire8ykMgCHj5mwe+CAPr6daqbA2GJJwP4Rx7VpWO2Ha6sdwYHb09uvJxnrXRSgpMycrHufwaty4UYZhtC7U4AxuzgEdMgHk9OKz/jhbCTUkDB2CxklOgJyMkjjkHP4eua6v4CWyvC678kkgHZ0AIwM/xda534+2RtdSWMHzX804KZ3DIYkkY+XGB68GvuMPHkw84+R5kJpz8zwjUEjEXyMOp+9wT9R/9YVnFcDnitG8IJkwMBWx90nnJxkn2FZ8gxyec818JWjaR6i1Q0sPxIqWRlKpwB3O3/61RxgOSCcHB5/pSqoJ56AVgtR3EZywGT0FK0zyphmbb0xT9itjBOMfxY/KmlQrZAOB+dK1wasNKncAByP5YqxHsDKPlIJ5Y5B54wee39aqEljVmINgZ3Addw68e9NbgzpPDkIlTepKbwfunlSD2B7nr6V9SfB6ExWmGG9YgAm0ntjBH5EV8v8AhZUkZooyBOEBG8kfMSQB069PXrX1N8LbR0s2kVioMYHznk5OTwPccVNbZGLfLI9DdAsjMw2N29/XmrnnpcMm7KMDgvkY6Eg9OPSs5bjaqYOevruHOOasKsUpXHJZDkMDxjnII9aS0XNcLtlsFyzFcbAfvnuMY/GnNcgqm5WAUnp0/L196pqHhnXA+YDPy88dvapZLpxK5VAsgJ7A+vtWbdxq6RK0nksOiknI59Oxqy4LFWRyWx91entn8ap28wkTy3UPyTsxyCeSc+n+NWYpTEVxJ0B3bVHTpxnqQaq7SJSUmBllikZHwWcZ+boRjkYx36Ukspj+YfLuPOclenPTJ5PSmJcyxs8kp8zcMHjnOSBjoBUiSvKNi4jGPvccevFQ7tl3uNQOyJksCpMhbPbBIxx244qdriUxRcGZieTjG4ep7iq6FjLPsO9QuSyDJz1xjpzRb+a0vmYJcjIDjAHJGDnABpXt8Rmmm/dJ13CQu2EQ5ypHQ9MZ7ins7h4wjrtx93ZnPXvjioRcpLbgSAgyM2WA6ZPXPT9KdNE8c4C/KhON6HGcZOQB+VO+pSC3uNsh82PEjH73QY5wPw5pXaCVZCgCSuuN3r6Z7nioHBMhcFTgjkgdOeQMdc0yKaR32P8AKNzdBz6cH8PSq0XvCi2n7xZaIzNEhkUYX7uTyOM1MjiKIA5ViCR8oHAwcEe1VGjJkLqUZVPTt1xjB/pVgyvcW8cUgKxKSd3c9ehxUPRGln8RWdlLFz6Z49xwAM/ypHeRVMbcfL1HXPof88U/y0EhOV5J4YAFT/n0qvdDypJMncGJzwRyCR+vei/MveJV0icQpJC4CBZMDD8dcjv15FSWZlQK+9Tg+g6c9cY9TUCXCSS8LtUAfJnAPA4z9aWaQy22NwUIOF455x0x6YqHdNaFRdkOu5jAGRlYN1wo4b3/AM55qpIXkL7QWDD5dxHAyTg8e9Kkr3QIkVnZepbsBngVGXDxuh+Uf7XX0IrRO3TUUr/IjNwFc5+YEjK/4VOyCST6D/Gq4jKkDHyGpIrsTSrlAFJOGPTGCecD8KhOw72Q6SP58KAW79enfmklDj55ASMcehP9akLrLwhC5B9T06AVXWSQsEbJCn8/UYzSvcV9BzbCxPljJHOPX3pzRhEbYpOTwfSmxzjYWIKc8dOPUEU+R4ZFXJbK5xzjnnGeKpqwWuSW88gQqpJU9h0B96huJjIxjeMR5BPbH1J706IGJyyDC+jHuffFRzyLs+ZMFj1P9Pap+RSV0SQwGYBgwIA55A9cHp1qVbh1GGywH0Ge3A71BFEso2+aUIUHGev096J1m4IC5DDlTzihWRKsWTKpCHaEIGeRnnng5psBJbczMIifvYz1qJrlIpgso4yPl7k9waklZ52eXedpOQCR+Az7VSSuabsWVzbblnQZPOWPzDoeRmmxtG5cq7GQHhRjjPc5qGVJbtmZsdM+p+tKIQ0qqxA9PpSbsTpY+SZCEjUMFGBn6DGeaZbuLtuZSFYEjPGOQCOe1PDOyO3Ug438Eg5/qO1NuFMjFhkkcbj0PtXS7fCUtV2IZGM0UqrhWAB3c/wkE/gcfrUUl2xiQ8lmJIQAZC+pP9KdIzuoVQVIxngcjjI69+aTKO6yKXRMt0H6DJxjrRy8i94U1ZrUV1aUZLKoA4/vgemMY9O9VzCEI/dqqE59OckY6Y54qVZAVyz5U+v9KhWRYoiY9zIGyUOPr+nUVk9HaIO5FfyGJpIoWJ2EAhwWP59KJVLBHjKttbJV3yOhHXGAal2iSEylsgHcPT8fX3prwo0i7l++OMDKDAzkntn3P0q1LlQNXGW8k0jASKCMZ4fk5x3zjApAoj+6BKMHcOhX0Oe9K8qBXDRFCBnnIz3ByKfESWAD/KOCxOR6Dk+tQ037wKL5eWLK9u6iNwPlwPukk45HbtxUa3Thl2nKqXDbj97jAAJ54Jz0FKsSOs4Eg3KzBWJxvGegyB9OnSm3MhjjADbQXGNo6dR1ArW2orXXKMSMLDARuRmkyFyeSMZJOc4x68GpJCWm2sMKc/MxztPfj396FSVIgN4XcMFicnGcHrzmntIoO+IhkHoe3TPT+VTJXZo9Fy7leWSToItxBHH17g5wP580+FiiH5RHvyGHcH69DUcspDxI4CREk/KdpI7HPXr9KV4njaGLa06YJ378/TJ700kPnUh+DkADdkDv3zjnPaopSZBINn3WBxk8HHGB0H4Ypqq0UEyMNtwQMq2Dt9ACOuf51ZVwGDFiyqMFcD5h0AycY55qbpe8DuysksqtudgRJxgYJHoc+1PiEj+cNomdGOxOBkcYJzj1NNliEinIxgcBTjP196QMy/vnzkrgfMBx6DAqb39Q1S5SQHfFG2wIxGNjkcHHPc8ZqJbqMqF3j5hwueeuOM1GsQjRpSBhm+83zAgcDPTk09XONoRVkUZDNxk9yOOAPT1pxdkQk5MkWVmAfJRgBtP90ng5Pf60x4nYt5S7SG5bqhPGTwcillRifnUtvGNwwo65GOKJQIodq7iBx25HQ5J9Kle77pTTiDW5VI1VWlUH7o9frnpQwYMf3RjJwShJPcdCD2qvGjG8LqB5iA4Kn5Sp6e2ass0qxnzkdXYYxxx15z/j6VdrJEr3uhCsQjXaV2AqCG45zkdxxz7064UiVQrRnJyc5HHsB1P5U+QqzRboztOPmP1449Aabd3BSOPaiYU7Qc8ckZH+FJvUbjcI3JicP8z45i655xnJOMDr61JAqSRYJVCFA+fnPsKhlhkOySAFVUfvFTJLcZwRnsBkfWooZzIVVkI8pt3Q9cHj6fSkmmmGzRKkZhUCEqGyfvAcnJ4z0pN7pIyy4dsjhO3fBx/jmpEUzKMlg5A4z0xyP/r1BG7Q3PzLgH+Lj0OM8cYz+NaJc1+45JSQ9knZcIAgP/LXIOMZyMHnB9aghmcws8kbDB52jOB/M5qdWUj91uVFJ3F8dTnpx0NMgQxxRy/J04Xg9+CeeMVKbcfIUm2TbGaEnzAQxAPUZyOOOcc44pplliIXA2sNrO3zZwB05qNmEjMFLyRE5DdfxJ9vSp5pAtswQmTA3DoBwRnA9SPrUarruPluM3kCVt6gvzhztUYIAwDjGfYUwO8r5IR4U+63Q9Oh9cGmLJDPBFI/zoAcrgnnscjpj0ptm6YRnkLiQMypyent29s9a0jBpMG+VqJPIBgq8hTYP5nIHHX8elQQQAIwDyKrfx78lTnt9R605Sxk+VvO2kfMxA29OScjOB2oYgxyAYAY8HZnI556d6SdlyktJFmVfPtwUliZVH8PzHGOvcZP8zVcRW7TLKYtjhemcsc45AzjOKVp0YPgPAFGf3QGCMDj8fpTG2vbqSGLBeueeuRyOpFDT5Sm1FcxOxdlKlVCpyO3XPPTrmmmR2jDRIyEnaWcYzwe5HQH6Uq3JEBL7tuO689upzzzmmEE+YOoK/KvQ5A4B69Tk5rNL+ZEt3+EZNbmRIi53bGzuwOcDjnqKf8AaC8jBnYTZUBSB6dz261E8W4kRoyjarAynrx8wBGSRkkCrJjilI2gEsAf3vQdsj6AfnVt2Y1zIGgCSOS+6TaSOeDxj6ZqBiXlLFkiRTt2RoMnvyB/k0qLG0pWPeYixJ/vHI4IB4GO4/Km29u0c03mZUs+DlB2GAR+dD3G9iN1Z1VpOXwPp7jA7U9Lsq7ohQuoG1eOPfI+tNd1m2Aq0UjfL82Mjg4x1qZNPVF+YgdScYzyOB7UJ8wuX+UIzJNuAAJQH7hHzdzigQ4IlciN5B7ZA6Dr3H86iceSiBMrJ93Lnrjj+tK7STlSUZfLz87e3BGO4/wpOKKtoFwgGY9isOoHdecE/l2pRaStc4SUIwGdigEMcAkdeCBSeT5pkYMXgIzg4+U4z9cE/wCFDOwhVpdjsD5nygnIyQSOKOblRKREt0I0DSbQjHb8xGM5HUD+dSMpEqqy7WB3Ff049qUsC0sipHjywNuwE5BJ446571Vmza7FkznBP7rJJ74wO3Gc9aLuRN9SYyiIO20yPu8sLz+vYcjrVlIyZVkxyCW29VGQcZ4x/KmJG1ysaqq+Uq8tzuY4zk8//XoYLb7hswpAzt9skcfjStzLsy0r+8QO7xgh0BKncHxkdePToKWOQ72cAsSQxCEZwcHPB64NTzRtJAzKpySSNuMEnIHboM9BimxFo2V2cqJAVOQPlxxkA9efWi6sJO3zGywQyR7gFEbE8IOvUAnjrnrSJI0aiRAJSDjb1yM9c8dBzimC5VA7KrEnjauAevqOKS3lCTDbJ5zNz0Owg9enH1p/EveElZ+6PWYxwfMokA+6T257euKkUs0bxSMViIJLgHk5yARUbYMzBvLRVVdsR6gk4yPQf41IWCzHMioWbHqM84xxQr32LiuZjYg+52kK4c4yvoScdgP8KDItsyZkMmRgLjgHkcHvUJQws28+WS3zBmB3eg6fjin3LxTJGqKzIWC7AB8vPPHUcU7XZKs/hHJJJI4/eRox+gPUZIHHrStEHaVlVWZAFOSDnj07HkVGGFtOV3kxhTg46jr07Y/nUnmNK/llfLjORvU5zx6Y9KG5J+RS/mEjgWaIwSKCm3BUvzkYPGT39zTkhkjRVjkjiAAIjYE5I7HHT/GmANI2+KZX5PUAfkeB/KmpcGSECVipBBXbnoMEg/59qGub4RPVitcy216ELR7HTIKfe3cDB560phjhgbJMky/MrodpzzwfWkjMVx+8QFX/AL6gbmOMgfh/So0iebEUkh4HzbcA89CD6/pVpJrtYaTt7qJZkEzyL5gYq3OQRhuAB1HH86i8kM6B4485CsBnaxxyevH8qnmjR5gknmMhUfJ1BxnrxngAHr9aQoIyGeQgZHbtzxms3ZfCJq7HFggZcfMfvegz1IqKaMXEPltIOCSB3XjjJ9cfzp8lwASuNrA5/njtUIleWWN/LddxwzMPfJBAA69M81KTYW5X7w9URE8zaFcFf3pICDtk555/oaVJvMmba52qPvJjaOvfGOaQLHNHIzJzg44+YcnAxjBxzSR24cICgCYweMZPcYB/DJ6U5JyZpv7x2Xw88THwtrltdHckTMu5kccDIBJOemDnj0r690O+i1iwRmAHygnByOmc/Q18LLPLthRASiADZxnGOQcnmvov4D+NZbzS4dOuBvlgUKMAr8uSFzng4Hoa8zFUOaDla7R72X14q9OXU9jKsjDoOSo9KY2JCyswwDir8oEijgKxH0xzVBhiVgeAG4/D3rwoNs9dq3wsYodGHGRmpg4aJgQMnpjrUrxmQhQueM/h9aryRlJA5yqqc9KJNuxeqJDGHjBAz6/0pULBNoUbT70iTmTG7IGDUSg7/lywPRunPpTWiG2kPuCxJJYBc9BWfLGskzbmVjjPPDfXmrMySuyDeFIOOmQR7+lU5leKVwwbgD7xGD7D3+tNO8tzGaTRa8ODE4bLBw3Gfr0Ir1PRI2RBjJyo+b09ua8y8KREviROrde5GeMn2r0/QmCjdgFOB7g81nJuT5TWmuWPunW2G4p5mSMDn3P+FbcJJPzjGKyNLBWIsB149q1I1wCMcE1CbubR3Nq1w65OSD/nir9vGS6/McD8SBVSxQCIL0PUcdOpq/bKVJJBB/nnsatNNl7F1CC4A+Vs/wAq1IEIjQfx9z69enFZscYdw/cCteA7Ikxj8ua1ujnk2WY4Czn+Ie1XBgAgJ2/GqqEM5GMYFTQtucqBiri7kFlABjPQ/wCetKylmGOw46ZpqsHJBOcCmRvKGHykJnH1P/1qrYEiaFXJPJPP8QpzKFIAOdpNOWUbXByCP8abbAu5O0inq2O+hMAGMZwQBxVqGNd/IwP881FGm89BgH+VToSzdhj+XNbWVjFsnkwrhQcccUkbJEQecnrzUhgRU+Uckfe9+5qKSFdhGOQKasl7xCaY+eUOOFBUDP41TmG5QMAcipUYtlduNop8kIwhGDk57e/tQmNWiLGMoFyBg87ehqRnVm24CqP7o/zxUAcKDu6Z60rTIseN2CeBtFWlozJp3IppAW5wFBx+vpVS6JdsL0xUkzAMpzzmqlzIDu2g9aVxoqXbBVC+lZzONwySm7/Iq5cTA8nBxWfcsDE5OAzHHT64oTRaIbmZ9xxg8cc4/OsW8mMb8jB7/wCFXZHkDMB1A796y70lWbcfu5/PmspXbLdkjPl099dvrXToyWe+nSDjjAY4J4Hp37da+q9PsktLeO3QbY4UWKNQMcAYH8q+fvgtpMuq+PBduoMGnwPKW9JGICfpur6LgyFzkkkV7uFThT9T53HNSqcu9jC8WWhhtoryEYlhkU5Xngk5B9q2tOuEvLaKaMgh1Bo1GFL60lgfIEilSR7jrXO+Drx7C8u9JnbJhYmI/wCz6H6V1qTlFx7Hn2VvQ64MQCACc09AWbAAzikU7uo4p0Y2qexrMLChdw6CpUQL9KXGF9qcccdxmlcY2RAVJB5ojcuvuKdIAARjAxWdDdGKcRNjLE1cVzJ+RzymoSXN1NNWK+9PXOKjUjdgU8Mec1kbDh8wqmpMN183AP5VcAJH4VHcx5TI6iri7fMxmr2l2JQc04gYqKF98Y9SKlYD1qWrFp3QmMg1UkBSQntmrTyon3iBWffXRZSIVLnHpWkFdnPW+H0L8ZDDOaiuMxfOOaqWAmY/vDjHatEqNpB5oa5ZFQl7SHNsVUL3IG7Izn/61Ri3SCb7o9qtxDBIpkyZG70oTt7oON1zdUNkjDKevNQwgq7DOMVPG4dSTwRxUMwwwYDvRG+sRStpOPQlzknIwKC23rUD3kUSbncKc/xH+lZ0+qtO5W2XzCD34/Gs2rHUveXMas0qohLkbayLzV1HEKMzj+93pEsJ7wbrlyq/3F7itCK0jhXCRgAfxUitEcrdWl7cS751ILdfp2p2l2cQLb1y4/zzXTvGGQqeeawLyB7G53JnaSfu8j866adppx69DkrSlTkpR26j76EPEfkG4DjHrWHpWpGC5MUoCgn16Hn25roRKGQEHk1zGvWz20jSwgKT+h7GsLOJ2QakvU6OcCTjqpHNZ8DhC0YGQDx60ml3631oHHyt0buc1DcsqXCSYOBn2renqnE5qkeVqXYutMUbn5ahZwMknFAlWQEZ9wf0qtLIAwBxk1irGltBLiRg3AJ9/r1qte2a6haXEDMB5sbL69QQKmmkBi7ZaqsV8sMY3svy/wCNdDTlT9DnXu1PUi8G6sb3RURk/ews0DbuMMhIPGO+M/St0y5Hc4NcX4f1a0s9Q1i3EgQLdFgW6HcM9fy/lWwviW0zgShsnr/+usWmbljWYzJHJdRYWeJSfqByR75qHRNXtNZsXmZVhmQt5iHqvoc47/p0rO1PxOlnJ5NvGbmYj7oBb1x7V574fuJ9W8T3dkkz2xnZ2uEz05yRwPXjiritGDSfxHpen6i2p3bpCFaPna/sOM/ias3sM6Q/LGz5/wA9qr6Xb22iwmK3UKq/xcZ5z/jVptRlmC7eADj/ADmrhT5/JHNUqKK93VnO3E2q3E2LW3JwefTHrziqv9gajM4E05+Y5OzIx7g4rt4bjy1wTnOahuJg+fl5rRVFB8vQzdKU0pX1Oat/CSr8zqHYHOXO4Y9weP0qZ9AjBYyYdcdAOKvC/ZrhoXbAxx9Py9aiurrZGWLBVxye31pScovlLpqMrnFeLbcWWs6XPb/6wsytzg44yPp/jVy8uRcyQoGCksM/4VSupk1HW/tDsGtoFIiGfvN1JPuMCsPxB4ijtWE6OA5baPXvzyK6qbv7sjGtCSa5NjW8a+LrTw3pE91czCNEOPmPGR718SeO/GE/i7xHd3csplt9221HOFUYzx6k5NaP7WPxdvtL1TQNIkz9ivI5bhgjkDKEAKRnk5bOSf514PF8TgpA27SQP4CQp6+uKmDVP4nqdEvh5T2v4f3UTeII7aWTIuo5IdmAdwKnHUckHBrxjWo3stUuYphl453VgucA7iOPw5+lX9K+LNnY6xbXBjcNDIGB49RnHGQee4xVPxX420jWPHct/ZyK9vJKJJN3CMQOTgjIJ6Y9eea0lJSh6nLaSud7pcP9nafbwcZCg8HueSasR3QiZlIU5P6c+o61i2/jLTrojbMjEg9SPQY4BOM1Zj1eCcBhIo/Lj65NDhFL3kO7j8Jpu1sxb912+9x+PGKj8m3nTa8SnB/IjPPI61AZg7bdwBK7vTjOMipBLGG2yOGAH3az9jBvYOeVhvxI05LLw5pl5aFlhuB5c3IOGU8Yz2PB49O1cR4b1x9C1+y1IMUNpOjnkj5cgnp2I7V6J4pVNR+G8o3qxsWLDodoPIU9MDGeeelfP3iTXjbIYY3+ZcHYM8jsSfTFDjGl8I4S9ouU2PjN4vg8UeJtUuNJZfLumWQPb/ePAyOc8k8ZPTpWp4P+H9tZWFtemNZZHXjeSzEZIJJPf/PFeV6Bbpd61b20asxkkMsmMAAck4OOeucV9D2SLY2kSANhVAXdxjv0HQ1zqn7V+RU5Om+WI+/tLe5giVYjC6nnYB07gY7f1rndV8Ix2q/antgbY8h+OT0IwRyRxnHtXSrOUAYkEk8n+lXvE87at8NrQop8zSp3xxwA3JJxx09epFUsLpuSqyT2PE/FOiQ3sCJZhEkQkDbxkE5OSO+fr6Vp+A/hTLql/EJ2ILASLxnPXk9iM9Oh4JpdPs5NQv0BIXd+R56evNerRXghO+ItBkY+TIwCMYHtWDoNv3eho6iV9TDukTSy9usjFoTt+XBBOAc8Z6VXbVJo1w2I8dumceueR+la4toELFW2pnJ3YOecn86p/FfT4tJ1OyNkGW2uoEfA5wcAk5zyMHA9MV0RjUj7wJxm0a/hy6TxD8P/ABXYREefbhLgJkEMSCOPQYH58V5RFZSsnmRo3AyH4G7P1P6V0XgO+msdUu40Ysl3btFJ6AdM+xHsQPXNbtjoj20ZQRpIBkKeMfXBHBxzVVm5x93UyjJxk4nhN74ZvY72SdIiIiflU5x0GRzxk49fwqmdLvm3usDuACTu+nA4r6Qh0NdYRLS2sma9djt4HBwTx7Y6/wCNcJqqJZXUtsF+dJGjbAxyCQeSM9a85QlJnVzO254+sbBhKckkAqGXpkDPHbHP4VXnlQXCBkGEXd5uw5JOQRn+n0rZ8QWEtpqROWaJlLcDgfMeBjrxxVVFS6lRUJVXJC9uvAHT1/ClKCT1LVpRRViXydgEhJdvlXBO0n1J459eMdK+i/CGlWthpNoHiUOYlYuwHXHQDHA78VwXhj4dStEks6MBwOhwRnIIPTHFei6g1vZxRxwsxcN8u5iMADB/AccVdOKlP3tUZzk7+6atxDbzoiqyOoPA7fhyKp694agsfBaa6rKFafyChJzuycnPpx61kJqUqM2/B5zuzz7AEdqvahriXfgu+0kqq+e8cuSOQQQTjqMEdzXoRpUjCUppHLeDfE8mg+MtN1ZQQsDMsiN/EjAgjIBwR19+neuxstAtLvX7m6bYIJmeWPI2oM5J4Axk/wAz615xaWMkGoQkLgMc+wHrXfWmslIwo5ULzzk56c9Oo5odpx5b6E6q0rasXWZZruZoYEKopxvwT2HB7AGsjVVudGRBcGSLcgI5O32x/wDWran1k7CrZTaDnp+Q+lP+Kcp1jwP4d1KJU/dxvCG4XdgjPH1OcYyCScCqhSt10Cc7y2D4WeJ4NTs/EmhX75e5tGmgjb5slepJPAAJU4xk5PWud0nwo5usThchuX+8hx3GcZz+lYvg8NHrcMiKwXP3lOCO2M46H07ivSVvYEQkkZDc8gAHpg571m71FylK0XzSKWoX0untGLdDKD2UHPQ9Dis258TXFvGTIq7vx/LGc1tSXUGVlBR1RlMjIQeMgkZB7DNYPxo05NA8TKlsH+yXMCTLv4zng4Hpxn9O1UoTXlYTcVL1NzxBqC+M/hJZXsQVLjT7qQScglQCeDwM8MDgY7Vwfhu0EGoQ3cg/coctt6txwBz64/CtDwNqbx6ZqejSKZLa+w42/wDLM4AJ9ww/IgVqJpEkKqqxHyl7N0P0Hp+tTVqe6uUqmmmzcbW7RiM7WDDuCOn9famPrFla7JkVS4PAzwDnqc8DHeuauYHR8MvygdOgzn+dZOo3pSNY2yAWxubj8hTVWMuhXs+Zs634zWVvFqdleW6Fba4gQnGQNxySefU/n1ryDXNVWzs3VZNrAEDd69gPXmvUPEWsHXvh5YbphJcWMnlFz95lwQCfXIxyOM188ahqcuo3PmugEIYrD1DFck5P88++K6ajjFJxJprXltsVpHLoGkmZpU6l/vP1GPwzUbW6LEQz4fPzMcEY/wAeaEhBZWQE+WvqSeh6k5z9aFYqh+ZmAOdhzn8TXkSlZvudkY3KM8KpcQykO6kk7M44yMHgjOKr3d0sc0iRMHYkKAcgdORnBH/66tXzou2S4KlUOBt9Ofbt7VnzSyXrjDbogflwMnHv2/Gs/wC8NXZcsLIO6b9z9h8/OM8457V2dhDBHAAMnIxuL8r1zgY5J471ySqukwpIcENzz+oUd/pXT6cySW8hj3ASL7DvwOR/OuKum7SuevguVX6svCdYWDb2zj+Ht9aspMEAk3iRc8L0A9ciqEUYSEOWyxHbsR1GO5HSrMdkRGSCXG4j5fXGefSuSynPmkz0lNv4S8rRON2RgnB7e2OamSXZKwJKuCPkIwe/tVBIt8ibz5aKQF2nGDkYJPck9K1hADMMjO0/x8noep61NSLhNdgV7blu1YPIDzgj+nT8KlEcihmAb5iRtPf0rLCOGSVMNnOMDt3qzaXRmfBZwNxx1wOM8/lWTi0+boauTTuXoLgDIkixgHDdM/j6Vna7qbWUIkQbhnjace1ack63IVXyNpOG6dM47d64TxNeJ/aix+YSpBwM8HHA+tbUYe0lymOJquFPmiVpdeublnUuYgxIzkkt6gjHHsfemzXz+WIkLABQDvJ+Y4xznrmoNhlZtpyoHQD+VRLK5kyznA9h07DNe1GHIvdPm51HP4maVteLDKhEmwbQGXng4yeB1ArUjvCsRxISW/vcg4PX1rmrdwJSu8NGRk7xn9atrMsbuoVtzHOT05HOBjGKabTIjG6cZdToE1ElTgkYPr0PTPNPF8wfDEkqf4ehPJ5/CsWaaMBW4ceinr/9YUxblnuJABk5wMDn8yeR15qk20K0YG4+oGeaVEyqn+9j0z1FMF6drqJNnA+YZ/P9KyY50WXCIGUkluhGf8aga4csQDlmOQOOmaaV3zdhPVG7HeGNlXlsgkEHkfUVI1+A6MPvL1RvXp+VYEt4yTFvmjkVdo44I65H1PrUD3kjRAuzM6KxLcAnPOAPbtxUON2uYuMmjr7fVECY8wbwMkYxgnt71oR6kpmVOeCDvXHfrke1cNHflwFRmzj7+cDrnBxj+tWVvnUMVkAYDlj3HHFc8qEJvY6qeIqQe9zu1uYrwgru3DGf59qldcAADDlhlv51k6YgS3hmH+sC8hueD0/StGQs3CMSMZ9cH1zXlSdpez6H0KcZJEssAx0yTn6H6io4kVm372QAYOPw4IqRGkiUhmJDHlM+w6c96cHRIzK4AP8Azy74+mKhNx9ClG9ivhRL3Ic4x3GAefakKqJAOdgHX09eKmuEAO5gu4gA5pFiAiBYE7Rxz+POPwq1b7PUla3iRRFY3yCxIx9cZpGkUbiQoGPbrmplYL8z7QckjbwfxqIxGW3AUMMkUrq5DTQjIkg2uRlTj5T3J9KeY1hDHBZTx/8AXquySNCUUAMGznnpnoTTld0Ty3YgAHqc9x3rTnbXulJpK/Uj3GNy0Z5A6N0HbAzT5JgjM2fMLAYUjpxnjFRhEnXgE8+vJH/1qkaF2bGN23OG4CgYyOBycdOlD35tiEmmM8zcI23DDcFW7d/xzTgoB2oAcg/MR37/ANacI1iQ717/AF56DGe1QpEElaPc25uduM9uSPpSinG+oOMhWZ42O1hJtHCdwfrimuWjYAn5d33vryc1NI+LhEwWPHzYA575xSNl2UuCcdcA4zzzVKaY2kl7quQyRCYvkrgDr09ent+NOggEUQdGO9T1zxipmiWNB5gyc/e9T05780gYkYCZTPXsPbHrUN2XukJcpUmYRlt2WBONwH45GO1PkjBUMdz4HrzkdjU0kIlLNyijp2wKgktjIVKlo1Azu9c9fatE27A00x0ckTICwY5YgLjHTPGcVUlsz5krpkhsDk5A7fr1qdZAxO/OAeKtWbxXEzhkKQ9+5PHJFfWZXk9SvL2ktIny+Y5gqf7ulqzzjxLdx212YGcsQq7jxtz2A9+ormZJStxsjxuByrfwjg9T2rpZrAahe3CSggNK3zrwV7gDggjPfFZ6eGy14DAGa4SQ4Y5KAAdDgHJ9x9MV1YvBT9o/ZrQwoV04e89RJ4ZX05lUgPjLN0AwMkd+tYcxVsHezSKAu1cc8Dnn616v4Y+FmpeKtJup7SaSea1YeZDCmVbdkgKNpPbHXrjpmuX1LwzLprSQXB8to5GVkAGVIPTgHkE45FRDKcVUhzcmhyQzKhOr7OMtUcbBaszJvTDknaCcnGDxnpxXo+iThrOND99FUEZzjjoa5K8SNAUMLE84bzB8p4ORg8nt6CtrwtfRyxHoHx+mMDnvzmsa+FhQovmep6uHnJ1Dropg6jKk5PboMcc85oYrIpKkKN2C3QN7Cq8VwC7EbVyB9OvHJqVZTKzDcrdD8uMZHHH518rNNP3uh9JErzqGbaD5ieWPu54z6H1/OsPWZCTIFhZWjJORxkdAQfY1uzMDK2N5BPK8DHc9O1Z2rnECtGy9ecjO33NEZX07jnFzRw0tsyQs6uCcHPQep4GMnrWC7CK5yzZDZHTkV0Uzq9yBnbJzt9hgc4z69qxNUVBL1BYnDN3yDycds16UHoeHVTKjSlx90dafAgc4bgH3A/nS3LRs42AKAKjzk9q64qyOV7kiSAP1K5P4fpU8oklgRtu8EkBl68cdOtQxRGZwqrljUkZkjlVPmTaccdwevXitLaCTsToZYQYtn7wYU8g49fcen4VWZ2ZQhwmTz7U95BG7lEILMcLj86HiLurthVYnCdxjk54xxWdtC9vdEhAPmIztuDYG3uM8+la2muY7lVKkjJ2luMH+grGGY24I46tkH/PFaWmzTvcK8ZwAdo3cge/SuzDP3uUwmrJn1B8AmaGwRsLknPqysQeMY6Hgk1y/x0uSPE11K2QFiDSFP4Wx/IGui+C18LWCWORSGB3dBjbgZBI6nJJ447Vwvx21KOfV7gbGUOfmKcdMkA+xOT+GO9ffU4+zwspeR5FGXLUZ41qc7y3LM65O3+H888f5xWYwGc8delaWozG4dZcHkcfJgADjr/8AWrNkJY5Nfn2I+Nnsp3QFAFBzyTyvpSOdpOPmHb/GkYkng8AfSgEM2Tk4H8X6Vy3AUyMwB6KvFDLldwNIcK2Mg4/u9KUAsTyOf88UwEIwgAPJNPSSQrxlsLj8KQqpKqN3HVm9f8KGYqu0YINJAdr4KhkiuPMKjerId2OgyQSMjrjNfUHgLW7eHTFPmKnf6Dpk9+uK+aPBEwkUeYQzgoFwD05zx6jjvjmurvZ7u0mDwPJDJFhv3RIyAORkc1z1nqbUKXtbn04bsiFJVZZee2P6VYS/UplshTx8pOc9a+ddI+JepaTETKryRcDcM7goHJJJ+Yn3Iya77w/8W9O1TbFJPHHcsp+WXKEHuAMc4/yayU4tcuxrPCyg/d1R6il3HP8ALht5G0Z+nHNSywzRxpMuJFIOQOw6ZNc5Z6ta34WSKZdpHH1HHPbFaNnfyIWGVzjnHK9+hxzVpp/CcrTRqxXLIuHjJBXnGO44B/wqxkJFuCfKwIHc4zznis6K4aSQEKCysMq3fFWoJ4gMPgEn+H73f8/zptmWqRK0TrDhcvEcHn6f0P5U63ZSxK48xhjavXI/piq6S7SEyduSeuKuQwEBXiBk4J+bHUZyAf05rSzS9QjFvqOikUsdvyqATyOpwQQP6VIBKykrtXOOnU47HmqYdGLQyqYyuCOfun0JHBpVUeSVH8WSR+WBWbL5UyVIpHhaMx7WC8EHLcHPTHT+dME0YkPm8YyO4C9+B7mia7kWZduC4AHbpjnPbimyFZJM9yTj3/Smr2CKRZkjCKWBUxnrgBtvHc9s5oiQuoXaEbGctg8HODjFJbSEKcuqEcbMAHJPQikupTb4UkYdchsZ4zwD3qNQdrELhycQlRliQF6jA6n0zT0lkjDluSAMITgdeeO+aWB4HQAsd+OdvHtgDH41L9nO8g5lKocZznr2AHJFVd/CLoRPdI8boVETkZXv82eckdvoKgZ2hY5bdt5UnPXGeAO2alhgNvK+Vwykqd3PXjOD1OO1STWqGAPGXlwTn0UDPYjihpL4hW5ikXUKFuMqSB8qDnIzwT2FPAjECgZwTwhPzfSpDLKpZjho9uNuBnGMEZxzUbQiWJWBKbVJyTjPTj2pXuitveGrblQwI+bP3upxiq8jqGKEMmByMc5/GpZGkOCPmQAH5R/jUT3HnLtXcrA8cA579aE7rmBO5YtnHlFgpKMPmGeR+nFRmQbdrBlXnHpz1P1qBYFVkCNk55z7+o6VIJTvMUhBBIAC565/LtU6/EDXK/dFEKxyFQSQwPHTFNnhlt5lRQAc/MzdQCO3HWpCkfmEMGTr3GcfrQshiUg5ck8Z9PSktWUtWEcyzq5aJXLE/N2B+g/SoHiV5i2SuTjZ0B561JCC1uSqbd2Tj8xjpSW0qyReWUdZAOGPA/GrszPV/CPYmJSqbnVurMSRxTElKSKNoPJPqP5UhWSB1G/duz9DTnLwx/MjccHaP51LsmN3S5SYJE0uXwhYff5OMegH5UjyOTuVgzDHy+o9aRFWWAsmd24fhnOf85psCNDIcsAyj/63JNJ7dyktBXmSSNjImCCR931ycnjJqW2hW4VRvw55G7gED2PFVry6Zkx5ROGznHb6VJHKmwncQwBAb37D8qpJNdmN2i+5akEtmrDhA2MtgYbr3x0HtSs8bxuzgb1AAw4HtnByTzjpVJJpVePftckc7s4/GnNEzPgpkjkMPf3qVdCbt7p8lhI7cEKn7xjy2CRkjk4PHPt3qvNApkZ2MiHklHJHPAHAOO1XWWMFAzuVzwu8enB59O9Vr4GSNnjCqueVHOeTycdzXXKz+HQpJLzKybCsZWNtgLAue3AwD6j0OOtOkjDFFEplUAZAAGCCSccZOfc/hRIREnyxnZjk54A5Hf1qJZAsMjs2xVUt8vJ6ZA45NTe+o00veGykJIwjGf8AeHHXn2zUdw4RndS4aVsMxyQDgDgc4HHoBThva2t8/IA2R1yRjuD71KqxgZcF1Az1xz6DmqaSJtzX5SlcDybcHccKSccnIxycAf0zSB3Q7OGXBXd2Y5IBGRkD69asLE6RsGZmdiOuDwc5zkfSmvKQ6qgXcWHYe3fPQcms1Nobi2lqRXM0kluofIHChscH0FMIV2RnyCpx8nrkgDkCpLlg8rrxiPBBbkDgZxURtijbkbzON3oAfxGcVorWRFpc2w+a2WQJM4GQuMtwSAeOQfXNNVzIWXbhmBJ64Pp9KVC0xjAxsjBaM5zjvg4GaZFOwY5YF2Y9u3Y5rJOTfvM0bsuYjJMbY2sSWyB9O59qQAMSYwoViMAZwOMZGfWpZG3OFVt4wWL5xj2A6ZNQmIkbjgk4x/Fx7c9abVxXuyaUIEfcVLEEA78Y4HIHI4NRkKkEYLrlcDZ/FjqCSDgA+tNWRQu6ZQXDYHJAAOOueM5pLkrJJ+8i4wB0GTyTjGO2fX6VKTT9CotLUbLMDGikLuByd3XHTPXOKSZ4po/3QD8Y252g896WaRh8zgswA+76VH5xdQCo3lS5YADgEgZJHv0qmn8WyJcknyj0tt4lVcbPvjP3c5HTnIP6GmSyssEmA5wR8rDp7CkMro6hmY4I74HTHpzUB3rcrncAFbHsc4HNVCCZTlYsxxiS0RflWRcH5cDb3AI/H86iW4DShSCCoxvyDz7c9verDkxM6iNhtPzH8CTgAEk8VXwkPml8tlsqBg+p646kYzWMfebBpR+EsISXiC4YEcl/yBB9OtVlJF1I0ZctkHbk9BgcDOCBUkduk0ajcU2/MM9T6AnsB3xTC6rbu3zbwfL2Kc7u3B/Xmqd2D5pEkaQy+ZjAUHnscDjgnrj2qGSMSqm1nC5HOeMc+3ToKjCgWYjY7ZGJAXOcDtk4wTViMjLMWJUhflY8ZGO4PSmk1cV31ISrwsCCqwEkGR/4mwSAMg8UNIqxE+USg6YQ47+1PnjjvLRo2OUVsj0B5xjjpQriMKkkivvAG3jrzx0/Gm7W9B6DWnRYVl3FVBXBYEEED0xkVISsaFlVlLBs9MkkkHt75zSGN3kJkLDAwycfMBnHOMkjPrUcQZInUFzECMJx354J7HNS2rCbURFMgUHywCCR8vfnAyccVMgSEK0oG4Aj6n/GkgBjRouIgDym/JPfB9s0yGJ5t4yANwILnPGScnAGPSrvpyyBPlRLMFCq4K8c4x7cj8KiktgqPs5wmcZxzjkdD7U9hP5A82OWA7/4+QfU8dPQetMMLRn5JHIYNkZ69+cD+dZpqLtcL2TGRoVlD4bYyjDDLLk9AewGKkFy4t0yq7WLD6+vHYUixrCixpuCN1RSOcA5+nrSzb9gCn7uOvpjnNaMaEtEiKrtAZQNvAIVWwDyMnn600xiF8rMpP8Azz7jBIOMjOeevTpSuGSHzY5G8sqoMK9ySOQc8YHX1ogUPCgOXXG4vxkt1GMdhSbaRN9SVJDJZ4wVRju+ZzkdOvHXAH1oh2PCWQ72JP3+CuDimLEkv7ohkljxnPJxz3wOv14pIG8m027CHK84HfPc56Y5zUpuxW5K0BdH8sbORl3yccgcDI6j/GoHLWpaNRucnIdzkgdMAnmle4nBbfCUQD75OQTjI6dRS2rgNJ5kq+YWGF2YyD1A7Y98imk2Ja+6OeIzfeZSWBGwVG8iSRqmTCCMB1AJPQcHOc9e3ahY4ILvlmDA/dzgfiSefpUcjl5NrIQcBlH9eO1F21yisr9iw8wYoCFZFXHy8cgZ6DPXpStDFGruVAkPQ9Mjg44JP6VUE4QBnQNKp5xwBz1wKldWkJcBlOcH+7kZ6AjuPepd0hu4l4fIXBURZH3/AL2R6gfShZRKmFmEpU53A4yOOQPU+lMhmJlPyGV8ElO3PQjPcc05wJiibSThSuw7SB3z9O3NUrr4g3RZSNPLWZ42V2BA3Ag5BxkA8Z4/KqhLwFx5q4yc5yWHuB69jxilF0sMkQZHMWSoLnO0k4GST39akd3kDL56wofmwo3Enn9BUpOLJfvfCNSBbiABmQxkqRs7/n2/KpIbkFizxkMwz+HU8A9KrIZLkB0DBgcHb93g4OM4zx/KpXkLusnUFe2A3U9qckpX5io6fELLA00j+W8aEsc9SCOgwCMDp+venmIkK5CjA52OeMc8DHPQVXjkZsvEwO5sLu6kgjqRU5kEaZwFIOTzwW/DpRYSs27EZgEj+aCo4ySg6k5x174zTlkAjyIljXH8fHOecH0qBSjsZfLYjnv8ox3A9adFMkkfmSuzKQAE4I+vrT1S9B6Nco+3kSdwWLRBcnCEH5fX681FNK0j4EgIBwwXqR78dKdct9mjZkwQGGAeB6ZP4/pToJYZnmSNxsYDzGbgNnsPemrMhtoRZI5FRPMZEI/hyDn1yD04NNgZNjohf5BgnnnoOMntSMQjFVkw4fHsCBkj6YqYuUiwGQ5/Mnr7jrSSX2RttsZDAJZVJQcErzyGHTvUoZFjRd8YYNwEAAxkdwcdf0qNiLlYyMIqSHcd2D06Y7Hkc+lSRSRzR48wOq4xtxkDsD6jFTf7RUWoFRZVe5knMLMwHcgcdTgDrSvCXYyRyIpcDAbJIHJGeO9TyMHkV2crjPPPTkDGRjgih3I8hipIIWPeMfNj0Oa1jJtlKSj8xssZEaF3QKSuWTOSScnj09TTvJRZmKqu5T97HPGRkHrzUckgkgQOjbWb78eO/PPPSkgcyIVwxJGCx+4R+ealWQW0HHEdxtdS2R/HyB19scVMcCNZExJ3VTx6+lV2RICyFmPyjdsJ2HIyPXJ/WnxEKU5+RTn5+Tx39T1xUv8AlI1+G40ujzsCVT5t2znbx1+mev1p7zJEdu8YPPyg+nBz2pGRI2BCOxLYB4A4Oec8nOeKe5By4YR4YZTIPPqR9KaVmLVDhGqMAhJDYUhffGCOevrTdzYeI4hkAwXUk5OfcYH60QqJ3be2dmeRkH1HFMlUOjlGO9SPlPbBBJGD1PT0xQ3Zmik2ILkS3MjMyuw24ycEngHA6cDHNTSxiaP5EZGRs/e3ZHYY9qiuDJcsEjEbGJcHdx3zwaiieRkKAv5jDJ5A46jp0qLXZLbHEG8kkkkYbsD74IzjgYJHQY7UswJjyGBK4Bwm5scgkE+2abLCbuJVVSzISfXjH+STTJLcwhZNjsqsDIiHkdvrjHpWl4/aKvJ/ERSkBcbGZo/m2YPJzwcn0GadL8rljOwLKMr2ySDnr1/Crd1Ad4kRCyg/vFXllXqSAD2qpLIoXZFG3yjIPt0HJqea7Jd18JLb2yxQq7MUlBID93BJJzxzwa7fwD4sPhzxDBIzE28jLDIQSduSBnHfHr2rgzKXjiGcKG9SSeAT36EVbgujbzQup2yLzuXnjp0PGQKmacly73OujNU5KXVH3RoGppdWMLeasuR9/rkE55/Cr00aswdcEZPy/nXi/wAE/F0uo6X9llZfNRvLHQ5AyAORxgEHj+levWcjMM55U/hXy+JounLc+to1VVj73UnSR4iYwCV9f6+1RyTedH83XpViaMGMk5ZieT7dKpPAUk3lmAHGO1YRUX8Rpb7iScbGWQMeTjCjI6HrwacJEY7VUg5/D8eaZHdJ5gQ87hn/AD2zSNKyyYKhQQO2B36cc1bjf0E7KxFcSOhIb069z7VUeUAsR2HHP5cmrUsgdcEqzDoMdR659qzJnMvmYUyEcDacBgfejkv5Gc5X9DV8MOwXe+QWOQuecEfpXpukxsI/4gSAR/dI96828MxhIwCwUFio2885IxyAc16npMKkRcqR0KY+oGSeKJNU/hNYXUUdTp4JgKpywIw3YnHpW9ZDymLnBb1b09BWFaqjELtPzd17e1bdvKok2huVOSM4/I1klzI2V2zZiwxDfLwOM+laNq5UYOeB+ZrHimLTqSCF9F9feti2yX5BwT1px934ipbGjAwdRwA3930q5DOCNqkHg5/+vxVFAQ7EAhuu6pIw0chbBAIreKWpnZNmzauHjyAOtTxyCMMykjiqNu4RAMbcn8TVkAIAp+YnoRTSSZm1Zli1mMrknGMED86sJK5IQE4B7VBbAE44JWraxiNDx05PNWldkt3YRxFpGJJwT+J+tWAByoYAZpkUokJCn5dvp/8AWqZowQByeK2VkTKTTHxAEkZ4P92nqo3kDJ6/T1pluS0hyuATxx9eKuiEKTsYZI45/wDrUNIzbsx0Zwvc4H8Pao5mATPU59/egkooAB5696HQeWM4JJPC9ad1YhaCW0Wwg46k087EZi2OTxT1USR7eVOPSoXcZZSG246Uldg9WRO4aPgDg0xiFC44/KolUjdkkdT/AFAFKGbyzyMge3WrWiKcbEVw5KOfy/8Ar1RYgAlucVNczEo2Rj/GqHmOd45IxxSvEbtYgkdGkbAOAR+frVC6lChlxnP6elW5iGIXJGefu/nmsu7YIrEsACf61C0e4tCrLIHm2seOfm5z/k1jancBmKnoen09avyyEOXwQccEHp+HesLV5TJGwRCZMgbeuc9Bx3Jq1G8l5g5WXkesfABUhsNUkZBHc3Fx0/vIoAB+hO72r2VFCjPGWFeY6do6+C30UKu2IwpHMeu5iMkn155+lem27EoCMEGvoeXlij5WpPnm5dx5QEYxiuS8RMdG1uyv40LIxIl+nqePT8667ALnntWbr+mDVdImt9oLFThj2ODTjZWkZppGpby+bGrg5RhkfTtVkKB14A/Guc8H3MraattcZM1uNufUduK6MNzjOeKGrMB+4E9Sc1IpJGexqIOAOcChJkIIB6jNRa5LaJZBkZxg1m31qVkEi9RV97hEABPeq95eJsZNpY/StafMmc9ZKUGTWkwliBPWrAbI9MCsG2vJUcxpGRnn+lXY7e6nQB32gjnb/wDqpzp8r3MqVbmitLs0TMiDJYCkNxGQRkGqaaOuRudm5q7FaRRABVHFZtRXW5snN9LEBuGiH7tNxJ+lTwNK6ZkXafSlliDDIHSnRSB198UN3WwkmpbjFtEMhdvmPvUgjUdhTgcmjJOfaou2aJJFdgIZSSMAnipwwYCmTp5iH1xTbckpg9RVPVGcU4y5eg9gA2aRiGQ+hps0yRRFmOAOv0rJfVWlkaODG3++f8PrSWpsou/kW7i7is+XYBfwzWLf63JOpWBccde9OXQZ5p2klcsSclm7+wrUtbCCIZ2gsB35pu794aUYe7uZVppxuIx9oVgx7nv9K14LdIVKogAI5p0yngqMkn6UJICByM02rrmIUve5WKSF2jHFIWByCRyaMBmPcVGWDNio0NBCwCkP3NVLmESxEMO1Ts2PzprkMMdKcXyvmJlFSXLIwoy0chjc8L0b14qHULVLu1ZTwGGffrxVzUrUud6Yyv8Aj9Krq++IMwx6101FzxU4nNSk6c+SXyOZ0W7NrftayDaWJwvfP1+la98C8WVwcGsrWrcWV3HfKB975vTpjmrd1qNta2RmmkVIwuS3f3wO9ZwlZqR1VV7RMdFOXXdkDisLUfF1pZ3zWsZa5u+BsiQvg+hIPBrlo7/UfGd79ls5Ps+mLI4Z+fmGccnjkY4AHfmuy0zw9ZaEg+zxBpcYMx++3X8B9BVVI2l7phTnePvdCmx1W7c70SKHHHqPwz3qlD4aacs1zeOQCcInTGPU/wCFb807AMiqevX+tV2tyS+c5wR+PrXQotQfM7HNKreouVXOY8O6PbJrmuJKBOIzGoB7HDE9O+CtbosrKKPclvEpPAyMn35NYmk/6D4z1a25DXESShy3PyjGB3Aro/JdoslS3HCnA/HNYNxSOpptleO6aKTCqFOewxx2rzP4e3j33jDW798xjDgburFnJJ/8d/HNelvAJHAzszycHB78ZxXmvg2dLPW9XtsBGZvmyOmGIwDVQk2nyoHFWO/n1ZFKbpNy4x054qZdbhhTeSNoH6VzN1qUZcxwQ+e/HGQABnk57YqM2Mu4uzBFP8PUnn6VXNO3vCjTgjqk8UQAKzuAuOMdKguvFlrGrMrb1II4PeufXSUmBL7iqnsagm0a3RxjJOckdefSs3FFXf2STV/HERlV4VLspA3dMdzg1j6lrd/qbBQWSIg/KAeQATjOfSp7uxRpMeXshH8WB19hiri2Maxhlwwx944yO1dMm1CMrHPBpTl0Odja5ZAAhiiBIVfb1HfrWFqli886BuUViSeoznOPyrtbqzAGOSTWVfWAiRG25BODu/HtVUbzl7zM69RRi4xWp8Lft2R+V8RfBkcf3DpVzJtX3kjBP14/SvncziI4VT8hJxklj7Gvob9vq8ey+Kfg2JIQ27SpwuWxgGQHcDzkHbjHrmvm2TUCELthZD64OO/auKqmpM7Ye9BF2W+dXXCgeZyFbhuOtUpGVXYLuLg8rnAHfBA5zTX1ZJmMbq2Tg7c9uKa19byLncTlsbgCcnoe2aw1VjX3WXorl2CFGZiRjZx1xz36ehqWLVLy2ieOK4lRlPLOQTnHTJB4+lZrXcQby92GGDkY6DpnvRJdLLMFaQOJP755PcGtXKckZuKfQ3ofFV9AMrcSEqe5LY9uuMVd/wCFh6rAqbbglMn5HzgnjIAByBn2PNctDErRlY2zlQeT69P1p5Ql9w3AsCNvYd6FWn32DkTR2zfFPUhpVzY7EMVygBfqwwc4BwARzjkE46Yrgp3mu7hpSS2MKX4Axk4HbIHJ71P5chRd4YN1KscdjwcVC0crNuHQDjsPxxWc61SfxMdOEYdNy34UuItJ8Rfbp1ZoxE8YUDpkgk479MV6dD8Q7B38vzNu7BKOMbyDnPXOQTXkDvMoVkzjPOO3qakk2kKdzAgDGH75zXTRr+zXvK5nUpps9xh8ZWtxHxcw7z1TjIGT1I710lhr9ne+G9bspJI1MsP7sb+pwc8Hua+a7aaRpC4djE+ffPbr19fyqyt28YDLNIu35eXP5HnJroWISvHoZKhzLY9U8H3kDzSS+YFaMmMB+o68cCuyW8gmYRrIoK8jtnt3HNfPUWq3NqUNvcsrbuij7w5z1HU9B3rStvGOpw2ki+ZukU5jeQZIHGcnPOOadOtD7zOVBpHvXmoN6syqq8MTxg8etJ8RYxqHhDSNRR2Plh4W244GQAR65yBj614lbePr+CNhI5kzzxzxyMYIxzwcDvWrJ8Ury88My6RPEGhZhKr8BlOQQDjt34/QVq69NJ6kKlKNpHaeDbZY0kkwWZ1Ayc5xnkY6dcV05mMZO5QRnA2nA/OvIdB+I7afaiNlYgddpOW69OCCR6V0UXxLtrpfNLmIKRhwhGOoGQRx15pU5RitxVKcmz0vSL6S01OzmUlWjmQjPTrg5+o4rivinYnTfGGo+WVaKZjKq+gOePftz3quvj3TwWjkuAGY5EuSFGAOowec/QVX+LPjPT9ZnsL+1lUyyW6KyIThmXI7jIyOe4pyUXH3WKnB8/vHm/i+8W5FnHFgyK/ODjg9c9h+NM8ARR+JNYt/L2soPOzJbqRyMfT168Vh6lILpmmk2xSAmQYJC9hg84PT06133wIaIx32oTykvJIYozkDZ0zwO2Mfia8ySU5LlR2yfLE9tW5QSBiiAEjhBgDsB7Uy4s7a8YPIrfKSR3GCOc8YNVBeQSO4jlWVO7DsPqRz9amNysgBXPp8p4/KvTjTilynmpzjIjk0S2lP7twuTk5BAxjngk8fTFQT6Ej4KyKGIx8vccds+lW3cEqH7g/XOf5VMhBJ6Dbj8OOlDoRRSlJmNL4ZMn3W8rP8WAfr3qa18LyTXMcKsMSDaNwPXHUgdh1rQQlV3EHIPP8A+qpYLqSKVJo2G6Jww5weDn9elYuhb3Yl+1ujiPFltP4a1S60m+UrdxheV5BUjgg5xg1p6PqA17wRPopba1tP5ygnrkgkj06Y6fjzV346wGTxLb6tksL6zjlxnK8DAOR1Bx+Yz3rE8AW7xRzXcqj950IPHUcYPfjPtT5ZU/dj1NItOPNI0rLwsLCNiih3xnaOAeOc/j06VXe1uoj5CqxblimMYxxkV1ZuTOSA29SBjp+GcdxV7RbuKDWbWWWPejOAy+gJxwO/+FJUpw6k+0VveR5bq+rmyglQKVkAICd2I6A8dAfUdq674lyx+N/CfhLU1C/amg8qZkwShU42kgYPIz04J7Zrj/iBYGw8VX8G9tiyFkBAHysSeCRyOf061sfDoy3Vi9tM/wDokT7lU87S3cDsDj8621gved2TNOVpEVjANOWMrmKRRu3Y+9g9B+taw1+RCC8a59DnBPt6VrXehQXeSzMCowF7c/yPFWPD3gu01TUxaO2xpYiFc5OG4xwTjk+nNcXs5pbGvtIo4LX9bF4CfuJnICdu2ea5V2ecgs+AST2OPTHFXtbDnVb6EqMwzvDgHPKEg9vasTVtTXTLTgEsd2eQAD0/zxWqThddTS3N73Qz/EWq3MrSWFi7rIYudjjDDr+vr9cVwwkdljjASMsvQkkqMnBBwOuPwqwJpn1I3cTsJWLbplwWjByABkY6HA46VUu9RiDFw6SfMckEFivUYx0+tYVKjkapXGrdvGSPLCx93Y4H065/+tVFZ8OowPm/jwSpwOpP8vrUN05leOfy2ZskbchQfqe3NQ3OokRpGflO/na44GM4GDjg4rnTduY0in3LF4BdFTtZGQjHuMjPp2pdIsQxmC7FyQu1hxjJzj3I4qvZu9zeLgHOcfP3ORxiuxt9MSCKQMhjGOG64OQT068dq5K1dQjyy3O7D0XUlzS2KNxpaXECCFgzYPUH9K6DR7YWOnJETuKA7vfgDP8AnvVF4zbx7kJnGeVAAIHfv61qQyBY8E4yefb1zXLKTlHc9qFCnTlzdR7wKzgMo3ADsce4x7irSQvM5aND8x+5nA9iSSAOntTISkxU7t2B93PQdATmr0FtFFKD5iurAYwc49icdawcow+Hc09m/kRwQEuhLCPH3sAHPXjBq40SysCMhW/i7U9NOZN3bLE49BT4Lba2HDDce/fg9h0rN1nU66mvLYjxFCGyAMnHAP4YwOKcbVTIDGxRVPf8OKf5Ad8ZYZOfunr6H61N5ZfIZSAy4/LnPFDlZC0acrFE3Rt8hhtJJHqSMZzx0ri9fK3WtSDaG2jKuuRknopPb8K7ydF+yso3HLfxYz/L/wDVXIalCW1zyhGFjI+YA9Dgnmuqg2nzR6nnY3SkZbwMVYYMZUDDLzu7nofwpjwEExlmye4HK8Yzz1xWxcWZSVSQzqBj/Zx3BqrPbkxMVB3Bfl28ZPPB4r2YpnzrRmXUhRxkhSRghRnIH06Zp5mFygIOHB+7wP6U9od7EScEcfj7f/XpojWMh8BQp5b15xnnFaOy90pXvzSehD5k7xFMNG5Bw4GdpwcZ6j/GrbsVXBLeYT1UDHrjI/EVVEylnCnBUhty5z37VCl2Y3G7MeV4QjpyTnj19amyk+UlJmgjFZFcqRtI6Yx6U6MQrIHgwFIMeweuSeD2H1qk0yRwhihXdj8e/UHtRbAGIMnyqei5xn3IPNNO1yk0y1LMIwHmiZsH3z6cEdajaMADzDjcpx3x1OelOEkhQsWwox+A6HP1qswLSYDMWC/KzdDycgdqErsTvH4UORzOxZGIZiB82APryP61K07JD5krDIJ9sngDPbt6VF5TMyoodAASckcnOSQBz7elQYQ34CB3ywGPbj+VNqNmaQi20emaRIPs0ZKAMV3HnI/DPb0rUiZXBY7een+1ms7TNsFpGHG9cDkdcYAA61ejdUCqoZU79+owOtfOVUpT5j6ekuVLQkEBZZG25cjj/wCvUSO+1k2jPP58Z+gFWHjDxFvMA5/hPXtjpVeRUjjUqGOCfl65/CsoNyvG2x0N8vxCtcbVRXBJHXd0I7c09ZlnTccoFH3c45HpUUoUYCoc8/h64qJJAFDqB0yB1I9e9Ul7vYyUrMus+9gCjDcPvZHH/wBeogA2F9T97PXr7VIZvMjToCBzk/pRuQvGRklevA5GKiKsjVWXwjXhZwCNuAMkn+XFVpYWyWbqduNvTjr+FXRKRGd2CpPb0HtUUrNMqlXVC3PTkf8A660jJRuZWU/iKLxOJSnzKVBOMde9NW5Yk7gE2nHf8iDzk1Zkk/jcsAo55HfA6HtUkkaSKW2DftH3sAkduarmd15j0tyx0K0cglO88bDk85/T1+lO8pGmT+Ej+InnHaoLq1lDhUQgA7uuOfrSPKwGZEZSBkbSK0tde6Q39kkciNmRRncec9vXpSpuU4JUKGwQ2R9ccf1pquskakBWBOW5PUf40jsJG6EIR35FQ43QriyuPMUrxtXjPb0BFOiuSEYqp+Y/5PNDqHbf5gCkEevOO2ajCzXLyrbgSbFJPQYHfn8a1pwc2qcVqyJTjTTlJ2SC6u0SFy20HOG3dx6+/wBK5y/8TmGYKjI5BAOznA7jqeR6VDrjXF1IEQEYbHQ7hx6YqDR/DrQF/tCxvli/AOG9x3ya+2pZN9SoKvWjc+clmUcVU9lRf4llNXl1ElkjZSp+53PPXjjFSO8xJIBVyd20EjHqa2rPTjCmUhXZg46L83bmszWACrMQu4fxDr0xjPSuCpnFRfu6fuo0WWwj+8lqzjNW1F9KuAAE8qRiWbB3dz2P51d0PVrYAAyKjMgx1AAJBOQDgexNZ3igRpaoREzuBngjjkYz3zz9KxrW4KX0KskjLGBnZycY7gZ3Ae1TDG1oNSvc56lGCbPcPhr8SU8G66xS5WNpSFkDk7HGCMHJAII75yCe9cd448VWa6tdlJxdGQsHKggkkkgjjBB6ZHHHeuH1+3LSebI28Ifm56Z5x/L6VQadY7PAUBlGfvbjjqAQRxxXvPiCsqDoxVr9TxaeU0I1nW6s22lOpPJIoTGBGNnQZA4BPJGeTUHhO8ew1cxMgYAbep24Ht74zVOSdgkZIM5mUYCfIoXjGTnOfWl0pIpNTUlihBz/AHtpB5+pxXytWpKq3KbPoKKUWuXoet7IriNBnfnG119OgGP5VDs23WxcrgZPbkHnHrTI5wIowuVGRhlx7Y/ChbkMoIQgk5z36/0rxZNr3pbH0K3HyyJINxYKueXwTtHc4HbFZWrKAhkUZB6N6+hPrWiWKSjHDuBhfzyCMcmoJzK6snlg5O0dPxPPSpb5Lcpu7tcpwV8qm5KkAzOxGOAMcZ5PXFZOpqrTqyIqYbggAA+2MYrU1RQmpPImRGem3gjnOSBxkHrWffFhLEz4DAAjpjnHIwf6161NqSPAqRcbxkZRAYOwxgH8aVAFYbgG9uf6VLHGBvzIRnOffvz681ECDnGcGuuFzgasOCEuAobIBPH508sVYksS5zk5/nmlUYjXkgn3xkUqwEoVZW3qT8vf3rewkm2EkreThV2oCD75xgnmozLhlOSBnO3k4PHP41JdqwGApCgAD5fY5zUdmz7igUOGB49PcVi00xvQjmjZ3O4AHGe39K1NOkdC6QjzSzAMzA/gAPU+9Zyo0k5+VmUH+EdP6CtGwuHVtuCHOcM3BDYxn8K2ou0xOPOj6H+E7+RYqu1kC7vLz1YkAkcenv6Vw/xkmE19NMFVi0zBQ33cHJJH1/TFdF4GmEOmxD51kMYLFT3xyDj+dcX8QLt7uRI0UMWZyM9BgAZOR1APH1r9Fm0sBKW1zx6MLVHHc84nUYKA4A5284JxjPNVHJwOO33vXmrsyMgfeRkk5649QPxqnMUJ+XI+tfnVRps9jQYvBzil6NzjFBwAc5JpMgjisREjBCevYf8A1qjBK9D2o5GCMg0ZJOW6k0FXG4JbjPJqUgoRkZYHo3tTQxV8gnIP0+hFTCMy/NHHgDA698cnnnnr6VAI67wHcE3KggCNCTnOOOB0PrXoaAXEbSEA5XIVv4gRnnHrmuA8EWSFnLMPMJBHZfp7+temQxF0Df6xAAGCdRjr9fWuDET949bC02lzGZJZojRlgIuQTxkMO3fgdarXGkiMIgYgklgyYwv+B+lbjxRytkhlRuh44x2xjvUUhDr+7jLkSMDx7+mOw9q8+V2+buehpF80kZ9pqupaVcK1peSG2UYG8l17dATkD+feuq0v4tXNo8sWqQBIHUfNCCz46ZPUfgKxGQEjbtAIIxj25z9f0qi+m7tyh2XAJDMeAe2cDpn2q4TlHroc9WjCo9Ue8aT4xsNTgjmgnSRXUMGhIIIPfkgg/WtpNQjmwqusj4yVBG79M184p9psElMUpVSOTs3jGPf/AD7VJY+M9X0qeP8A0xrmEnhjjbjGQAAMV1Qqp+ZxTwT+yz6TDNKFJXaE52/0q0suJDLHlWZMEZwPx9M143oHxqWOR01GBiRhg/O1hyCcgHafY5H0rv8ASvF+nai8bQyqzSjcMOGGPc8fyrojUujjnQlD3ZHUPKAnYqGJHPP06c1as5UdlbIK4OVl+h9uP8ayI7gSJuXBibIGMepzjip4JfOXawHynnqO3Wrvfqc7i0aFxHtAKYUBQfm75J54/KmREbAnliQHrj9McH86jQYcGOUZzw3IyfXNJG0iYOB1xx6YqloibNM0zGokYQsIs8EdM+2T3ptypYmUrlgAAnp/9eoUuI2hZcFCf4uDk/0qVpQlso6lunU9D1z1FRuy20yNb2OORTMCsfGAnTHcHv8ArTjIYy2XUIDuXbx1BHcfpUcswmVt6DJbnaO/+earyq7RgpIDIpzubjHtT5fMhr7i5E0bIzOqDBzznjr6CgvEsZKzHBJMi8E/pziq5vWYRZw7L04OMfXFWXggmld93mOVJOMdcdOnIqHqOyXwiTTAqwGdy9OwYZHBFV7koihex5Pt6U5omR1xuG0EEP1575x17e1NdoGIVlyCPyP9apJXKTbRX811XgAdsZz7ZqII6k7UXrke2KsGyAXKSEsQScc4A/z0qvI0sMYLHdj+frQnYlKzIWneU4CAeuBg59qFZvOZWIIUD5uv6Y9KkNwjEozeWc88dfTFRtI4YhF6kgn/AOvSs7FWSY6KcFjvDc8dwTU0kxjBwwbB49c46VDHMgkAdTyPrg4705bZJslGCkHJJ59eaE9QbsgivHiGyRMZP3v6U4y7l3BMZ/i45+tVI0aNgrBnzj5vf1xV6LBUA5KsTuUYHPsTwKtpLoCenNYa0kcyZDsgBztzz39qmtLwozLjCkZKd888jio1s4mUbW4bJ6c9eRTEJS4RWGAWxzycdOfwrN2bEve94mW4iWRd5O0ZO1evpwCf1p8t0sihjhMHpjPHYVFsjZjyrgA4HAP4etRi2Fwj+U3PUjI6dP5mnqxPR7j3mKzoOSDyPpROsUjEhhuTtj/PNRujiJWfD7RxjrUcc+XDBTjPPr+Pem9C9GizIhSHd/rAB1/P2qMXksaFHUCMdeufzqUzFP3YbKseU/UfrTrxkMRQ4QqAT1P8z7frQrJe8CfNc+SFQSRsGAkLAA5Ubffr2ojlVncugKMQA64wRjB68Zqw8KKY4WJEaDLbScqOwqndYnBT5tpJOAnB56c46jnjIzxXdyym2StPUgld2EomUDDfuVXuMDlvTknioYxK7T5+c4+XIAUHGe3NWWAZXjBIwvGec9cnp2qMRhkWPksqjqeT/wDW9aytr7oJWfvMh2NNuV5CEXGeev4etK6qJNqoeDn5fXsTStKEiG44Yn+MZ/WlDP5yjKhVXPHHPv3zUyVnzBez5d7jFMkdsQzCVgc7sdPbvxTTMVxtRtufTinKZHwgjXacfNyFPvn2qMyKlw6AMoI7+ncj1rNarY1VyOeR5fLjBwzsR/qw2OOM+nfr3xSCR2d024GCM4HP5Ussm2GORD5ShiAr/e64yfy4PSmNbBJAQ+VXBPB57cZq9Le8SptiiMhV2KuFAHAx7j34pjoIJgqx48wZ3569iMdvzqcExsNpUNg/N1znp27VWcF3OfnkBycdugyAeg5rNPyG4Ka97oQw2ontgMeTGAGVF5xzyD0B6VI+beUtJjBIA2n1xjPYU0gRhV+8cn5WHbn296dcSFpfnXDqAB2yOc043b8gtG3u7jWLyiRniKxgA7exzwOf54oaMRKomQ7AAVfs3bg9/T2qGFQkwiKt5QXOMnPXggVI6gSLGzMqB8nqcen0H0qnGzHFWZE6G5kClQkaDcDn8hn6UkjBWMkahskBT2zx0IPTNSxvtLAASqQcMv8AWms5Q+Qsa+WBw7NyDjB4Ix+uaSaYSVl7orwMu4liHB5Rl6NnP4YpkKu0hyrKF5PI2twTxjp+PpTI1kiceXHuiKrhs8A9+/OadMzxXBA8sjCtvGQecjHI65pt8rJ0jaQ6SQqASjCPI75zkcdfQe9VpoEZJSzEK4HyZG4HA44JFWZQHZQo2qTkfIBu9SO+OaiaVXl8xRGiqrANsJJwcHA9fSoS5PeLcEveuNiSUxr8m0BMqqgcfWnLHKWc8GMhRGPT1JP+eKeZHE0eSzbUHy5PPQZPfimkPGsm197ZwuwEgDPIGfX9KW5EnJfCNzvkJODhsZUcAD6469akXYIN69MEDd+XTuKWKEuCexXHPGSPX+XNQpC8sKnZtUnluMp14H+H41poyU2xXlCyRqu4HHMWDg5B56U1QrGQZCtt3BTghiOAAT0ODnHPSnCFo0kLuQykDoeBg4Cnv0yfTNJOHdkJQBVH3uvPHI5qdikMjUjb5buwQjCtknkgc5PP1p0pmVPKjY7t3s5Izkgn0IqC4aKO3j+YmQnja5XvkjA9MVJLOHaPYBu+7uRSMAD0z1+tJRSYr/zDoIRJK2I/KjY/ccbec+v+BpyxE5KuGGOVwOnGAecnNMSV3RVdfKXA+ZgePY89TUkLJGmQGcn+PPtwOTx0q7OQ90KwRoXzgwuQCAcLnIxnnpnio7cF1YlWDqfuh85GfTNOllWU/OAQx+5zndkcmmiZGQtgxvg9Oucde9TZPoPVkUkYHk+UpAA+nOf6UCMC5beCz4xtbGCOM559TUryoiEFBIW+732k9TilSRFjeQBi84ADSocY5yAcYJ+h4qk7IBIjJukdixXP3FICr78dulKxUyITvY5GNvRR0znPTjFRWjoMBU2QkMATnDjIzj2zVmcmFQgQbOFV059+vbP61LTfwjQRBIT5zucgY2jOQe4OKZck7gyI5jIHcd+oIPGfxoE5SXbKFEEi7t3YNnv9f506ErIocSb1BIwnrkEZOew9qnl5NR7+pXuTuCI6PGCMctz04xyabIULyZi/dghvkyeevOO9NnYwTrk5U5A68HHc/WnOsax7gq/N/Euc5wcc85/GtNkRr3JJhBIys8W58ghF6qcZOR60yUlDKX3bQTtfjgcYzzn17VAyGaIrMwiuFbKumWZhgkgAD5e3J+lWLk4OZQzRkYZVTPGMc5/E1FrMG9B4jLWzJtaLnltm0k5zkE84qOQBCVUbSoA29sZ5z/jTbgM7bCCzLgqpzwen4cZqwI4xIwblm/iAPODnPvV7IcVe5XOxJFbyyVcEfKe55Gf/ANVSljFIzhyA/B2ZByOhFR3ipIylHZSV/gAxjJ6cYFOM77/n53A/dTHPAHOfqelNajbuVZoYkAjVWJUk4bqDnqT29alaJJGRwrAxqDhTgHJ45zz0qy9qJo/NjYcAD5RgkZyQB3ye9QuZC8rTwoYlKocgEYOQM+nXGBRdJkSdraDoHEUeF3EE5H45yOO4pypcZkJ+WMHjIBwMkDBIwTjrSPbFpI5IphEkS/dzksRyefcVGXEzdQMA/wABzjBII/H1FRZP3pFt3B0jkKbInjUN95CQM/QcdqVZAkixyIcg/ffnBxyCAf5063igWVXJGUOdgzxkEdD6/pUVxGkRf52ZpDwCR8vPJHsKWlxWTQ+ARMjHJIJzt4wByOM/Wo9x81gpEYJ429SOPfpUsO2KUOEIBI+8P4c4GfWoAEhd3K/vMkRjBYAYBz1zkjNXe6ZN0mNYMMgKZOQQOoUHGcD3p0bLIIjMhaBcgRnJJI6EkdMD8O1S3AL2zNGCRnDcnJAOMc84FSLKZLcmLazAnKAHHHYjrzRrFInltcrrEDGYCg3gknfxjjkY5/yackUkaGRQdrBSFwflGQPXvjtThIdm7apVePXjuM0qhZAZEJ3R87n44ByBxiobv8JaGf66FYTJ5mQdydQRkHJHXjAFMiVY2MiMcMdvTaAPcfUVP5kUlsdrfvHHLoAG6kgZxzxUUIVYZTtK+WFILDGTnoT35oSduaW4bgkrSRhFBMeSQccZ65+maAiCVXd5DFuGEBO3d2wB06Urwy3UW1maMEn7wyCOuAO1KyB3VI04TqM/yNUm0GgSRyOgyQiqV3H+9yM459M8UIyNIcHgN6bcDtj1oDRM5fIIAYjI59CcdyB7d6r3Vy0q7AgOwZU4OOevGOeOnpUpNspa+8Ejm6n5JCfdMbAlun5dPer6sheNZAUMg+VGHbknOO/44qvEYonIERbaoJUZ3YOefX9akeBJhGGjYHP3lPQAHqSCcnirumxv8xZJSswQLuwSQ2D0546cVE0S3ERdlZS5BD4D8cjBPXkHrTjMFkkOwH5gctkFTwCByOvNJcBILNmOFJz8gJ+bjofTNQtBN2Q/aY4lWQAyhcx8YBHqcdKrhZEciXcIwRl4iSMkEAdMZOB9O9WFUSzEiSNgoGFAOW9MHpxUxkR1cNEzB+o6jOB26Um7dAaXcgCYVgFAO7k4AwPUeppGULIF+YOSDv5A9QQR1z0qScGI/ulLEAkdAAOOTjnP4dqjZUniyAGIHA9BnqcirVmuYSVrDYh5kk6ZLBh0bovGCOfWls2JXYqMuRjOB0HXjpUv2mMSTQACNFUtkghSSQMDPr2qMsUjGA0ag5x3Ix2xnjOPSlJ3XLYtuyGNIzXEu8OvYhcAEEDgYPfPpjNCYaUPGrIEP8WfryKLWcXkjFsJgEce+Dzzyf5Zp5ha4KRjYcyY+YHOQDjGPeko8qITAQh2/eOS4HzZXHrzg8gGqzmKGeNQYx5nXOemR0IPWrE8RljCuUyR8xXqSDwOccY60SCQqkcbiJiSeEDBeOQAenB9v0p6Iu6Z1PgDxGPDniK3bJaNgIjFkc5IAJPXjJ/rX1xo05vNPSZcMwAHXPbjn6frXw79ni8xmVwRkZznA/zivpz4FeMRqukiymbE8IEbc7iOcISc9xz7ZxXl46mpQUo7nuYCpd+zPVFnKk7lJJGPmqdJVkcKSASf/r84qK4s2LbyCQT9788dqcqmFkUgcf1rwXFSSlc99Np8pXntPKYHkg09C6qC2M4/H8KuwqpQq23BHX+dVriIxxrImeONvWmpX92QpQt8JTvIi0mUwJB7YHTpkVTSRVYuqAqV/i424yO4z/8AWq7K4AkZ+Dj+Ln8gKz70qsErRjaTgnqM84P/AOqtEn8Njmm39k3vCkYkWNXJbJPPXke/pXpelyBomwxHQHbx6/j+Vea+HAI408tVQKBIRzgjvXp2kQqu7AB/2vX6VFXReh1RVkdPpTBlRXLBOenc1txyJOx/IfhxWBpsZWQMudoGdp4x1rbtoz53zHJ9qmNrcxrZG7AqAYTGc8e1aluxdAN2OP8APFZlkqsqtgByMfgOn41djlV8DbtycH1HPWhO72EzThdTwD8x6fh1qzFujG18HqKoRNnJzyB+nNW1csFBySa1jZMHaxejhDMGBIJ/hH445qdYCpxj7p/i6/hVezXAx0IHNXFAA+8W5+9V3TfMQye0UxRYHIP8TdSc1eLCQMvK54rMBLPtPQ1oABWCjJJNaJX6mclsTxARdwTj+Gp4JTLJg9B7VVIBcDqxq1byKJCuQB6+lacrIlsSzAwjcvzEDPy96ijuXaXoQMc1KSrHBxzTUhRZMjrmqViFt7xP57OMAYXOKNys21WOcf5/CowpDk+lPWMSJkhT/hQ0mRYmjlYkjr9KfKEcA+34fjSRxggYGBj/AD2psh2pkgFjx9PehJJku1ymWDHcR0zioHcqx6gntU06LGO+f7y1CRukDPk/59KptIsqTAuDzgZz/P2rOncg/KRn9a0bmVSDkkZH0rMlI2ncBzWcktAKUs2HZeTjjris64IVRk9f4fSrF2xjk7cj+f8AWqFwRhiDkipcbPmK2ZSumVGODkgnp/Kq3h2xOu+N9I05FLB51llHUeWhBIPpngfjTbxiC3KkYz8tdR8ENObVPFeqaioxHaWyxbsD77EnjI6gKenrXoYKHPV97ZHDjJclGUont3iGxTUdMmjxyvzLjHy4z0z7U7QNWWewiV8o6jbtPX6n61atxmPDfN2+tc9NZnS/Eds3lj7PIevbrkc+oI6V7iSu4yZ8upOSXKdYb1FyRkn6daZ9qfacIxP+eKkSJFbO0DipxGD0Has7xXQbUpdbHNanq0+k3sbLAEjmKgsxOSScdhxiuhSOWWIEvtP+zVPxFpqXmly5Ul4wZF2+o5A98mmeENTOpaZGWBWSP5WVuoI/nVcya22BQvuzUjsGYfNKxBqeKzRCf4qepLHB7VJvBJ7EVk5SYckUCwpn7gODUgRV7DNMBAUkdhT1YkenFQ2yrFK8txGfMXAYVctJVlhDD+KkdRJEVJwWFVbfNtOUz8vatvjj5o5WvZT5ujNI80o5GaiD7Rk9qBcpk/OuBWB1WZIQCMetVowYZyP4TTX1W2Qf6xTk/r6VRm1dZGIVMkfxVaZLpt+92NoEEYpjyIg5YCsSPUb2diiLtwPxp66Zc3GWklwD0/yBU2saRS7lm81eGBXCne4zwPbsTVFdVllB+QoWGO/5irkWg26dQWFXVt4lB2oBQmwdvsmaumSShgXIQjkN/hVuGzhs0Hlp0H8XWpRIEYrmpSc/jTtYz5nJDFYMpxyagdDHJkDjFSA7GA7UjkENxu9qezJtzLzQ12BOBzkdqpkGJu4yamjcKxDcHFNlUE49apPlfL0YmudeaHbhjjpUbkAk881AjeXJsJIFPkb5Onf8alxcS4TUkDEHAA4FRHGCGOeeKFbcO+M1E0hB4xj9anoXdDJvmGD0NZk4ELkAdT91asz3kcJO4qGXnbnn6815l4y8SX+v6m2kaTHm2YYmuP7w64B7c9+9b0t/e2MakbrmjujV8W+J7S1tja8SzOCAiEHaR3PpXFaLYT6rrMC38zpaFiSmf9YOwHp710/hjwfFauDfpm4HJViGGR6nHNXvEGlKirPCoBj/ALgwcdRwOwqmuV8sUKFRSjuWZ7SCxtoxbxLCsY+VUAAA6/r+tRxTvfkbflXHP8/zqtpt2dRgWJmwy8FfX3/+tVu2j+wT7duVbq3of/r12wtGHeR51SMnV2tF7ltbZQmVwcfiaZJAE2lj1OPfP5VZAVfmBGSKSTDr71xKbcnzHc6ceX3ehxvi2xlstSttbts5gXy5guclST6dueT2+ldBZXSX0EcsTBkI/X0NTSqjRvG4JVgQfcdCD7GuWEj+FL90Y506dsxdQFPTHPoBn6UpRs7GlOXOja1KaCwt5J5D0x+pryPxFDPFqDalBHLDDdNhmU4L85IB9cV2N4T4y1NIgzR6fbMSyL1k7Z4/IVrazYwXVimnxwKI8DCdl2nt6H39aIxlcc5KBU0pba7tIzaoFjYDJ659Sferws1inBALDGNzDPauU8N31z4U1ybStQC+XcMPs8oBAOc/hz7n2rr9QkaVFggGZiR0/hGepPvVTnb4dhRiVHYM4ihTex9B+efSki09VkYPlm7ccZ78Vq2dmLcYPDkYJPfpkdfWpngVnIyorG9zV/ynPX2nGWIoByvJHHbtVWJzJbujIFZD93+tdK8JRSMAj8s/Wue1iAW90zKwG4chRjiu+g1VXszzMR+4ftChPG0rFowWAOBVHUbczRrGcgsTurasYyVwBiMDH9cmq0sQ8yZsnINbNcj5exyRXtbVH1Pzo/4KGStZfEvwQzsGmXTbiPb0ITeCPrkljxj9K+XSzi4V5HUqT1AOOQcA+56V9K/8FGVC/GPwoWJ2Lpble+BvJAz1xlj+NfLNwyLL5/mgEDPBOefQV59RpzZ7VKD5FcuGcSTJ+7BKgMDxhTyMZPOf0xUi3IVNysVOcfKOecg9RWbDIWYHYAWHP09TzQzyKwQSLHIxHXkAevXiue+pq1b0NJJBGrP5RdSPTBBzjkH061EZFCM4ARR3XBZj2A+lZ0TNbtKXY7WbpgnpnBBHY88UR3I88E+UzE4JAxzyc4H9TTTuydzWS4AQBXCq/Q85xntQZ5IbpyN8qMowofIB57Y44way0me3ml8sDeqs3tn0HufSkVhId5JYk7m/vHOQeMdulXeKKSsbkeqs7+WWCEDOCd3Qevrj9aeutF0iZUyCQcOgBB75x3wfpWJHcKtwz7gYwoU8ck8EfhStqLGQMdqsCMgcj6UrJoT0N2bUZSrZjBZifkbIwcjHQ+n6U37YgQi5RirHqBxnjAwPSsyK9DjEmCw54459R/hSR3RjZiygqTkfT86zcfLUbST943EurdYmcOCFP8IzkYOcDGKcjQzhViYAStgZ4JPU/jzWBPKblY0LYjdvM2J0bHAzUgkSPcWDJ82QEOSpzgHJx264/WtVDT3iLWNYRoqIsMoQRk4VT2B7VJEhSNmKuyOyj9119DnJ9efwrGRHh3EAOAVIZhjHGcHBOcn36VaDSSRIWkJbaGCjgBsHIA60SjyiSf2upfjjKqokl2upGATjkfTk5OKc8TmMYYA96zTcSIp2uWYH93kHBPuae17NHKsav/CSVP3TjtyOv61lKDXwmiil8JPFFLERIWMgPqMAe+OmPSpEYwuRniQjPPA4wevtVVNXlVpS65iH3mxnHcAY7dalbUlZgrwEOhHIPBU5xwR1/HinaUQaRYe+LIXzI+wZwnPY44xn0pHmMzRylC7JnHBPbk+1Mi1G1DO/K7BgnBzzzgYGTRHc2zsPnKMp5bYWBz2IBzz+nWpfM0ZtkKNuBWUKcD77Y+bgnGMHpVvTdTvdLz9gnNlEWLSKo4ZsAAk/QYqF3tnlAeRSE52kdePQ81LLbu7KiyKI8Z/2ifp6Y/GhPlB2kbcHjLVYCqm6DHH8SAjPY+v4ZqxZ+PNZgKiSWKaQ8h1Qrg9+A3Q1z0dsRG5jDEgHKrk/jimm2lVoxxhfbjkZIxXSsROKMpQjLodjZfFaeIYlTBGAypkgHqeM8Hvwc/nWqnxbYGKK4SRUPyh1IwORgsTjg+pya888iR9m5UY4IGBx1OCeMg4pYo2JIJ4U8fT+tXHFSk+aQnSiz1C0+LtlJlQ4RwcH5Cw9ex9Of6VqJ8SNORAd672H94r9SSRXi8qgTFsNkAZwPl5zgfU/WovNdl2kDaVOWwDjsOD3INNYpuXNbQl0IW7Hvfj/AMZ6f4i8IaJLHPG1xboYCEI3FV6DPUg8HOAKj8N6/ZR2EWJIvLC5PIJBxkDg4/8Ar14GFRkBVTlhjKHC9u2e9TwSsjMhIRkGQV7Drn0z+eK1eJ5nzWJ5FpE+jotatJY0IuAhYdOmPYk8frzU8GsQht6zouwg7sjnuDXzxFrFxaqWjndS5wSpwO/JAGM1aj8TajAAsc7FD2wT0HTknv8AStPrUV8RMsMexfGpUXUrG6Rty3MIB28/Qjjrjsa2PCNolrpEDIgVnjwV9TyAeR2r591bx9qF9bRW9xIHELHasQO8DqeAOcdfxrfs/ijewoqgGRIzgBZDuHHBPpx296U68ZS5rBKg1FRufQgnDg5TdIM4x1Hr+FWvD1ykOrWc3mFCJAW9AM8gnP8Ak14Zb/F+/EiMYl2gnJyAfcY29a0o/ixGG3SKY5GP+rZMDr2PTj61oqkH9oFQb6mj8V7GLRPGWoFMeTJKZI2QYBDDJyB1OQee/WvFPEWtPqGprCyh4cfNtx9/IwQc5wQa9B+J/wAR7Dxa1vd2e6QhMSIoK4boBzwceteU3MkltC0krB5Se2c/iRk4/lXPVqJO0Xe5vTXJHlkS3F0kETsGIABPKHrzgdKxWEZlmKAzzs3zbkGVwOB+A/Spr+8jliPysY2x3yAfQY7VSmCxlN02GBUhkJUjtxz+ua89o30aG3Eq2029tqBzgjuO/QetQugjjdk+dCe2d2fXp+tVxayyvlnEpU8+wycYPrXWaHpglth+7y3U7c9O3PtWFWp7KPMb0qcqj5YljQNLFpBGeRKPm5+8O/pW2kqJISW3sWztPoO3tk9aZHbtCQSynPt249KI4HQtjOTkc8148pwqScpH0dOnyRUbaIeiGWLfuwS2cLj/ADjmrxgJfBA3MoXjjHXAPFVLdkZWQ4VlbO7GOMfyz+NXbMiMAZ3q3U4PPbjNTzyi/I2spFiKxMfIBwD1we3bGOamjZ4AjEcDGfrmr1rAIwEdw0eMjrnGOmastZxsPkLcj7y9M9eazdTXY1jTcupWtr1SkiSOTgZCkHoScYJ61dhMcojdm25Pf9RVb+zd+W2ZYdfpUMzTb88lQcD8Pp/OkktZR2K5bJ8xpKkaYA3cg89OlEj7o2jPTseMnjORis43DQBsMoBHK8/z/wA9aIZGkYOXLSDJCgdeOBVRjzdTBTTfvKxdVVOMDaMY9c+p+tcnqcKR+IB5YKiQAMvuTgHmunSYeV8y8jJC8dT64rk/F8s8Or2lyIyfLJVtvBwRkk+uPSuygnzo5sbBSos0p7MsiIwDZzkjp9cVnXtgu3IO4DIxyOfetJcyxRNvZkkAKHjBGOKV4AUxuGwf7OMmvYUnFHytr9DmTbA4TLLsODv6k9B17elRPo98zN/otwqryf3Z6HrgY5wfStsRia7tGUeWhnUFn7AEE/jjpX1rJ4J8P6VFpEs0IuEuowGQDIJxkY4yMZA5Pb1NCm1NIxqXfunxZa2Ut9cyQwWzbkGDkFST269c1DPpdyJDG0RMikqePm6ZwOpPXtxX2lB8PvCUmqSC1QQMxyIQQQ3qec5x6cge1Ymt/DrQL/WYnSJbeaNgD0EYX8Rn8iOT61s+b4oom8kfI08YG0OXUJyEePG3HIJBHXPPNRwAPM0gUkv1PHJ9c17p8TPhjDp/j/S5bRQ9hdZDJyeQAAWJyWyffp2rjvjF8P38FapZrAirFdKdrxjaSRgsTxjIyPrz6Vqov4fmCrJXOBhZJlkZFBYqOmOQOhzjpyfzpY40hkUjaoGSV5PXr7fl60/yzHJwjMVHKtjP44GPyp8QE5UMhVwD3z+f4frUydzeLchrlWQbFVSAfm9c9e/eqFq4OolFDKDz5uAcHjkc/WrV5G8Cb07jGztnnn6VX0iMPfK8pG0gDAJ5OeeD/k1y1pqMDqoRd9z0W3u1W1jKjbhV+9g5IA54Na6ZkjK8KT/E3X6+/tWZawxkS72DMAMcY+pxUqJGJsByc455POB0HYV48kr7n0NKy63LTxFW+ViSOntnt+NOWMwkhs5yOe2OnOeKjEiLK2/qThffjpnp+NPMitEVSTIAx0zn2z6+5qXudEuV/CIXP208HaQemcDjjmhJgHVZFwXGcd+/tUDAgkhyMjj29ie9TGUsHXYQVH4Nx69qdml6mbTXyJSpd5VU5Kn5l47H0pkcLiVyWIUHn8fT1pqXQt0VtgUAdOpP19alSYtFHswzM33m7exqW3FbF8t2MeYxGJmzljjYOCD6n61IHVZAeocnkdceppxgIf5yu1R+JNRSQnIwfLGeNoOKzbUhOFnyizNERwckt3xwo74x9KYkTPHyN20/Lvzg9MHk9MVFcwSwMTwcdeB+RFJDIyJhCW3DneDgeuPatIptc3YpR/mJjcFSu8YB6/Xnp9ajS3juGYkltvHuPTmrPlIyBOG2Yw6+vNRyEK2Y8KVHoSPQkjvTi7p9w5LW5iC4ti0Z2MIwRjdj64Gcd6ikkdWxKTnGOABzznOBzVmQ+btbJCnrxxx6iontkdsnJBOdq8cc0Rkre8Q4qV4xZDI5O8BgnH3eoPGcj+XNX/BeuDSdbinmCS2gDRzdGJBHPB4BHByKy7u3b7MxX5nx05/L24qv4cmtZppLGZgbhg0ilsgYAGRkd/Y172R0+fFw12Z85nU2sLKPc3PEUNjc3kuo6XavHp8YUy7uAp7nHoOn8zWd46urEWVvPpkpKSdRF90HAzzjHPOQCeatLpcE2nTR3D5MuYjuJAwO/wBORjHervizwFp0HgmHX9KuY/saTCFod5ySenGOOeCDjqK/davt5r2agnFrqflFCUaU4yjJ8yZyug6w9/EY2JjIBAPH5jPcGn67HI0SYO8Ln2z05469Kg0a3EaRsUBZQT355PHSp9RgM1u8ygoyH7vIOc4IPP8AKvxLOcJHD4lq1r9D9gwNWWIwylLU4PxUsiJ1C7gAenfA6VzcYeNoWLEcnjt6Ae1dpf2RmtfnDNySv97v36gdq41FCTsJEDYDY64GAB0571yRlFwUY9DhqQszQ1tmeGFRiSMDIeQYHPYj1rHR/tPnEQheFAz93qcnkelb2tMtzpsEseNp+U54688VhLAJsNziMc9R0HU8/rVcuhOqLkgMEbFGVgFG1F46ZB5/Wr/g/TUuL5JGI2f3OnQ8mspSq2W5Rucqfm5OR3J5zgCu68GadFcwNJCojdVJGAR8uMk45ByefasK03Tj6nRh481RHTs8cpO4GMdN+e/TntUTMlw8nlsAPwxg46YwKSJjtb5w57cHHOO1MkjMcZyfQADnsAOc15esn7zufQ3svUimtzajcu13Bz8nT8fzqpI7MNzOQckHsTk8YParYCrIGYFlB/hJ+8fUe1KYxIzeYQSxGDjj3FZ1JK6jJbEK796+xx+s2he6V9wClslMZz/kVz2qpubABVTng4yADjP/ANauv1+zJlDq3lqDgsBnjjJGTnmuU1El7dYyC0u4gnkYXjBPPU/SvRoPma5WeVidG1YxQwjkwVDgH/PSnuwYAKNoyflzTY0PyNsyhOPTPseaCpV2GCuCa9eL0PKZNCoB3MNwPHTP51KbcFiqKWGedpH5jIpIgMFA42bhux3HY5P1p6uin91Gwwfuv6Y6E56flXRbQSZHIDCHXHU9PQc+3WoWRm4VwxwPrjHrWikNo8Lb3YOwBDdgc85NV5FMMjOuWCgH5e/as5rYpb+QxQIwOSgbGQM+lW9MnEYxLyhOenJXkk4AqpPOJFRdqwKqkhEyeevJOcmpY95fKyLuHHTrkYIwRUxWqE7te6exeDLnFo4jGEwGj4wcEHOfc1ynxCkE95tRwjEP9049Mk/XitnwrcSx2O4KGJLgvk5cAnnGBjjjFcx40mB1BkGZwzD7yY2DpgfiK+6c74BxkzzKMeSs5S6nHyOWGJGyuenPJ9uKrxyEE5APH93OB7VauyAWQAoVbnb6/jVUqQDypyK+Fk22enaw3ACk5GCf88UpAKlcHdmhowuevFJsBXfnPPSosSKUYgKfwprIVY54p43FckjBpgHPPFDSHdCrkDPFSxOrShecE9v05oBEhCAbiOf/AKx+lWtKsDfXGzsTz64HU0NaFR3PQ/BtiI7dFyrNyQ6jg98njr2zXcW3msRl1AKjsOR7f41heG7Q2enxpgr5fG589jx+nFb0hLKQ20uenf2714tWfNN6H0FKHLTtckJEaeWWDIDjsdvPOD6461F5SKhkTLNkbdpx/KhYzIQhQAKOq8c1IZIoUkHzYxw2O3b8Sa55XgjZNOPmRtalDgKCwGT6GqzWTurF8kAD5fX/AAq4Qd2WYEKvTnLD0FSpdCKVIFYAuM/hgZyfbNRZyi+XqEklHmi9WUGb5VTYEAPCjkj61Wa38x1dkH3sfKAPxFal1GWVViIG1f4ep/P0qrIXlEWF3BcMNpA3dMd60jBxj7ppHWHMZkulo8rDLLuJJDY9eOMcDHvzUENvc2G6a3laGQEEMnL8DHHB4xweOlbUjAyLnJBHPchu4/AY6UpgQOQVLMASCvTnIwRg+lTJyS5Yk3Uvi1J7D4janoZVnWS5iB++gHPJBOCAenvn2rvNH+LFnIQszCBnI+/gYPTAPr7YNeZyW6yDaFDDuM9PWs7+wEjKzSRtLEr5XJP3QeBwQckZz/Ot6VaUfdkctTCwk+x9L6drdjfQ7knJKnIzxu7deR1/GtJpmRUmVhsb6GvljTbjUtE/49bkqBg/MTgtj0yefxrq9D+LF5pcH+kKJmYDciAhl9Tkkg49OvpXV7WOmp59TBtNqJ9A2k8LJhwwbngH/OKkRWuLl9hIUdCeg7jPoK880L4i2WqRYLBrgjAViEz7Yzn8cc11kOpQSJmCUsTwBznPpg1omu5wypTj8SNiCYqzb87j7Dr0zzTp4BcKCisuBy3TJye/Sqseos0UZAGDnORk+mM1aju0YvHgBT3XPTrjrTTbIjFte91HxpLAqDuQT1zkDqSKGn3oECgsxOcIMLnp7ZpApwXjdFwp6sc4wQRjHOae0hKqHAyT95QBjPoBT3HaxDvljLFWzjqjAevrj+VTRESReWiBuTt4AOOc596jmsw4UxyhnCn5vukc/rk/pUQdlmDFfKjbOF/Ljjn8aaRnflZKYkkVVjYo2eW9P8aiaAE+XJ95gfzp0qoI42VSpJIZjgcdiMVG4dVG3y3ZiSdmTgds+lK6SGmrkF/ZJKAwJUqcfSo4oFJIRstjHzdjg57VZZX8t1wRux83+FRSQBVyHYNjp0yfc1SdlymlrP1Kn2dogy7gApP5kkk9KdGSJEYsqbhyM4xzTmLhxnlQP4f1/GomQTqCineuRt6DjpUp8pKRPNIQ/BLbgenSkChYx1VT/dp0MTqq7yFweOOfpxTGuSiFGU7t2c/4Uc1wvcekZKna2T0+b8TiiJZJiWd1BA5Uc5NOjWOSbBJweQOoHcjinSBndvLb92DjOAfxHoKYlewSyGMFQg54+4ePpTxKojxH+7kY4b2HWoBIWkCuSyDkP0yaljVJ5CchCOMdB+YpWsXe4kqTW8wUrhSQen+ccVEGWYgKDGynk8cjnjpzVhZXERjBO3qGOSM//XxUfnKJssoU4529+f6U1qDVxWjaEna5fgH5celTxzxvGDKh3MMY688cnn0qCVDGrFQQc9vzFM+0CVCrY34yWI570KKQrWPmCSFRLuZvlwMugG5z2B57VV8gJHLnL4b7voD61ckjRfMcMFSMjHH8XXt0qndFpWkZmYBgrBR6j36nNeglJX13JSk2V1AilyzBmYdVyAOB1GeaqFAXYoeCf4uo9R9M1amjVgj7Aoxj5+pNNdAInkMIASMgPnkjOcEDpg+xrDb5id+YjmCBwgxIQAByOpzkHjtxjmmSwKhlZcbx0B/AEGpNpilzImVHTgjj39T706eVSpRSAWbr3A555FRyO5qtCp9oXyWVhsKjt0NMSRpoyxAeIHAVuNw59ulSuqmRRk/OSCeP0FROoVy0hdEJ4Xtj8BTcEvUnV9SHJCSTGNSigj16Hj0PNSICUGGLFRjnt1PpTpJDBBGse07T+87EjkDAIPtVaVWZyFB3EZyvQD0z/Wl8TKUbjJrx90Rk+VxtXocE5Ixk/wA80rPKCJD8srjHzc8jnqOelN2lotzk7OMcj5ckdPrS+cXG0tuUNxjrnt2/lScdHJEtuwkpDzIVICkfdbk4wBkZ/XpQ5BQSOVZ0AUlcjJwMcEn8abLPBG7lw25R05Y4wOaGkWWFckGUcFUPKg8849se9ZJ2+Eu70EDPKVcMUUDB3dx1PFVriUWl24iIKSHc2Mk5JJPAGKlkhBO0ENs7KTwOepxRHPhkUEPI2SQn90dSOOTWykgbsyG6s5JoJAsgXYB5e0+uCeM4JI45zinSyFJNylfmx944AqwdrsCq5wMg/dQdjnPvUCSzpbErtBVsfLgtjpwD2rNatxFdR8ySZpHlVXfLFeRnBUYAGeT19akd3j3yHC7hxsOQfQ5qsqh2jbIa4YAdCCe5zjjj+vFCQG1QhG2EksE+8cHqOc/Wmo/akEbsVZlktQhD5yWPOTtAyR7Ae1KGiurjdIgmOM7clcfgMAUjkBnBxtkyo5HXAAxz1NNMk0LAMUQAZwP4unBPv/OlaU0wSt71xGXyHCsAXZW7475HQfhzmp4w4S4RjsjIONmAADnoSMZBqDcH8xQuN38ScckZ75p8JeRUO6PAwDu6ZyDyAR2/Crfwgnv5jDJHAgYSZWTpuI9fUDp+FSTQoULhVwB6nPOMnA4yPWgxtG4dWUOvJVcdcHByQfrikjcyLKWct82SONuMnIAABx6UlYpLQjnWTCyRKSYG+UZHUggnkdCKjfbHuKBkMgXKk5bgcc4PSpUmWMjIBdRgI75z3BB6nAqFEaVsCQvkkl+mMegHWmrfaIa15h80YaPa0e1N+d3AHUnIx1+vrSwWcYhbz/u4BiXvnpnOcmkybeJlL+ZIpPqy98ds+lRGOWJAGaMyDjuBn2yM1D38hytcnaJgjbgHBLA9ye4/Dj0pJLYBVcqvmY+9xwe2ePeolkMkx2lo0Rsbf1zkY61JdCKMNFE5Y59iOuSB06fzq07ifwcsdBxDvCpHzkZwy9j1yeOaeYwSzIwjMajnPfHektGMpdCSmxQTvPuR2H0qGe6Kwyx+WzPuwGU8nB4JJA4xUWbkF3bce0JeRWUDkbt3I9+30xUU6Lgu5eUxKcYzhckA4GcfXFMMjYaMDYpUfNkEjv8ASp4SZYj5m3YBkFeh7/iaq7iveHHVEduhVn8wSK4J79uOTSIyrI6EEuPmXk/KOhz2J/lSswEzSruEmcE4zkYGOpz9KgmlLiJsuoXJEmN27jAyOcZFJaFIsRxrGrr8pBXa27+DPQ9e2abbqYokibAYD7/949sn6Uqxl22tmGQrkuuG45x1HX2p8TFAgbIcgehwc88Z9OlDd7gne40RozENuVgeO3qQMj3pUmCTMHkO0ggqwJHA5/L1oLStEFuU2srN1GOMnuB3/KhnYv8AfVQcAd8DvkVDBIVmS2lM2ASAOcnBXAJ4H4cUwKgG0yb1PJDgk4J5zzT5pwzrGskWScFSfbjkA9f1NMjkDKm1c7SVO8DGMnkHGcVcVpzSBtkS3QhkEQ+4FHzMMHk/y9OTUoJVMpKykYPzYOfYE0CIvYyYmMq+YWAPQLjjp156e1QyNOqqEyWBHzOmBnjIxmizZN7PlHuHMYKyhTnndz79u56Uk6EsW2hZNqmPaSGXPUkk4Jz04px86SJCUYbiQTvGOPwzz+mKereZMDs3bRtLb+QuOnX8aSumFuZEIDMArgqOpbPfjkDPUVMCLZVeV2lYruLP0GAedozx/WmLOFlHMeApxtG4n0Bp8qF5iWRJMrj5uvQD16D096q1n7w1dEMVyLmRo1AViAQ79G69AeMfWnxxzzESv5cTMSdygcjAx0JxznpTPs7GORVjjwyEMqAjcucnA9T1x61IsJtD5QIMYUDfycDk5PpioepLbbGKQB5ZBU9eo5bjkEHI/LpTJYGN00KZSQLuA8zKnPGOc89M1IsaSPLt3OjAf6Q5HGOwGOR2z14qKMFLiRCSZSMfM4yoxwfUdavQPh92w8GS0u1d1dWlGG+cEHGMDIP+cVK0SxxiVkwBz0ycc9ff86gZpIrcK8jGdgdqJznsSCR9KnBk8sPJhEChWzjkZ7juanlvcu8Wtg2m2fJA8rAzwO+SPr71VSMRyM4YKJDkjJ64PbFWFlLnGB5YYE7iQOCD7YHQ1FHAJoY5FHCgt1GTwQDzTul8Qnr8JJtMkWxtvXq5ABHGBxz145FV9rtLGheNnJbO3IX25IqQs9vECjhuxTAzn69OKkglSVlchih67sZGQBgHOKqK5SqaTfvIiKmKSERoxXqSSdy9eOBjFS73aOM/fcj7rvyAOg9xSRvLCzq2A5HK8dD0xgkUkNxLPJHEEBwSd5HXrngDHFJN3HezHOpjdDJkM42nnAx+eOPWmmNVEafdBO7uCeOvBp1x87jBYKTlmbqozzge34VXspFS5lQSM2B1boBzggEZxg0tGjPctBSVLbQyhSvv+Q6n8KijCrcSxkmFQB84yDnGRinyMktuGjJhZpCRgDnjOeOgyT1xSCeSSE+YWZwuOQB07496Em0y1t7okkZB+0tKEAAUY4Y4zwR15pbeaSOUKqltw3NvHAHUYPr601Lp5lWQ7SxJI34b1AxgdhxTYnddkWSpPJd+cj259KdmiLX94ZcOAkaOQ8hOTngHnvU8iLcNIcD5l6jGOenf1NMkDOrIu0SEkcgcjGDjI6DP50xredAPLRuD3PLeo4ouri5W2SLbIscamQ5VQeuMkdfw9KdBI8UambdOUYllz9wdBkj1H41I0JdQksyKpAO9wFHpgn1z0pktwHWK3Veck70YcgHjnHcc81PxLlG0kyeYJHNh0DgqPlzhhgjBIJHT6n6VCjRBH52MVIKr2J6n/wDXRGyRuSVXzFBB5zt/D3o2eajBstn/AG+eMDpnPpTj7o76bCSwpMmEbeoAHfBIwRk56Cnxy4AkbCsAQG7MPoOetMUNbNIqhcMT5cfc8cHODnnrwOlK07xFT5DMQRzkenapd7oSlcRZHRQnljMh3LydxGR3GMAYpZi08mY1CRgEF1Pfn1FU5oxHMzgliW439uBkYBz1q00cqQsEf5umzqvY8DqapppjTGyXZER8xt65UL2PYY56gHHOcUGYFB0DyjoeCePrjrTSJYFkj84xylT84AHoD9PrRHIjmX5gSnK7jkAccE+/qKTvH4Srpiu5QIkaIZCMjr7A5OT/AEHNdv8ADLxJJ4a1+B2dFjnIVucZIztIIz34545zXDXEbRTKSS2RkiInG0kYPbqKmVTbtIqf6kMpVsjCjOcZHUispLmjy9zejJ05c0d0feul3yapaRSx4kRwCOev4+1OvIVQFUJ+bH5+leUfA7xy2saQbeYt50M5iJUjHPIxwM8ECvYnIZQylmYDn69jXzFak6E+U+xpVPaxUu5QTkgthsH6VYZ0AwxAx/8AqqOWEoNygsAO/r0NRsziQYG48f5xSfvFKTi2QXcRfOwA5P6etZN+Ctq4wOCM8epwK3GmAJI+Uj8vrWNq6H7GyofvyKNpPJyeAPx/SiLa+IwnH7RveGVQW0QGXJA+YkdCemMdq9E064CyRLyGY/pXB+F4Q8Yhx90Ajk+3Jr0GyhBjDZJCn+HsalvmbOiPqdTpkjuMNjcR6Y9eK1bTdv3AEhRxz1rGsGcMmDjI+pFb1gxRRvyFz/Wo1RrazNOKUbSQCMKfwPftWja4eMHOcnj61kQyFmcFcJ2/zitm2dWQso+Qfy9q1iklzDkm0aCIWYDbgDr/AEH51LHIY5AAuHzUCSKirtI5H3v6GljkZrgZOc8f/WBppXJSZqI4kkLEHB/hq/bAJGB7/rWcuCMKQTjlfSpo5wr/ADbgPrn8aV3pETV17ppJCQ3fn+VWPNCKwOQVH6DrVRbsJHy3XoKmRhLGQcD6961SbZla/wARPE4dd3c9PWrMICrnPz96hjt8Qhug/vLSqFVcZJBNaK5Lsy6XIbdgYA44oiYuzE/Mc06IDAQYIA/zjilIZV2qgy1XblZnew7JefEeTkcingmLJbBFRpuDjg8HnmpnkRUPHP8AnitE9SJbkikoqvgqQPyHQVBKxYEr8vP1qaJyyliDyPu/0qB2JdgAQB/eqb6kLcgmYli2SvvUEjMrk84HUe9TSBgCxzj/AGj/ACqpJICMdzz9KG3cfQpX0wJYtjG771ZkruxZtxKg8be/6VdnIBORwD/kis2VsQhVbuT/AJNJ6IqJUnlDSNlhke319qoTksMgDqfl9ferDEox5GP845rPv5CidSR39vTmiT0CzbMi8kYMSCBwc7v06Cvav2f9F+z+CZr5oyr3928vuAAFAHscZ/E14VqckkEMzR7cleB65Br6u+H+lDQfBmiWGNrQ2iBvqRk/qa9TBpKLlY8rHu0VHuaItnjkztGCOara5pv9pWTogwykOp9x2Psa2CwYHPY1WN9FG5RnUEfpXoNuR4ajyszPD1+91abZiROhIZfx7nvWwkgDc9cVzU88djq/2lDmKQ8+mecmtNtbgbHlcjHXr+tS1c2UWzXzuHbOK4+7WXwt4jWcFjYXBOU6fOTzg4/GtQ6lPPny4jtHtwfyrN1+wv8AWbUK0ZOzkLjH4YPekmosaVjsI5klQMG4NSqwYnpiuG8J6jPeb7Tc5aAYLP178dO1ddFbSxDJkABP8PPP5U2uVkNWLclykCfO1RjUIETcW4PG7+lRS6WtyuHdm5z9adFo8CjBG4iobB2sVbzXFgfbGu84qjNqF1dtlYyCB/D0H1rdTTYkOdgJP8qmW0jjBwgANVGTTFLlktjnYDf3DFGZto47f/rq9baLKx+cgA9ef6VZkhNtLuXOCeavRS70zVTSXvR6mNOrJ3i9GihH4egByxLZ688VcjsIImJCLk1ODge5NKCce9ZGrk2VHUW0mQMKT0q2r7xmmTIHTB7iq8Epik8phWluZGPwv1LgOT9KQkEUgcc0m4FsDvWZqRywgndxxSpJlfpTjnFQkbT7Yq07oza5XzDyMg5qFHIBDDOakEhIGMkntVa4VkIfrg/jTSv7pMnb3oizISS3rUbSB055/wBmlEpkwSeKrzF433A8E00m/dluF7e9HYZcJtO7np+NMiuAVweuKe8oZSSR1rkvE3i+20JOCZZz91ExnPOMnHA961iudezluZyXK+eJ080oiidmIXaMn6VymteOLK1kEEDedOxxsTsfesiOTWfGcSlFaytW5yXxn6d2/ID3rf0fwrYaHCDHGHuMANM4GT6444B9qylHkZ0RkpIwYdC1HXpBcXcz20bdUzywPYDsD610NnptppMYS3iVBjr159Sat3MyomMgjP8ADWdczu7gAdfw+lbU6cp+hzVa8YebINVlVD5iFtw/LrVFJjeg7gT22/8A660RbCRfmArO2CzuWHAjY5+hHGK74zgouMdWjzXTqe0U3pF7mUbcaXcmRc7CMj9citX7QLq1WQANkZH61BfqkkbF1JKg4+voKpaLO8XmoxOxTxu5IznivP5mme3ZSga0N0cbGxkY/lTpJwdw5XC1RnlEcyy7N3HFRXGopBCZGb5iTx/L8Kc1f3orcxp9Y9i1LcCRMdTn8q47xTryahcQ6LbJ9qleQeYR92MdSST39MVafUrzVJXSGNkhVfmmb5R+Gev4VTsbC3065kaH55Z2/eOe5HT6fhW1KPtE4nPVqeykpEOi6qNC1K80+4Cxbj5kTY68kAcD8u1dPZZVTLKB5rc4649q4rx7aywW0GoROBLBIDI2zdwcgZ9gea6SLWUv7WKS2y3njKcEEA89P8aidlH3WbRTqPmkU/HFlb6lp+3JS7TmJ+4xzjPuf8ab4E1SSezuFugxuomWNs8llxwffFaVlpTGQ3F2+9s8L1AyD1461y/jKSbw3q1rqlvlLMELMigrk888cE4z1/I1y7vlOlWSPQGmLoGA5BpTJ84lHXP3W7dfaqsDeZEjABgVBH0xxzUzII4wuSEHT369c0bMkWRwQS7dAf8AGsG9H2sseCTwPUZq9NP9pl4wI1J3dOvYDPrVaO1ZnMh3Kik4Vfzr0KKVNc3U8vEy9r7q1RnmT+zIdh7j6n6cUy5kAsQFGCQavTW4vGLMCEA/XHFZNzM1vNhvugHH5V0yaqR5uqMKalSkv5Xoj84v26rF/EPxvgiSQn+z9LRXyMgbnP5fdzXzpL4OKQIcI+AQXXJ/LnPSvpb9oO7j1v44+KZsM4ieGDLY5UIG/QsRj2z3rzm40gTurLgKpzgYwf8A61fG4jGONVxP0fD4CMqUZSWrszyKTw3OsJOwggDDNnuSDnjsKpy+GbxomUxbgpz1yx6cgelevyaTFImAoGOvbPr196rSaKHctuLsvCnPQHkg+tYrMFEUsug2+U8om0q7ihVmBwRx1A9O/HWqcsT20AMcWMEZx3zk56Y6j1r16XRvMdVKuUBHp1z61QuvCaZkk8nCEZPRunbHUUQxyT9/qY1MsfxRZ5K8s9wEdcsVBJZccnIOMDvU7yGaOFdgUDEhbJJ5ySMfT3r0q38NxEHzIGIA4UZAHrmqt14HguIHZImDYB34P6A8AYrpePpqSjfQ5/7MqKPMcCrRMohjUGUvgtvKgnAxwScc4qGUyh2klbDE5Kjj8fzxXaXHgpI037W3YxyeP5VXufCEk4OM5ZRhOmTg88jGPxreOJpPW+5zvA1U+U5hrsI7neYzj8+hGR9aSKaEwltgDZ/iJ5PrmtyTwfNHuijkXlSMYxk4PU47VTfwfcb+VaTaAQyEY4A4Iznj8K1+s078t9jKWGqL7O5l+bMkeSWC5yW4+UcnHTv0qxDOrsA7LuIXPOAByMHjv1yDxUi+HtQicqAcjIJyPwODz+lQy6dPYyALEVzx8w6kdQe5HetPar4YvcwdKUfiRI9xKZioUYbA+oHoc9Kmh1BAhDBm25Mbrnr+H+TVS7L20o37QCv5sPT2qvK0sqMEzGwO5s9+MDGewq4tte8Q48rNQ6mVjyobzMDPTgEc+vOfyqSXU4lOWdQxH8QzlRjjuScnpWPGSjYHOT9/BP5+uamaV9xmMqybgcR8LtGc5yAOPrTu0S15Gi98sSOm0TKw567WX0IqVp1DLIXUOx5BPA6cYzWVDG8tuxXcWHQODk9z07YohQG5UBdqhV9OvPc/41SaJcWlzM12lUDGGLhfu9uuAMkdPeiBo7Z2Uq3mED7xyMjocms2aN43Rixkl4iLnsM5xnPvSSTyyyx7YhHHGT82/GSSAAc+/pSTTuJJ3NGeBHO5wsse4E5J4Izg8Drxih4o4WLblypG3nsQcj61myXzyQSRbwrE4+5k/XP+NRvLIGzOsZSNdy5PPGcc9ye2KaSdgasapEjqWV5Qij5m3kBRjIOBwefWrP22USxFcszrghsLz1yMdSP5Vkw35uLcbYzhR1BOcdRk1YtbthHK27HA+V+3GCc84A9qbaHsjWOpXcecuCe//wBbj0pzazKE8yYKEz91AenQADP51lNqQAOMoOM4wc498+9NguIhGqOykbvldQAH65GDkjGfxqrJLYzb5WdC2riSFQ9uir22fe9eSOtPj1S2SWFmUJGpyXycAe/rn9K55NUJQB0DKxx1xt468ZGc9qmNwDsDAgEY2Pg9PT0pNRSGmpr3jbn1C0mkMiKdvZsYH48d6qpNp92mfNVAGwyPkZ57Djj3rNZzJJ+7kLRkAfISNuMn8zj6Uwo0Tq2MjpyOffPNCjGINI3Tb2kqFQiAbhtfzCADxggZx7dPWpWtQswCSxZA4Vn68dhz/hWEJBcrEAVGOW39gOw9/wClKXUS7kfcWICrySpGcn6cevepaTY2rLQ1ZdHe5dRIQcNkjgk8EYGOPxoh0aZJJTuKljgt2HAA6nrx7VmpcXKbl81sZz+6+/0GSfb0p6ag9uqRpcOwXJPHP4571DjJ9SrXL/lzw8EKqAYODn6Z+tLILp18tQysQcFTyOeMZrPXxDe2qbR5fz9eBjkHBGQeTStr8ynzPLWQjCjJIGMdM4NLlkibcycRt1FdxONsTNkZ+g+v51mXiSROhdWO8ZCueD9B2rak18FFD2fmM2AFzxj3OO3XpzWj43ubW80SwuIA32gBTKrgBQM8kEdT/QVpFOxm1rynGS3W8mMBflA+903c8Dj0qqZWYofsyh/m+/nHp0x260w+XdXCnG9RluSfm/HjpWtpmmm7WIjLhsA7vmXHc/gKwqSVOPMdcIXfukmkaQHR/NwGB+bqT27V1ljbLbjbEF8tFwT056g5z/jVeCxGnIXjYMvQ8fN09/SrsEguIccKOehB/OvJrScnfm0PocPRjTj6j0jS2T5Ywy49Txz1pXcSmQK2XIyQv8JPTmpJGQxKvO5uQu3jr6jip47ArKFKhTIM7se5A5rls4rmtseglf3YjLe0Bj3KqklhjdzkZ55q/aWIJjVHcbiW78H1qWCzaGJmdSSrYHz8Eepq3DEsagxu270ft3rD2rmiowt70hsCYKcMzr0P97B5BB4q6FR0XDbfMPPbb35/lUUEMrBFwFxyBnPbOOtTrEWZu5DDnPH41LtCS5jSMW3r0HCNyQn31U5yM88Ec5FOiiVpH3AjjB7j2NKLgxNgLk9u/TqQfakaAPJuiJUlRj09efWtElZ9hdWVnsijLyOeje/c1DJaBTuZiSx/D0yKtwmYyFWOFB5b39hUjja6BgGVgM7h6559OtXJ8qUokcqkUfsQijWRcYP3tx/z1rjPGcJjaNUYsshHfJHHQkn0zXftl5CAowOQR0J964z4i288cNvNjzIhlZAnbGTnHXB6E11UZNzXc5K1NezZS8NXpazt4WZi0ZK/gCQOvtg1vebGwkYZfbwWVSQPevNbPUXtpo2t5SuMZHbnkjrg+ma7PTfEESxpbmUb/wC70B7d+uK99wuj5BppssagWCgRod0jDHT5emScnjIrrJ/iz4pvLVYEvfJUJtQ7AWTjAIyDk4/xrlbaWKWRo3mAUAnfkEZGPxq5bWYmCSg+Yc5GPY4BFNNJA3F/Eik2rapZ6vLqf2+VNSkB825zh5OMY4ABB9MVHdeNdev9ShvZ9QuJZYirKFmKJwQQCAefXkGreo2UpQB0Ltk8noPbNYM0LQghAUCqflbJ9x704S31IaR1r/GPWdRZo75IZ2WQNHIp2MfyHBHTjit3xN8U9L8faW0GowtDcxKxwMlGyMEAgZUnjHTnkV5PJA9rDuBKuWGefmBz9OBRFbqEQsmGVyMjA3E55OOoGe9dHPf3o+hCihCwSVggbZjOSQdvPQ+pP9KaJWdXKMgyOvPHPJ/KnuJbNCEddspwf6E+nfPrUNxcqXOzvwc4Axg9PYGpsrc1ikmtyreahExbO75Wx8p656Hp0+lWtKKSXowGYqRgYwCc4yCetZTNll37XIUcqAQTjoPp1ro9Ci2zJuRsqM9R3IAHJFcFVpLQ9TDxvI66CaOFWUHaUIBUEE9AcH9DViGVYJGD4bcB8y/eA74//XUXko8UUgADMo6Yx6D6VMsLwnLEZA/h578AcV5qV0z1YwcGWIWHkr5v3jyOfbpinvMgJIZFUnAXgYHfP41AWRriP5CAVHXjnP8AOiWUFdojKyEH73OQPwrPlTOvmvH3ieNAu5ndcEdO2O3rk5pZmCbQpPJHGf09qqwkuhOVdT1Pbv2xUnzM+VYHavG31x0xS1XyFpNBJbuh4dhgZwecj2NOaUQykrgqx7ZGOh6D3pGlZXVnj+bdg89sc5HpmpxIrBTtx6n8cDBpvb3g5UlvYRbt2VEIyCT9fWpElE5ADKFXP/6qR0LOSADxxtH9agaKVGBRcxkn5iD1rPSTXQHNp+hKkwEQXO5iei4PB68U8xMse0DarDOc9P8AIqukphkDgA5HP9Km80AFz8n+y3r/AIUPmi/I1S5/ekNKhZFG0Et12/Tg+2RUazhZtpO3Axt4/nipJIGmAffySPudOnSolsmGSSznPp2x7Z6U00luZz5n8PQmLAhzEd7Bud3Y/TvipXIWOR9wyD0yPTpWYEktkcLvMmTgqOOvB59qak4aNmPVjw3GCfes2rfCOLSZLqUiSwEfdYHleQB6EdK5C8tvtBYbnQgk5QfiBXUX0qzQ5Y9RyuMk/SuXgu45XCE7d3QjHB5xnB9a+nyaNq8dD5nPXF0Xy9NTrLbT9Wg8KrfS28klk6Myzp91ADg5PqDjp2xXEalrV2kctvHM62JdXMe7KtJ2Oegx6gc19maRb6ZpP7NeptPBE6JaEFZEGWkchfMJ5GQcfQCvh+4YwapGhbexIUqWPQDnA7A1+xYydejglVjK2tj8yyacMVVnzR66HcaHI0trG5iCrJ/ECT04PWrlzAFWRShdZAT8wyOhHHp+FM0i1ElguwBQTnb3Gc47Yq0YsgoVHIO7jgjkGvxHH4idfESlJ3sfsmFpKnSUYKyOL1O1kUsoXBB5X2xzXIXAMcrRhAibsFeR6jHTqT+Feja1D+/LSFVQgKOdo9vxrjNViQ3GQuOc5z9MZHtWdCXMnE4MRBN+hVuEe40eRQmWiZcrxgMeoHGehrGd0lZlYbJBkYZyOOAP97Ppit+wvDJJNbsMAsCrE8YA/TNZd5bO7yPgnyyp24GCSM9c8Y9K7bqSXQ4Lpr3StDElw0hunZE5XPQ9T0GOuK7bwDdAW6pGxVRnGCcquT1wMZPHSuRCpc2sRLYlC/c46464HNb3g945t24YIYRn+EA8ZIHHqKyqRjOL5tjSg3GouU7ry0A3RAFuSSxPPp1qPynkUMFwQAdrcEH0/CpY5xLGGdlPAA/LHFOLRuPnfPB/GvHT5Xyn0tuaxU+4pBIyTVaVxGDIq7f9nPGfr171dEvDZ5JUeh7DGOc//qqqHJVUHAdgADgc5wBnp1rFq83pdjcbGZrCm7i+bYQnZiRx6ZPYY/WuVvk/0V8bd7AfdwNxB6jv/wDqrtdTgWS0VTGOVJKt1z7Y/wDr1xk0EyXL733RDON3pjGPwr0MPZvc8/FxbtI582xLSljsYE+4xjGMY61AqsSQGA4P6D6VbnUCaQEkOF5649+9MkkCSbgVfePQcZHOB64r26S0PCmkiOEmJhuwBnGD+uRUrrmRgeueX7Ac9Paog4CPtP3yDzx654qYnfvO0jJ52jOB0GT7/wBK6VojMbEpkZAEBGR6/XoDTRO6Kwb5sce3fIOKtSFUVowuzCg5Y8jngr9RwRzVMbHfc/G7GFQ859/Tn+dTPYseEEsyRqQ7sOQ3T2A/CpIIhIyRgLE4GcsfvdO+eKgSQRsJF4I/vY55xgd+hq3DbyXyZGEUEgcHr1A+nWs6erE9meieHrny9MZVcB492FAGASSepGCTnrXM+IArqFiOZjJmRmPYjpk+h9O1W9Pma2jkaKQvIUCruxjrkngVjajcG4lnddxYNk89hkcDHp2HSvtazVPAx0tc82jLmq+SMi4cLKSFGR16k8EjJ4quQRLk7ck5PcD8qu3TBw+Ud3P908DIzngelViGkHllQmwZPqeOlfEtas9Ju5ASyybiA+fypMkcEHp+FWGjACtuAY9Oe2Ov1quQSc85NJoOo4gltxI2kfpScOyqBnOf5mnsu1h8pC543dKa0bLIcEbgf19qTQIlhVJHJDeWQD97nP5e1anhxs3bgqyxEHc44256HHT9Kyo1JddwIJOc8+/Xj1rtvCdktvIAiCSNmyz46nBA5PbNE7cppTi5SO40+3WCOMsgwqbupJIx2/wrTjWETkrggY2r146kn0qhbxkRxx/M3A4zx7flWlHCJHGcJs/Me1eBdXZ9Cr/CyYmJVCxFWbPXJAI5Pb8KWKESIAyEgHHfr15pYsCUrlgzAdPSnrIImfJZiAPunjPuDUVG7csS+ZNISS3Dxt8w3rwN3FQYO4QupfI+96nHI+lS+aJEMkisQ36ClEKbCzbgoU/fOSP0pRfKuUl2vyxRGJNyAAZdQQFXjH1B4qJkSJ2badu0ZA/PFTvAspymFYDg9B6jkdfrSeSywvkEMH5we5x0NXz8pTcorcZLbISdz4APXtuOAAPr0qOKGBYycMXY7fTbgdfzqaKSMSMgzvUHGSMDB6809Ii7geWTkkl/Q9AP6/jUXbb5kJaFQW8YAVhtQD1PPrz71EziMn5SyE4KcZx2weMgVoSKRHhgF4/h5yO/41CLSPzPmXGRkb8emAR6DtU/3jVy/lKT24KK20queN1UJbENGFCAMM/ie+frW1cWsiufmGMA/LyQMcdKrkMpRcbwDyxzz19auOr8xvRrQ5+5sHM48oOhQj54yVZT6gg5BrbtfFetaeU8q5MqqF/1oOSc8EtkEkEHkd6W4IlQ71KN2P48VWZBK6oX2FuPm6fkO9XdpmbUKl4yR2ekfFmSIGO9kddnV2JZc4zyAOCPeu40Tx/p98Yke4XEoBQocqxx0Pof/wBVeHy2KJA42BSTncmRvOecjoDx+VVGSe3QyR/dLevStY1mviOKeEjN8sdD6miuhPH8kgKFuDn2BA4/lV1L4N8rFWwPv+gr5q0Hxzq2huGlZLoNyq/dCKemCD1/Ku80T4p2lzIVnlECjC/vchs4GRkHBHuRW8a0JnnVcLOD2uewQzJIrESqrFeFH8Xbr9fSh2lKpkrIq5xxxnPPUd65vS/ENneIoS4QYOF2nOR1znp+taMs5lj3oWyBkN9e/pWsWrnHKDXxGtMqtPIWTBJxuz0PUfWoljMe8R5WXPsBgj1NV49TMwUzBiwXt1zj8elTs8czhowV3c4J/OmmgsxRIYo/9VkkfOHPQ57euagvWV48IGLDB7dSB6E9KnEsokYMV3HP3hkHjGOR/wDqpqxBoyGJUNwV/Xtx7VXMF5GaFdIgAQ4J9ec0+KVYC3nA5J5/xqxLZGF8xtxj9e3WqkwR2UFS4P3h7e5qW7hfQVyryHYSgbntn14walnhAVXUAk8n8aqo8cY2qAuOFb+fFOSWVXPO5c8gevqKXRi0TJ/JiViC2Fbj5ef/ANVQmzdW3xHdEGIP17cehGaUMpiO0FQDjd+tOEZTBhkzvAzxVQ0QBIxLpuU7R/Ev+FJ5sM0LbVZQzdeR7dOtLIWCgSjeSONo6e3SmiKNnDMx5I+T055IHrRLVDWiJoIpGUxht20AhvQ0k6kuvm7VYHPy9MYGKbGxhIeNi+WOeecfSnvIlwM8B842tz71DSYNMdBL50bLJkjqrep+nvUCujMwPyFjU6Ro+4o+NpyR3z3qtPuRnPy+So+8xwSTnParvYq7SPnSfMbeSuBGwHz+/pzWZJM9wm1XOedu4FeO3X6d60r8AJCoUGKMAlzkNu7EflzVBkcNIiqHdW9+Ac5yRXpN83qY05O+5XeMhR8pLFf3iNgrnHbr/Oq0qfvPKJJULkLxtOcEggcdeOas3SFGMJMgYRg7sdQScckc5INQygKVDYU/xZB3dDgDt1rBq694rd9yC4tnuSvmFkBcgdAec+oxj3/Kq86gkuwVQpwQOevFWYkEcQXIO1yd/JLe2PSomaWa5ICKqMf7nQ9CeeAOtZrSQ21Fe8VJ5HiVneIiNWXaV+Y5ORjGPpT5A7BTdRB1kH+qxnBycHjtx+dW1gRUZ2IVY25G/v2xjqP0qsEkMuwKkS7uC2SMc5xnnP8AWmnpvqK2gSRtFEil97EYPODnuemMYqKQSqxDZUkcL6D39aluLRZY3LIJkYENjt15/Gqk0zbArK2zHVicr1xk4qNfijqaxWhIqq0ygseQSen5AVSuEngld0RXQZxuz1I4HHSrKS4fzMg5B2OB0HoaiKl2RiCZHU54+73z15qlYUrMjgkeAOXPzsB87oOucADP44ps7AGQr8rqCWzgZ6Yx6mnhxLbOzFZCw+5yO2MHP8x0zSSsZFOSWl24A9sY4z6VNt5WJirXjJjXlBBbfIsn3tikhSMY59OlRxxA3KblIAViWfk5wABjryM81NOFhiHm7ADxnPQ8f401pjH5caFGlIwf4QTjpnBI59c0t/hLaSQOGgQKCNp5x7k/pg9AaZFE4RWOFJY9wM857f8A1qiRijyxqzZUBpVUbjjqOvX1xU1sN6yl1ZI2A+VsBs9s56D2pONlYlLV83QjVnDgjBDfw46c56jqCKQXBaaXy8ALz83I54xz/wDroaRZGHyyBlXjj8+RxmolkMRPyrtZScdAQOME/U1aXKu4Ju3ukyRqFUtzKDmPjg9ckcdacdsEsRCCQAZO3PX1B+vNVxElxOzPuAxkfP24ODzwM/pVlWlBUbBFuAwemPQY6fj7VD90eriLK6gsuwqoPO4def5flUThvMjYAqM9uMD35z/9anMiyhzNhArE9ue/NU1i+2PIsqGWPeTuxgrtHp1x78cUJNLcNi8zSOzEkEqQA2wdRxn1pgmEUgaRQJcEnjoOCelVhMgvmAbcuz+/jA4zgflVkbJIyGImbBO7G3b6A5Byf509rRYJpi3arcFmj3CSI4POME4PJ7gegpWiKquT8wXPGRuH0pkt7J5qx7FhydoVeMgjqcjHBpXdp/lB24HzF+p47HpTbt0BvUryCMrLE7NHICflP93PI6euOaeTHaRRqF6H+Icj/wCvUx2RYbKBztxvOcr0AJzmook80bRJvKn2AP1NRdNCsr+8Ntyj8BW+8SARtB74z+fJpWnCw70UBDzsAG7JPYjjr9c0l2hlgnd8ICoX8AeMH1J4pLdWCB0RSp+9wBuPPPtn2wKlK1zRJD2aBlkILCRh8ydCOOoA7Z7HrRKwLROXAVvvEDGB9D+tRujBMyFN5Jw6nhPTJ9Pr1qDynngba4wGHykBs+hGTjp6dKcNDNqzRMLaAj5V8yQnPqPXn6U9nYkIQrJjzDz19KgNpK+MkBlYAcYJx1oBkt3MYiAUkkOwyce5HTAzWiSYNpfCTOhFqH812X+8Op5zggDuOPpTZoyfkiAEgXIT0Hc9KLdnldlgKHIGC5xjnBGDwPY08xhiWlYYXI3xjBxjOD1zzUO6Y7N+gsMD2wITa2FOeOSScg5/PP1prRELvC+Y8Y3BQeCee+OmaRmkkWN4YyUfBHUqBzk5Hc9Keo2O/mqTvQjZ0wcjA/A0Rf8AMUiJmMqs24rGSQRJkfMMnAAHPPuKPM3jO3duOCijC4Hfnnr2oniMK/NGSuSCCAQO3IPX8qTc5lO6NcM2Tt5HQcgjj+tCihNtMdKn2hVfy1DRnI2ZwG5wMn6ZoOyNomEoTaDuGMljyeSAT9OlNlmjO0iDClsZcdGyRkAfln0qykUFuGLRo0jE4bgnp0zjpz+tNsckrlaOXeZT5nloGB7HfkdAOwHHpSFyGaVUJCjoe4A6jvzTriZJjiVY41yGwoyY8HrwB1Hb0PSmb4Rt2NvjHIZs/N6decexqY6CbS94LeeTzQWjbGM7ccDngn3qWR1jBiYKCwOcAcZ4JJz71ETNGqKMFJCPnz074JqSSCHeZQwRgqgI2Nx/r36/Smm0x6xKkLuqLtXYU+UScZIByPTPH1wKtFmZThSWx1zx+BppdzEYo1TPPGc8DGAec5IpsbrcXIUSBFf/AFgGR9SP8KHJ/ZJSvbUcY5iyqxLtwAvGcEkdwOec9aZvcgxO5AAIIcDJOTkHAxxTmkhiZ1YeUWPyyZJJ44zngc/zqCOLz0Z2XHOC3UHqcflVK32iJXiyRoooyh3c5GABnoOuf6Gp2lR3WQ5foduSOc9CB9BTLfzfLUB49jYwU54xnJHoeB1qNRGLZyQ2QeeeASOB1ptIqL5l7xMbxUC7VZzg/K2BtPpnrn09aaxRJxmKXBA3Z5IJ68YwMU22kihWRg0ZkYrkOhwOMDHbqOuae/mT27OrrkrjPqeorNe43yjFngNpmIOHjYgEMRjvjk+tK8qrGqzK2dvylCMLzxkjr9KhkVpjKQ0bsSCMkLzgfrk0yaVorkx7CGKj5SOmcgn35os5WBXuOZAwILKBliGIHzHk4z0HtTo2VwvLYB7EjnjHA4/GnRxiFAcCdSBtGPlwCckfn+lKpEEEkS7p85JBOdmeOPQY/wAapNifMgt3DgBgyZLZQ9evrUS4iCOqHy3Jy6k54wO/NTiNESJMhQyZ65YryCcHOeeM+tRMxysgGxCflGR0IwSR1HX8aIytfQd+VdwUp5igp5wc/dcdcAnjIPHFLGTcG4nZTtP8HXAx9M/0qOR0t3ztTgAKXJOSMA4A5HFSyKVAACttU5HTjn2/+vTja473QkZd0U8eYVznH3R6ADg56U6U+UsYLR+Y0eS3QdsjHqaaJVdmd3KllXGz2HAPp/jSG5VEZmRps5wYs4B9D6f1obJhqNlWOJvMjYY8wfLk59uPSpJ0SR4XGX8tiO4OR/MZFV5YFmuSiv5QUj5c8nuMnFPlKnMH3oicEknPtgjsT+dTfRaFR0LNyUI2H93KrkYYZJGOo9h09c0RFhaoomKOCQ3XB9D7cY/GqsgLSbzKSFA4wTjAPfHemrdkyxowCZH3+fXgYo5boG7e8SwvKDsEBlH/AC1d8bR7ge2eO9TogeLcApUZwHx6dTnt060yUvESSQF2/fXvz9cUfaJFiSJcFc7hvO3qADjtmqaf2Q5bL3h5lec+aqgZPTAB9DyewFC25aI7n3lunIHX6dR+dNhkjndNmdmM/L2x19+abKyLISQ7ZGAo5OfYe9K+o7JMWJTHvdCRERxtPOfb0oMpZkjYYJXuefx96Y7zOSCrKrDPQBh7GpZibiFViH72PG48Z6fzrOTdxNpj43V5lLKPmHTGcHHJOOB7GmwPF5cjhtu1vu8++eOn5etQIzB3bBXJUbv4m65z9KkuEYJ5m5UA9CduMYHOOp6kVppawJJhM8EoZm2mSRdwTjoc8Y7Z9KhAeVXIcW6MR1AbHr27VI0RndWV4o5DwXwenbGOppRamKMsrKYl6HsWx1JOfxoUkhtakUCTEsglBCj+5t+mOakigEccpMhOD79eOlRvC6Rk4aXP8KnvkY79BSNclXYMm3amCnTJzz+NStTS7gjuvhR4qh8NeJrcb2H2lhDtXOMkjHI6Edq+xdJuhe2yTR52kY3HqOcHPuK+BtOkNvcwTJhSnzRq5AIORj6c19a/BXxpBrnhu1AZkZSY9spyc4559CehrysfT5488Vqe9l2IveEtz1MsrxtuUFjwG6Y69sc1TljLR7tzI35cVK0hZkPG0jHfIPbNS7EeM7gQAec8/wCfavBi3Y9zRoxbgYPzNyQflrL1RwlumSCVkU7vTqfzrUvoyCxHTPHNYWoNFcQQkqwDyD/ewM89PTp9a6YWkkcTumdz4OVxECwO/aMnnp+P0rvLS1BRfmdQTkdxj0J9a4bwypjRvlG4gDOTx+Fej6aQqKpVnIH4e/NZyXLY7YaGxp4BZQOcD6cVuJGRjBPFYFvG4AkUlWUfp25roI5DLGjcYP8ADSTujRrXmiWYo3U/KSeRWxby7Ieh5PtWakgQ9ACR+Rq1bZaTBUcH9avm05bDd7GkFKoNpWpLaTILYO4McN2P0qOIhwQW4H6n0qaOIgYxuwPwojKxMWi7byBnPHXmpYAFm2tgluxHb1H0qnEWUYIwAP4asQqZSWHB6DJqrpsFsy64TAwQOcD1464q9CoVsDhcc1VhjDOvy9j83v7Vdi3IK0VmzNu5aBLKx3Dp93H19qkdSAOmMZqFZEYA5wetKZTIgIBwTVLRGaTZfinKrlumKnWQpg4wWqpC4jBHBA5O6rigEhjgEHhev9K2vdGLSTHsSxyM7h/nPFQ3NsZUC7iCSOnWrJOSBkdPShwFVSck5p6NGak0yFZdnyuCSB92kZwMgen+c1LcKAQ3Ut/ntVSViGwQcEf5NKNl8QrXCZSUHzEc/wANZspIGQeBU80rbAoP+eapTSFBhyBn9eDUO7RVrFeZ2VTnGSf84rPmj8sc/dx1q3cygnfuG0VmXczsCylf91v6U3sio6Iz7mcxqQMHrWZcOZlAYkYHX16/pVy7YyTNxj5ee3JrImLP5gA5II5PHOfapbE9PeK1vbNq+vadaIMiSeMMmDllDAsPfjP4V9VQ3F5JsVYiqqMZ6YHbivnb4S2TX3xHtZsLItjbyTnjjJIQHkdsk8V9KQzB1GDuJFe/h6bhSjLufP4yrF1eVdCKK2vZSd8wx6AfzqQaMipl3ZnJz8tWFZgc093JXOTWyVmcUm5FK50KC8tJYhwWU4b0PbNVdCgFkTZyovmoeD3YEk5rVSUwgj/69U9SidlFwgIdSOn93vTas/IiMm/iNgIFQALxSgAk9qqW92Z4VYHJxz65qRZHKZOBiosVc5bW4G0DXo9Sj4t5eJFQd+Mk+vAzXZwTpcQJIpyjDKt7dqy9UshqtjLbyoCrqfzxwRWT4d1Q6eRpU7HzoyRH9OTjp0HarWq9B3ujskALeu6nLgHGcVSS7Ldu1SJcgjio1Jtctg7R1zmnEgj6iqq3AbPpjrUguAVBxmlYViSQBwRgdKgiYxPtwcY6VIJwQc8cVBcTBGDD7pFWtfdM5q3vF0HnpQWGKpwXomGP4hU3mHGDxUtNMqLUlzEjHBNQXMRYhxwVqQyEDINIWJHtQnZg1zIbBciRfQgVKpA7c1mXKtbSs6ngjmrcdwJUBU54q5RsuaOxnCd/dluicOSemaicFu9DMOeopqOQuSetQtza10M3hDnJOKHIYcdDUV3KqRlicLmuT1vx1baMzQK32icAcIc4z0ycY/DritlFy96Jirxlyy2OjmlFuSxIC/pWHrPi+zsIiquJJuyAgt+X+Nc1cXmteJrhFG+1tyeRH1PBwORx+hqxpPgaKwuGmuXaRsfc9z3JxV6O3VkO0G+zKX/CQavrl/5VtE0NsR8zAZPQjggY9M5rU03whBCwuLr/AEiUEkK3Y+vHWt+O1gt41WJQiKPuioFu/JLZBHJ/GqUHP3o7mUqih7snoyJF+zOFC7U6D/Cnz3Z8oqnXOP1qtO0typxlVzUVvlGIfnBrolTi1zS3RxxqTUuSOiY1Y5Z3LP0U04KqEkD7w/8ArVOXLJ/n+VV5D8vTg9a5J1pPyR6FKhGHvbsZJIFTOD1qlexmZD0Hep5JCFI556VAxLKTz04FZRk4vmNpxU04mb5ilRG3BXIPbrn+tYtyWsNRLsx8uXuMdAa2njMdyX25LD261zni29GoFNNtIy1w7AHb2xyRn6dvzraorPm7mdB/Zl0LmrakZwbOzJlmdMgr2Hr+FVbLSikYkv5PtE4PCD7o9O2f6UaDBDoEMyP81zIwzK3J9MDjjmuigswrea6Avj/I6VcX7vvbGdS6n7hTisZXYs3yg4wnam3cKWcBbCRgn72K2GjAyeo/+tWMsI1i8KnIt4+uO/JqY1eWRToxnFozLvTJdfsJ4MCOM8Bn7ntyOetZvgsDTJrjR5FPnh2YSt2x1A4/KuxFsbeUKuAgH3QAATWP4j8OPfTR3dm5juov/Huc4+v1pTTT5ujHTqXXLJWsbSWYbDEBj1qpq2gxarps1pMgaOT+eDgjuD7jmm6JrP22ECZDDMpwynjnnpx09K2JWKsCTlDWFnc2bOG8PXQ0S4XRbhz5qA+W57r0A/HmugulMkYJYgD/AD3FZfiXSDrE5urdhHcwggOozu7gY4yDzms/R9flvJUs71TBKoHysAN3PGK9CnTSXmjz6lVz92JsW1sZWL8iAHIH/wBY1PMhnJjjztA/z0oumZm+zw4wOuCeOee2KnRltYSQuNo5b1q5u2vXoYwi3ePTqyOWIxQlAAcD+hrlfELJDaSSHkRKX/IE10VxKhVjub5umM9euPpmvKvjv4tXwf8ADjxBqagh47VxHzjLYwAMc9Tz7VyzqOkny/M9ChS9q1p5I/PrX9Zn1/xJrep3RIe7v5iu3LfKGKpzjpgCsk3Ex3IEGDx9RyO4o0uNrPToIAxYqmC3rx15596lkYAIU4A6r39yD/Sviaj9rNyP0qmuSCjHp+hEsrO42oEYDjv2568VGHDsc/KGOefbrinRSGSA7iokOe1EtyQ+1lVmC8evbiuNQV/M1U+yJFXy3dQpkjJJ3eg7ZGKc04iRkVRIv+yBznp1HSoGacqCqq6k/NzyP8afGAjvjB545PHYcVHI0+aQ00FxErQgouGA+5xjPtUNkyAmMqQCO/p9fSrBidBlWD5POeoqFpEMZzlGBI+b1+taafCJtFmS1jmjBbaxU87e47VmTWUUXmDb8inr+nHFWYJxDOMoz+Z74A461PegAYCDkfh60KXvco2k3zGGbVUkPI2Z447455680r6UoUyK2Sx5V+R2H5YqZ4g+VIcKBxuOeakSVkDBiTgDH+NVKTj725DgvitYoy6RHGGAAy2Nr/kSeDVG68NGbJ3KykjHHI/H1+lby7Cm8P8AP6H0+vSrCztHkFc4P3lxjP4+laRquK5uqMnShNbHEaj4VCRndAGZTj3GP1FUj4aS2i8uaNZFb7pxx7g88j0zzXpDGKbKlhIx49j7VDdW6ygqqooyBjgA/wCe9bLFzS3MXg4fEeaL4fiSQiNCm0cYHzZ68Hr9PSqbeGRJ8pzG5Ppk47AjPJr0aW0iWRygCbRx2OQfX61WWzjeUq6jIz8yZPv6V0Rxd+pzPBxk+W1jh5PDQSNYxG5ccdwP14rMuPDkqW7ANuEhIPHTnp1716hLYFogAgMY/vckCq02mARoYtqoCwbI7dgB9a1eLlG0r7kVsHCXu9ux5jJo1zKRsLJ0HzZI6Y5HSq72F3bsrBSzBgv+9wST+FepjSoXC4TGDkr0LD0zmqc+leYR+5PlkjA54HTqf55rd4x25bHGsvWmp5obSUMwGUZgT0zx3BBFQygKJHaExEgrnng5GAPqfUV6XL4d3K2MZOODx/hVObwxJeYSNR8mNzYGB7nnnHTjoaIYtu3NsYVMtnH4dTi7DTZnjkOSgJPKjofTHtTXH2TCTZaUrwvXPuDXbNoMkESosaMBg7ueOevpn8+tZ994aF/LHtBSUDOQOevI57Vv7ePMuZkywMorbU5VZ42O1tyqpwN/POOePQVZEbw/OELgnG1cEA/jjHFaN14XlaVt+8kHB4yPUAEcU1fC11IInx5ic+YwOABxgnnknnpW/t4/zepzPCTjfmRl7B5jvvDQAEsvHrwcdz2ps9xLBHE4UOp/v8bT278Z5reufDRWWFo1xKQBhejYzgdPfrWcNMuIbsxhNhHJXrz6+xoVWLXNcw9hNfZMudpLiZQcFc8qmcduc5HH+NS2UckDOAQJCcszDgjAwOvbJ596svpl+A8aRN5gHCgAkHIyfyqqIb7DzSpuyw9AvHBxjvWkZ8yM3SfYniv3DBJMCPcxKr+mDmnm+eUcMdpPOB830GOlZ0Uc4MrSxAqp3fNn19vSnG4AZyUcptJ4HPp1PamrEqN/iLMOo3ASbCGNQBtJOCcHoTnuetTzzk2xwW3H/nlnPr1HSs4zBrXaqNhiSN+DgA9TjqfwpztHG/yrsyAw3ZAIzyfzrRSIimalvOhGJMBmAw2SAMcZIPoakeZWDIWUEKCHyOnr6VlK6SAu0avySCnbnv0ApqzkeZHIm4nHU8rx044ou2/QaWvqbcWxoQ8sgKA/wnJI9RUmqXsYsY4F/wBZCQfm5HbIPPUj1rAkkDMUdcDduUZwBwABz0/CrFpa3OqzwjaVLt828549z3zRzpII0nKXu6ss2envd3CqUQI7ZGUxgnHHXGPwrrLW0jtEVVjWInI+Qj9Aex61Ba2ptVVQWDEgHrznAx6YGKu2odH3F0dQSO2cYH614s6jqPyPpcPh401725bWz3lXZsxEblGBjkdKjWyAlkO4RydiuMHgdfTFSxkOc7iSwOAvI4rSgtTPJzGFIxnbwAcd+K86c3Fc1j0PZptcpmxWEwEkcgJ+Xtjk59xwCO/PStm0Akl29H2HCkcD6H/61TyWjwBEaQMpBGGHJ9Of/rVElk5DMFPHXnp+FYuv7RM39nyPmLrM3kqHGSCf8/ShGAYjY0ZHHIP+SKWGGVDgKzKwB9dvrgds1NGQ78ngH7zf4ds1Kei6Fu0mIkTJKqBOWwT6YyelXoFDeYDIAQfusvBPpx0FQylGck+mf84p5gcKp2BVz1H6Z4q5K/vSJSSY5reFohmQqD14z6+g4qN4PLP7px5QH55HalaR1lKsnLcf1NWVlBIC424/iPai/IuYh2M2GTzZBvUhi2flzxj1q61vF9mKt/rAePrmnGJ1IDKChPBzj8+KZKrKA25cDgeufSjm55LsDSZWa0eInDkdMfh+tc74qtFvbUw7d0h+YMc846g/U/pXUCSQxHII4OWPJFZ1/GssCgYJAI698ZPH5VtGevNcnlunGOx5Hch5LnAKKEYALjjg88YH5GgoSQQqbu23hq6LWdFPmExYRs7j0GfXOfXrxWDcW5sGbeBhu/T8hX0VGqppRufK4nDyhJysTJeXMCMFaPaB8q87t2B1OTx+Fb+i+IZoEVmIIA+h9O/X+dcwkxTCynBJwBsPHHOccAD3q/BHHkKfuA56bvy5r0UlblPNau+U9Y0PWLK8ZRLtIKg+uR1496m8S2Xh+S38yMCSc54KcD1BI4z36Vxfh+I3Ew/fqu0DI2jOccfT0xWv4hhe3t1LEYXqN2Mnj3renGmulzNt35bHK600C3J2YU/LkY46Z5xWOJEkDngbeBg8k5zyO3H86tTIJnZWdJQBwcggDqORznHrWWGSWV0VxMAATkYB9MHvWT00jpYpRI7mYthUJiAH71HPzdeOnQe3es+e43yCPJXIUrKM4zgjaQRjnFaDJIplBjj3g4DKPmI6jJ60sGjS3h8xxJuC4KZAAYgHpz0NZTqpJ87OqnSlUfLFFWGCa9mBKFVHOR1/IdjXUaOypKUIKuSNvHB7EEn+lMtdISMHEjKWXoex9var0NrsdEBBKjOcE44JOSOleJOtCoz3qOFdKPNJXN8qCsZQMdqgD0JyBjJPp9a0oAgDJgZPt278Vn6fcBh5ezJQKPm9MD8v51poSIUK4G5eNpHtXKn9k64xvLmiMuoPPA2AJ7+3+NV0hdRuZGIJ+9/9btV5YycgsSjYGOMdexpWiLQSbgCQffPtSU2lylOmmZ7ktGCmBjk7PXtSRxtE67xww547evX8qsT27wMJYcHbjIznB4560W8gkOZPvKf4h9eK0WkX1M1F39BwhWWR/l3ZH446AU2R2DKcD5R+HoMgelP8oSBlUmMheW5H5GohIRLxGRkfeJ6egJ78VEY3K290mMnkgEgZBON30xzSyb5B8xVCV/hH9KicCQl0AAcc5/8Ar01pFE6jzMyDHbAwfekmn6jd4yXYmSERRYABAGdqjufr61XyQw3I+TycDO361K1ysbGNVLEELzjv6n8alM6opWTcMHA2gYzS96yLupPexGk7HaD1GB049yeajS5cgHyyoGO5O71qWe0edFAYoWBxjofY1WdCJztJJUAHB79iKhK701Ks38Q5VUoUQkkjBYnO36Z/rUf2XzIgxBC7mI9iOmfapBMLY5TcpAyUPOfpRBIqRYJb7xx6E+hz2q22lzRIaSMXWnlgUNGxEZ4Jx3x+lcTbW8y6r554jDkttGFJyDk9uvNdzr6s6kyEMGUKyL0Byev1/pWNbTLavJNGgbc4PzZI6gYPpwK+pyRybco/F0Pk84Sj8T93rY9Ln+KB1f4XDw26ySXUhGNv+rBGcOSASTg98c49K8wTwvFfTDgMU4UuAGP1IOeua90+Kfw2t/DHgrSvGmlhP7OuVjglRZDveQjghSO5zzxwOgrxeHxDALhV2Eu3J8rA2ZJ6j1J5Pevqsyr5rUoqNSNoK9rdzxMnp5bKLlh3rc3dNRbGBlP+twPm28454zVoHzjnAU49s+vSoAqyxZDBt3K9s+xpscgC4K/d46nnIzX5pJucnLr1P0OnaMVykWpQG9hZRjepB3Y7A9uRyBmuH1jTJoXLkKuCOw3t2AyTnufWvRYtrRvliAo54yATjoPesDW7ZhPuQF9y7cDjjNOlUcJM58RQU/ee553epHasH2BWY5PJPbkn8BT9SUGNbpgZFcZ2DgYHcjrzmr+saeEhO2JS6ncGYAngZIIGfp6ZrPUCW0ltp2Lp8pBzghew79/0r1ovmSl3PBlDkbMmUuxIiLrgD5Q5B9gCavaNqs9lfRJIWZT8zY64PTHvmqbJLCcHcAvP+0B2571DcRyJGrOzktkhT1zxjJz2+lDSfumN2nzR3PWokkaMGIFyOTjHHA9T19aknkd1JAKDJ+Tqccdf8azPA9yJ7DZGS6qwAbqSSM9u+PWtqYjDBSH28HPc15NZe9yn1FGalTUu5VZmWZN3zRhQV2j2IJJxRsDqwWQKW/Q9AQD6cVMsgK5cYyem0ccYAyajdgR9/GD0XrgYOT/hXLbl+Zs5JrYhcNHEo+ZyA2Ny9Sck9B3rktaiKzJ+7xGzjKZHHHXJPcnpmuqvbsRRkKQHUkn3BxyOfWuN1nWEluVAQSSYO0Zxz7cHp9K9LC03fmkjz8XOMY8t9TG1WeDzeiMT95k5wMYAz37VnugUOTycjH05/KtO6g32vmqAM5yhIJJ6ZHHNZJkZRjkRk8dB+de1FKB4E9fmShhCwYJkEd+e1SBkMuWAZWX3XB6jp3zxzS25UrnC4PQE9D+I71N5E6TFhGv7wH5R0HGemO1dNrr3TBble5ZZAGjLBQMHJ3Z568+1RkhmZckwg9QMc4OOcdTVu/tmtSquwweQvoO+QBVeZgbhMsqYGdyjv68dahpGlhgtzKMIp3KeMHryeelWrO6eS4ijfcCjfwn5v8KikQJFGSqvztHbb+GfXPWn2YdZk8raZuep4xwRk560qaaqIeyOq06Nn08uBktuwcDr3JHYjpWJM32m5lKlSVGBxxz1I56nmujht2ksDNErMnUM2QOvOfyNc7coGvJn2YmY+m0BiOQMe9fd5pT5MDT8zxsM1KrPuUpLRpJWT5lAPCZ57HoTVSUCVi6knHVM88Cr9zbuX3srCJDjdnLEdz61UvRE0mYiNq7Rh/vMeefy6818Bs2ey3toM8kTYdBsUDIBPb61HMAZTl+P723ntkdecVIjAttGMlTwOnb3qEoQFw3fP40Xuib3GKxKFSMk9KUZDbsKvQfLz/PvRLnf1b5uvHepvLUTAPnYwP3MZ9sjtSC9iSzAeUxyKHIP3u46n0716F4TQMv72NVUHA2EjgcfjzzkV5/YLG1yMAKMgbufxr0vwpEPsgZdwboR0PHOfUYrkry5IM7sLFuSOhtHknJx1GVDnOO+DnFaSqYz97IyM7f1IPfrWeITGgUZAwCdvP8AWr0UskUWHdVHb5Dn0Gc/rXhM9xxsuxMYdpRgWzj5iee/H5095R5eHUOD1YDjtwfwpkLo2flU7j2I/MnNOkQEFiO+PY+2PWrTaS5kZxuk+USQokzbMKckFPQY54qUMxjEXlFlyec5Xb2z36fhUQQu53fI4JI3D9KIXkULGWCnPHY4749eapq68zeLuh4tiFIUhQBx0PUckemRSi23Rna23AAPPfjk0yGUEBWyrEfdbHJ/A05RiEK5KhjleOc/59ayu3flZG7fMNeAyyRHkqq8jjn9e1RwKwEmC5xwR2z69asphj82FfAPzdenSpFRljYkpkgbuvb0q23ZRE4KS91lVJJbeRFaPzACT7HjrznvzQ8fmEhPmcjOM5OOMjBP5VaaQFnOSRj8+OlQuhlXKfumbjcOmCM8+lCbgveJjFSfN2EWEgu2dhP8LHnHHvUcyJM6gAsy4B9Oe/0ouHaFI180MNuAy8kH1Jx/Onxw7wXjQOxB7kcc5HANTez5rm8VKT02KkloFPBCtzn+LjH5dPyqBowCDtPB4+Xg++a0yogAjJVnA9SeRx3pXkHlfMwDA9Dwc9K2bT+YOl9qRRSIOdu5Wc/w+3XPvmo0tYFl2sGLsCQuQARnJ46YFXREqzedwMj1+mPeo5IQyfMQVbHTnn0PpWKim3rowTtczxYIrS/IrRk8cAbe5Ax6mqM9gZo5YwrZY/eTPA6da3UkdIERlG3dz3J7kU1twYNwqqMlcHJ9jSs6fuxLjys5i0e70Zm+xSzx5I4WQnOMDnPXHeuq0L4naro9wqPEJoSfm5wB1zwBg/mMVUuoRcDyxtwx+8Bgg8E9D1PrVO604MWVRFwQWbuOOQCO+a2VSdvM5JYeM37yPXtF+KFnqrRh5PLY/eidAhPbGTxx7HmutstVguroJHKJWxxwRnuevHT0r5nu9J8wBXYBSOqn3ycY9am07W9R0hgttObiJG6TOTsGDjbnkH9MV0QrK3vHDUwV37rPqiIhGYyOHUg4HofzqOZfNypO04528D6nNeH6H8XJLBFjvRIeTjALIpwMHqTn8OvtXouh/ECx1iBGLlpAoYgYzj1IzXRGokjhlQnBu6Oq8xthyrBVx83HNRuGkZsYPA4zSW+pQX0IZSqof7pG78R2prEAuyg5B5PbH4UKRzKLv7wSW0TRbEwGIz+PfHvVcRmNWZn+WNdx29cDqfyqQqcKSu3v3pAiTwPGo4YHO8Z/DFXohtXY9IPMZlbCg8rnt9aVGKoVRgrscenrznFIsrFiknLHp05pOGA3Apxj5v5UJkSVhyzvFJGGRpiTjdz6E8etSeQjpliACedvUccZqBVd5xIqlhGwIJ7VYe5BkZioUY52gZOe5pvV+6UtRiugwIty9vm71DI5M3IJfHOOOeP1pXy7BxwRgeuf8KWRnZSpYEYwduP880ktRXsS2saRKRhQ7HJ5PPYnNE5cZVlDIx/iHy9O9QRSsFOPuxjBXjOfXp0ofUFt5mUzLjIx7Z6DPrQk7iirs+ctRtpWmIY5RC21MdRzz0/xoiWULLIU8kxYHJ68Doc8ird2glmlYncwXgY6E+lOnjUQBpMAKAu3qeOlelaSfNYwi1FehjzIxjjlhcMWyxBHPX39aqzNJJGXKKwHX17dOavXZeJ3GQ8mckFONvPQj8qzZJoowYzlGaVU3dOT0HPYn+dEl/KXGScve0uRh0TLLnI46ZC8E5yPaoCDdgpFt646j64P19/WnzSm76q29Wb5mAX1AAwOQAfzpspCOpAYEpjpwCMdMHnNYWaltqaS+H0GBXgYxPjexHy5BB9Bkf0qvKz217ubARlxnqCc8Dsckc1OZlZw/KOo4YevXP8A9eobl1kiJLdeB8v3Tz7evep5W5e8EZXjsSNIpbJdgHX7rH06fhUMojD5IZweCO3HTNRRxNKk2fnUAehOcHIHB9RUE0LtKinajgnj05PXpnim4pr3XsNya6D1R5ANjbVVjuBA+YYIAz9f5U9oSDA+/aCSAnfOM444qM2saNuRFkyOXU+x5xSGUyQKCRvUbgqHlTxyPes7X94pK6K1xAZwBGdwwR05xnoeeo5pquIZtg+RQpG44HpwCe4/CraoXQsFRW5yABu579PeiQRAtDwFALDjvgcHPXnngVTle0YkpcvvWIwjeWSZA2716EEDoOetQzrJM1u0aEiFsjaozjBGCenFLI8UhKoTJJwCemBzx05ApWgeQssePJK8FMq2e+OvQ0rcvvSK05RiTzqMM8cs7EqZQMMF7A/Tt9amlUvHtlBbOGzx+VQyLMpRQqCTLbiAPu4+nJJ7YxT5EDpmRiQq+2CTnOQBwPx5qN36jT095EccqyXBTzsM2PlHbPp7CnXAVZ3VXYqvXfjlsHJAAyetRZCDKq7MhAXjpnv07U4FGjcrGEDcMrcsPcVTfLrErTlGWrExhmkO9/4MbSg4z1PQetWJdkR3BmxkDnJzgYyMkn6/nUDqVMpjQOp+UNjkYySRxnn8KSYyOJFhkI8sLw4zu5AJHPWla/xEJWQsMUJRn3h5geWbDFQc4GSOgB/KnwgPdiWKUqrLgbfpzk9Dn+VRIrqQvkouD98dZBjnI7YoVWkK7F3kD3wMDPQA+1JRaGmrjLmURPuSPIwQx9MkHBAqWK4Vis0kjDaPuggZAGQAMZ796aysFSU/dbnv0/mDRtjd1eSRZJBnG4YB6Y/Grav0uC0+EWRhdqGTE0jA7VxtYn2zxxinEC4j8x2ZQzBTuIwvsOmOeuariKJgYikj7yTkdFIHb0NIzi4kw7Ntj5KMmNpyRjBHP1Gal6MXfqPiiMIYKzEE43SPnHcEY6Y4HOaRgwL+UGjyOefvc8jGMAU8TAwu2GUAY6dDk8kkDr6e1QTTxPA8flMcrz/Dv9AOOlSrt2kCdmWd4gjWBHG5SAMnPHB55z+dRRW4R2ERG9Tz8mFBOSecflUbQo8Hybo5ZMEh1PHbAIGPwqSzQSyTO4YCNeVJwo9Dn0puz1uCSZIwlXCopZAP3qZ4xnGTnrjrTlgOAdx2gEfKe3Xio5QGjZkZWBAHTjPAz1zzmoVnM6llj3MiHK4wc4PTjgU+WyBakzM07odrwBCMtksT6jGPQepplxcfaZtyYKkccYBOeTgcYxTJEnjm2pOwBAI7Y+n+PehxIbxhJIgXHKKCGz6gAY/H3p3sKW3mOimSKEqyANx93PXuAKmnEoLARrEp4+bq305GKZGRAzg/u0PH735cnPr3Oe1IzSOsZXMnl5wT9/GDycg9D+NSldi6IW3ljttzKiHhfM8sBT36/Sle1E0+4TPkAt854J4OMgd+O1QCYLMyEh3UZySQNvHB9antnYCSUOGiCjvnGR6DPB6UONveNE0xVKGM7GOVb7vOGXPQ9CQT3qIErK6P5iF1Uuf4Tgk8Y4GD6GiK4cl8AYUHnnnnofTFKksgfdsdlYg8nj1BHH4UXb90E0/dFBTzCu4KSflXA9uQSe+ajt0dVkDo0IOQOjAAkc4J5JPNKyi6kLKjROG/jzjrnIwRSl2EjxyPuIUHCgdc9Rz/ADzQtBN2ZKsSNK7A+blQN/AP1A/z+lVZLgKHEgKYJGwg/NjgEZFWFjcp5uGwvXgDPqQPb0qBk81JN7GZkPy7s9OmfwxTVoohN38kTrEyxpukUBDnoOmeMdOccVHAhFzMFZidxK55OMZH0OKRv3cOQoVQMlvf0xn8frTkBJmk53SoB8vUDnJ45JP9KV9eaI0+Z8xIVfzWZYpN5GN+Oh7H8upqJUMaFlcCVW53ABc5Awcnr156VFaSFU8hAYgCRnGDgHBI5xjr+NSXUCfL8zLukUE4B6kYGcgA4yaq6+8tq/vDdz3ShWQR4JzgZz7DORmo0l8hriNw2dwO1Rt3HJwcgYOOlLJEguEeNyqH+DOcfh7+tJIxku1MYEaZxzxuHc5x1BpuzIk7rzJo0XzXdCys5CyAHjjGB+VCQiRJFUqTHw3BHzYyfXmkKLgqJGMYkB24wSQRyTngD260mbZkkQsN/wAxH7s+hGc4Oe/oazbCN15jkeKPzUyDMF+XbyMA9/THtT5pRLAjR4Co4I2kLjjGRg5zz+VVopIgz4xKzEjCKV4xgE5Hr2HWmwywFoyyny8Y2gEZIGOnJ6+lUNskVDiSFipKsOvzgDGCBjkirbxlJY1U7WIC53klhkYyT1H171BZELJKqs0bspA3DPGc88fSmrMY3LyZIRj1HJPr6Cs22n7okrP3hIjJ5qQsoCqCG5wew7nr+dNDyLJ8ocxDnBIBxx6Hp+tRM6CZmYMpI52kHB4Iyf0qbZGwK3Ks0bjI5+hzxzgVoh6NjoLVUlQxkqRnnkkdyAOwP86eWJjCLnJIHzgZHt196ZDLGkSOsokVB1wc5x1Hpimm6FzD5nmlRzjJySOgHIzz+lTdt7GiuhJo1kJQb8rjO9jgEnsehJx2qXz40lELJ0yCw7nGSDxxVXc0h3tuMII+925yRx1qSR98yP8AatwIP7twOnbBHoP5VW7UZEWdmTRRB4JI05Cgck46np+FNmYQSoBn7OMbgQDzjOeD36c01GlMdu0kYAJ+baxBxnjODyf6UXKSXEzEAbHJxnONvHUdD9aFowu4oezLsOCwLsPTAPt/9em26qUXKNvRc7Twe3Iyaa8LszwK275T3PHGARxjNRSzPC8bo3yKAGHXLY4zxQnf4RKaa7FsSrdRSeYowAeORnkZz/Q802GKI3GFBkLkPh+2AcY9DSRSSSTpIiSLIpyAMAfQj2NJEHWPLLuLO2WPIznJGR3ptWG1b0JVSPzEdRvBOeoweOo9aJgioAiMqEnCN1znHf070qHJQKGOR3IB98gHqPbio5DIYfJY7i/X8T69KS1Gv5YjS0aOsTgM20bmx6cYBPOB6d6kMxkuGSMFpFx8zDA7cD/PFRXDoJ0EkYZmIBUg4xkg4OOamSZpnRnJkyxUNEh4wO/PajXewN3+IVJzMzyockHDNxuwTntgZHvUazFI3Vlb7QAP3rL94Eg44OMAcZphDO3kq0iMWbcx6HA5wccAAU6AFUYMRtdMFgTgrnj8+OaLaE3be2g10gUttUl2Y84C4bA7knnPPFPiu1kRSyEIDhkIAYHpn0NEkhigRZ8OUJ247dT0FQGUgrEFJGfT8etJK7KTSuWkYw20lx5ZZlb2AK59fYdaVizRjzB8jDLR9R6g8ZHBp0VwDbmWPK5JwGAYZ9D/AJ5qCN9r7CxBLHO0bV98j0zzx0qW9RJK4tzdPGzBMbmBJYDvjjp0B+lV1hfaiuoQg53ZGO3BOc5J6U5rku4VUkkU5yePk9O3Q1FA7eZcKXUbF6Ywe5JyR2/rTvZD1XUngVzCr7/mGQuRtJXPGeOcHIr1f4K+KDputrA7q0U580epI4OO3H+c15ZJco0O5Sv3BkYwd3PPNGnaxJpN5p+oKy20sUqkyKuQB3GME8gmsLe0TOqjU9lNSPvyK6ie2jkjAeJhkN6/hjimSXoI2gHmuX8Ca42s6HbTjJLoMHpxyBx+H410Sxl1w2NwNfOSp+zk+bofWRrOceboQ3Ehfhe/HTmsnUV8+4giJOc/r3yPbFaUmDI/GAOQRnPU57VmyOZ9Rt4yp65Dep7n6DilaX2TBNuZ3fhmARqCMuQMD39SRXdac7bVBPyqOR25zXIaAAsSuB1AyMY59fzrs7CFY1KgHII68nHUVE9X7x3qWhvWkhBCHLKR04rbs4jJGQoC45rFs7UKGJwx7dx61t2rukZxioSSZbe0YlyNjtAAy2enUdPerkCHaGBHJNVYnaJMvl8jj2NXYCrJjOEx78+vaq5n9kbVy1bIyMzLuyTWhbyCViGA3AdPYVTiIjAJyRj+IcfWpGkI+782480NuSJerLIk37lA5FWIJtpCEqAT92qaqVXJ4J/u/wD6qfFCRcBuAxGPbHrWsbI0SjY2rcmRpHHKg8D25qa3uCCd2SB09KqofLibaSTz+XPXiprUBkJLDAH3ff8AGrSsYWTuX0IUgjrTzIS/YKOvfNVkcqehGRx7e9WSoLZwOTVptkLR+8Wo0LNuK4AqdmJYsQR/hUVu3ykAkHrV1ERQed2RW1tDGTSZJHlVHy81I6qCFJJyfvfzpQgEeQACRx68VAZSyMGHQnp/WnZo57tsdI6sT7H8qq3Lkn5ehGBQIxGvX+dVpXCErz1zT5VIpKzI5Y2RSpxuxn/JqhcRgnls56exq39oVS31qjdEEkjg5P8A9bilK6RV2yncBWG0gnI/z+NZDkltvO7H3u1X7iQxuw5BGST6VmGU+aehHNZq9yrJIp3Thgx3H5Tjd/TpWDfuRtJJGQf/AK9bWoyFDjd16f1rntTmWNGxgqBn8etOKUmg0aPUv2fdJE8Ovao+GEjpaxn0CAlgPqWGfpXr9o3lOY+MdvT8a4r4MaeNM8Aaem0+bNvuG92Y5x+QH5V28kBUh+5r6qnpHkPjsWm6rqF9iAoKnIqQElAKr2jB489ePrU6kqxOeDWLTTFF8y5hrLtJx2FCsJIwCSc04gk56A/jTUUR9+pq1aUeUzl7r5inaWz2d7KOBbsSw68H0rUyBjpzVe7gM9s6oxVyOG9D2qvpd0dzQScyJx+H9az3NdGjRZSR0OAa5nxToztLDqNvlZbcgtgcsvp/nqK6gnAyTgYpkiiVNr8g0k2h3sUtHv11G0VwwDqBuHcH3rSHGR0H96uUiL6P4gEfS0mY59jjIxXWI4dMg02m/eGOKAHPA4pxXI4HT2pgcA884p6vu74AqbMSFVMEZzk8baayghhQ0wTnOfSmG6iUcuoB7570bA1cpSRm1m8xc4NaUEqypu7Gsm91/T0RxJcx9cdaxG8d6bZHAuDIN23aiEj88Y/I11Ne0j5nIoSpz8mdtuUgAdM0hYqcnpXHN8QLaQIIEaQsDn5DwPXkVBP4u1G9CCysGcZ5Zuw+g/rWHK0zrsjsZ5EMRDsBWM+pw6dIPMlXYxwDn9MYrCGk69qaEzXJgySQifLx2yf/AK1SL4Bikt3W4neWWRgSd5IGOw71cZJLllsYVIXalHdGo/jfTo5Xj3s7IediEjPoOOf5VTvvEV3eYSzhOSeuCcDt06/0p2meHtPsJsPF5si8bn6fl610AjihVVRAoX+6KU48r2KhUUldHGP4f1jVopEvZ1WNyM7flzj0GOn86u6f4JstOIdt08453tjt7YrpZ5lBz1qnLeAKcZyCaqnGbZnVqQtqwhaNIwoAjUA9BwPoKqXc4Y8dxTHL5zyMilhjQqSyg8fdrq5I0vfODnnW/d7FRZiH2FyAe3pUlxAGiJxk06eEHJUY/wAKPNV4SMjpROropRHTo2bjU17EEUitGQFOAP8AP1qC7QAFgPmx/dp8rCMjaKa8yyZz941DlZqa2Z0RimnB7kMc5dcEfMP8KJAQR249ap3TNFJ5i9Cfu1KJleJeOlRVprSpHZlUaj1hLdCsgyRjiopJArnjA/velVr/AFWCzh3PIOOq+3Nc7Hql14hQy2ytDa58ve/ysSOuAR/npXOo6HVsi1r9692rWtmMyMMkn8cc9Pwqpoujr4ahNxMxmuH/AIickHvxjg5q7a2UVqpZCWcg+/rz0qWW0EmGlY7iPu9QD6k10U5L4ZbHJVUn/D3F/s+PUD5zH94TkD0x/jUiam1pIYroBcjr/nrVS3uWtJTDjcufvc/rUerXUE0e05MgJxj+v1qaqcX5F0JKS5Zb9SzrOqJAqRxHdLLwFHoelW9OhS1tlXGJCcn6n/CuI0uZrPV1+1sSxUqM5P0PPtXVXUxhRZFByeX9/wD69Slzm006fw7GsWDHoAP61BMhUbh0z2zVWC+Ei8Y55pXuwy5OSM9aE5RfKZOKmiG8tYb2UuRsnB++ufy+lZUus3Fgv2e6O0N91+ox657VdurqJGypPX0xjNZt6Ir+3kiuFyGTG7v7Y710xp395bHL7XkfJPcuveIEjjRsl15b8epqhrOkQXloXQJHcRZMbdMdepAyQa53TtSfTNbSzuSVSVR5JOCW5PA9PpW5LK10/mthY8kYYcex5rZxUktTHWLduuxV0nXjpk8drfSDfNgK/QE4Pc+tbTT/AGmUkncq8j/OK5/WtPh1mGNSwDwnzI29G54+h/pTdC1d75Zo5V23EB8sn25AP171zylyty6nVThzWitl+Jt3kyBWCkjbXxn+2z4/W7vdG8I2rFtzC8u1RxkKB8ocDkZJ4BxnHpX1R4t8TWnhvRrrULyRIba3ieSSRztUAAkkntxzX5neNvF8vjrxhq+vzhhLeSnbxg+UuQmfqOfbNeViqkoQ82fR5fR5qnN0RRLMEI3bmIK9h+lMAkjZEORGRljj8O9QKSjBW3MCPxxjnJNOebLoJM7F4HfPoD7Yr5lQaZ9bomTBvMXGMDP45qEStCSJI1Y8/N/XNSl0IXZ8pP3gM8Y96JmRi5AVWHBDf0qE7X8ym2EoTargsVA52jPbmqrHyF3Qv3yVNXckxoQuUJH59gajmjV9xA2Z4O45GDjoBRBWWxLbTIYt00JkTIIbqcd+456UTzhMBVPzEA7uhalng2llRgqqRxzyaht7dZ3J3h2jOeh4PcDtmiPLJPmG5A4cFVIO0HO7sAO2avRyLMT5ilVGMP1BPoB7VUmUsQh+4SfvDgD3qzNMm5DGAcqAc+vqPahpySFzPm8h0qxvB+7jwwP+frWfPG0cudrOR/tYOe5Iq7aTGQlTlvXdgHA9KdLAs6s6EDB9efpWTlyPlsW5Ka3MwOVZSuNgOCrcds8VDLcvDE5icMGbOPQ9atSWT5wQArg9MnB//VVea3a4l42xMV64AbIz2x2rpUo2JcpRXKOju40j2vgsf4sHj8MVbS+idCATgn+Ic8c8elZF1CQQ2cqTyB79e1RhCzgA4LDg8kHrzS9kpdTF1pNm+GSaHcFGD/dIIP40ySw8stglFI5xyPpn0rMt5pI4hCNpVB3J5OMVaGpCORYw5bcBnI4PJ46YrmVOSk42NozuJLC8MoBYkMB+HAB6mmyylbdgMshxt461pTXMUgUBB8p+96H/AApHtUkYnGQRwK0Sv8Q3ZfCZKhGn3OD8px8v8qknkIJUbQoHfscVK1mjASGI9R7d+fSoiHR8uilGHp2x0Oavnu/dErLpqMtEWVmBG4gjr6gc9auw2agEsACxzlR+nBqNZY5pEHyoMDt39abMkqpiIhoxnlh7/X60JSkl0CK+0Tt5cS/6pSR2boe3JpDp8LpvjRT8pJA6jp2qu04dArxliF4Vemc9z6DrVq1cRBcEHcCC3cZ4+nFZy50lEvST94h+woJHRoygVfup1PGeCO9VH0aMBhhlJGcEngY571rS3sTqVEZJJxuA6e5pkplaYyZEhAH3Rx9eO35VPM0/QzcIp+8Yk+nCNQwJT5fvKO1NGkA4cAZJz165xz1rYMSPIQp3sDk9euOeMnAqs4IUfwcnH04610qbk/NjdKNtjLl0/GSnEu3DcdeOoySRmoX0CK7MY8oCQjGO3rkgHj61svGCuWQsScH2H405YXViw6AYCt39xTjUnTvGLOdUot+8jlV8PIUmZ4UZwMdMjGfQ9c1WXwravGQYgOxOBgA+9dfBFJHJvcA5PtzgdD6YzUj2iToC42vyNvXcODnrjj3rT284x0FLDQl8SOGXwvbr/wAshgnjH454x175zVK58Lokbq0RIyRsb7w9j/nFehx6cRDlNoAPII7c5I7Uh0u2dN5wGz94Dv1/EVf1tx94wjgqdnGx5u/hpQhijBBCj2FVz4ZljcvwV3DHO7jnqMfrXqC6VE0EisoG8jPUY7gcVQm0eSIFiQUOBv8A5Vbxs5e9exyPAwT20PP/APhH1llJlKqxYZPGT3wRW3ZW0UYEQQebg454xjg5PQYrXm0kl1bGEY89sn6d+aji0t2aTchaQDG5gNy4HbHsar6yqmp0U8LGl8KFC7/mQqVOTuB5/Ppinw6cBIzjMqklhzgAcDH+RViG3e0fG1vLGPmwQPYA/wBK2rGISROgADgMD747fWuOdVxT5TpjSuzMgsxCDgfdH8P09auWyvEcF2YEZ25zn2/KtMWsbRhiCXJ446dvpTHgLEhRwBn0IHQ1ze0cviOiKS90ZFKZSRgLjn5ui/T+tW4mjYq5OQwx6jHcnFMMRZFXAVWx97r+P1+tCoIwwbO4AEYHAOD1HcccYNZOVnsav8yXy1jKx/wsc9egAOMnrSNCEULgKw/jzzg9MepqaFQw+XlAoznHU546U5YlB6hiB9znOfrTbbS5SFFtlUKVOWfMefy7Zx71PDMXfcAyhRxv7+9LLbPHPtXbkj0PPOecfSkaFmfcx3SYx/jW3Nf4mS00+5MXBk4AJBHHqeo5HNMaARsx24XPT061ES8MmNuUI/EVZSYNwzcHI3ZHJ/xpNJ25TNuw2J3e12S5YjjcMgfXFEixbC0Tnns38s1Mlwnlck5Oe3Tr2xih4VWP7/DD+Hv68U/h6FJNL3tiq7MFXzFJKjvyCMdKzrpzEjHcNoXO3v1GeM9Md60Z2UR7irMCdoz9OST2qjLEJZ/N4O0fcbkHJGOQR057c1XLJv3dEVCzfumLeLHfAbkMb4+6cZPTGDn61l3OkCWAiZFkjPG1h0wcg5610z2qMwjJDEdWwfTrVNrRzcn5vMDLjZ2HUk4x1rWnVlTYqtGNRe8cNfaJMs7SRiRYyp3MiBs47Z69M1SuYJYNkiRsUKjHHBHXtxXoMlsglI27dv8AeXIPHUfn+dQ3GlxXYKOpw2OPfPFejDMJRa5jxqmWxfvHI6drE2ntv8qRHxgBMNzxk8n0rWvfErX0caMjNuwNy5YE4zzxxn61oXXh4swaM/MBg/T0OD0qIaKkci+ZAElz93Py44A5zXVDMoO0jjeVO+5yt09xbAn7OSoGSFByOQMY6nNIlpPcANygYA9AMnPIPpjrXbNok7srdTgd+316/rVOfS2Z94yoB+qn15qJ4/flNaWA5fdkc6mmPGBJICwB/jwTnpwT3q3GZQUKEhf0/Kt5bRrhW3xjnPTqBzzjFPWwCxqyheow3H8vTFcE8S5tSlqd9PCqm/dKVvIknzMpdGUc5AP0+ua2rO0M+1ioVgflVMDI7kjrVJLIxMyDaTjjaDj+WatQxzwIMnqPmx3Gee1Yzm3L3Tdxempoy2DFSYgeD83rj6UsbSW7AunmbWAH8OKIJCSzFTt67cY/Wp4bsyKFfaOchm6nrxjFaKTXuyVzKSd1y6MZu3kpnYueOp+vNSBg6qA0gOcemT/hTZrQvJuUkFfTnj6UPJNC5TYzhenAIGe4zWkWvh6jUnF8siWNnBXeoUHIJ9f/AK9OezhVdu0EbeOT09eagt5ftB3FQxJ5U9Bnjj3p43ly2cpkA9e3PH1qJXi9dCrNrl7jHt5XQCNw5HTByR9eKrvK3mFGVuGwGbH+RirykQurAgbmwfoetK0cV04DLhlP5fj70czh8RDi2/dKSoZEHzD5ScDt+VEm8PmRA2Dx6c9fpVi4tJSpaPClc/eBH4f/AF8VXiZmCLKWHOOmcj8vWhNSvK4k2nygyiQnaAQTgHg84/w70yRzAQH+8B/D9e9WkjCEsMAfwoo985/KoZ5IURvOA3ZySo9uBzmiDbXkWkl0GLc+ZIGRctj+E8fjVhm3DG/LA549enXHaq62sBDhAHfr8vTkZx+VOhkxuUKIgB0xjJJ7GpWvw9Cb8stdSaaEGMgYLqMnHXp7571nXUc0aINjlCQd2eB1yMY9vXtVosbdm3Oc9O31x780xkMSHID7hx7H+ldMVaKLlyyXMZl3GLhMNhQjDbtyOcdc965lpWtrlkO9Xk3BV9wcE9OmMfpXY3iB4CxI3f3fSuanGbiHMQaVnAHmdjkY6HpX0OSuTrqUVex8tnXKqL5nY9/8SeOdO8Wfs3vYy3MVvqOmtG6WxyWKKSiuOODljx9DxmvmWHwuZ9ShuGVhGynLKeUOOMcc/jXs/wARvhrb+ENIstbS3X7JKFEk0n3xIQMADJODnGOoI5FcdaXUW0+WWYkZx2AHb3r7jN8di3hoxlStFXaZ8rkOEw0b+zne7LS25EMZjdcBQrc9OmAcetIEeF38xSGBxt+mfapkcoozj5jnbjjOM84NQyM0zgAEZGdp5IJPrnFfk8ruTlLqfp6pqEeWLuRxzswUn5EJP8uKZMgcMjFn44fq7YOfbgCrItyY28w5bvz/AC+lVpFJjVlY7ixGMe39PWoi7Ds5I5u4WCaRkMnl4I5HA/E4PFYXi3wrqXgtYbm504raT7fLnWTcsm4bgAcehB9uldPr9q09nI6AswU5TJDHHIwQRxXuuoG08Vfs3X+meIrWJtd0+CEWU/lhXEYZeQ2DyVGD+PANfaZRgf7Ri6UNGtj88zjHPL8RBS+GWjR8jzRS3Sr5i9jkRE8dOTnHWqyB50TBG5gSWyMYzjof6VZninzhcYAwDglmAzjqMHjvxmobh2meLyx5bgDA2Et057Ef/rrirUZUZunJWaO+nKM/hNfwtq82nXjRlgIwSMsD6HHAz36cd67+O/imjUuFTk+3I/xryS2gcXjTA4yW6fwkcd66Ww1UrYnzD5hVcyZ7ADkgDPP9a4p0oz9TvpYqdFe6dxPdqz4XHOSV7AjJOeOOPSsS/wBTS5tn8kiMN0f07g5A/nWKupAcoXkB42kHdnHPHarKQNcAsFMQOCF7A9fbNVCjCmtETUxk5x9TO1bxGBMkIlAjUEM6AZzg4GT2zXMC42TDey7ck705wT1wK3tY0GW7cO0ZRwvPBG7kng4wa0vCHhaG31BHlZnlUgrxhRjkgjnOeK35W/hRyScqlpblnwf4QuNekMUpMEcOfvoQzNnODnAz36HNZnxD8Dv4TureT5vsk5by+hK4x1IGMnP6V7Lr3jLQPB+lIb+SSfVdivb2EKEkjJBJOMKARkZPIBwK8M8deO9Y8d6t9t1acMw+VIUQIsQ4GAABzxyT1NbwUYQftNW9vIxUZpmGrK8bnDFu3oORz161Nu5jUHeo4DDgk85HP1quZCOq4DLzgdeT+VSR7wEKxnK59SfTOM04suzTLrpLKqrLCpCjCs33yMkgE98dKW8AQgeWElU/eyevXIA4qpLLJIuGmOwcemeeeKlWNzKfJlPzD+MA9ufbP06VaZSv9kYsIeV8Dc/973J7D19K0bDSpy6yhiWBxJGcngep7DpVexgZZhGVLDqGXqCBj16fTmuk0NADmNT5sgAkU56fj7D/ADmuilDmaM5u0WalppBh08FeZTnK89MAjp261z1zDcWszCWJAeDhie/XGM5APvXpdnboLUbVBUDA5547epzXL6tGkKzIEHnSDIKjlcHB59fYV9bisT9cwsadrcp5OHpulUlJu9zj5Y42MkkhG7afUDHIGcjpmsuaFC7PEwUkcDnntWtc24aVoXYylVyNw29QASBk9DWTcWoDuQ5CADC4IPGR/MV8ZUhyM9m6epE8IEhDP5f+y4Pp2wDxnigqBG2X5BwB69simzZdlkBLOQc7uenfnmq+4kZxg/zrC9gTJDM4lJDsGHvzjH+FMExQY+Y5PVWOaZx1yMg05QZAfmUED+LOfXjFRJ6AjRsYneWNQD3479cjOK9L0JGisrdtrBu+4YORn/Oa8u0yOSW4Rl3EA/4c9a9h0WAyWao6MMADkYB4GOc+ua8/EPlserhNW5Gna3SlAr4LcHK9f8irqsiqoOWcnn5Qe3JGfrWfFb4Zt3GM9+gxgdR6c1NagKiymTcrH6EdMYGa4br4j0ncuzWhLFwCRuG3tx0I9aWScwjGzJIJLbvxx9RSx3xyMkPhhx/XHarMsy3KsNqcdF/HBBrPmk2uZbFWWvKxizgxEB9zkEjqOMd+KaGDOjMRuI+8OOnHA+venSWRUmRMkKPmGeo46Cqc0EoLMS3QELjj+dCtrqCagti6xMD+XyAO5wT26ehpZIzMmQT8309etV4JnJRmQsD19hk54xUqzxLKI8hDknHc+36is0+R+6Lmv8wj3gYVQEDd+vXBqy4DjKA5PTnjPr+VRR27xfN8rAkn6+mT6CnBwy5BXeRxyD7nAH5VrN6+6y4tL4nqTNCYITgrtPOc9TzjGBRMrp0IcKvzjB/IVWacpHHnGRxnkg9e1TxsGUjlCRnHXvXO03725peKsQiJ2O4KYyT0IzjnOMcdqVVRGPzMMg/T9KcYysWSAy552dfqPpTAuyRQCowfz9/rV3VhNqPUhhtzbMMFpiOQnbJ65PsKbNcFgRIoXnI3DOR6A1blcLmRmbJwN2OO/wCdRLCJgQNyn+F/THPWndvWwleSGidZI1Cj5hgjnBB6cVOgKZYEHHJZu5AwB9KrhEhCZwwAOXXnr0B4pn2YmMFJGYZ4H+Oe1CWnYq/IveLZto3ABUqM59RnnrVCaAl/mIBye3HrzirZCuHLgkY9/r261Xnm2CPDByT1xt6Z60k22xWi7yixjKUdU3E7QMsMdMdv85qBYUdtxUvn6jtk59eauhftJ2krnk7sdeOATilnjUL/AAl8HCLxwDjPQD60k7ddRqzsUGVXm2hDuAz04P0plxYCVeGCk53b/wAOnuKtiNUYsC3yk/J2yfX+lQuhC+VhTGGJ5zuz/n86co3QR95PQzJ9OSdSVkVsE9Py/OqFxYOtwkm6RGjGd4yh9cgjtxXRqgQ+XIQEP8WzjPHTnjJprW8skYdmBZflGcEDnuD1GPShylTiuo04q8ZdTPsvGet6TMreebgBt2SArMBgY4xnB5yRj613ejfGKMXOL2KSDjad7gq3HJPBx+NcNNabEJwJVPGOg6Yzz2qncWTTSxqzLGQOw68ZGeM1rCVTuctShCUdtT6A03xdaajGpjuUwwwq8nAI+nf1rQW5gkBEbsrEEDcDjPYntXzdDNfWRaS3maLGPu/pknjiuk0f4kalGE+0ReYGBJRBywGATyckg9+57V1Uq3Mve6Hk1MLydT3KC4eP5CTLKP7wGSPfpwKeJY2k+YgHPO7kfhXntn41S5h3xl4yDxuGCB3Bwc1I/jY5YbSSM9Tjt+NdKamnI4Z2XxHoLskaiVZABkrjOOnfk96q3OvW6P5TIxdWweBn07nkV5nf+MLy5eMpLGmMhhgc9enHH1rnbrxMzMx+0sJF/vH69MjB9605boy54pHq2qeKIIABE+SGIKrjj69axrj4hPC0qx5AOOMAj1BzivLpvEqTqI2kIUknvk/Ujis+bVLm4VdyjCEjHI/MDk0klzGM8RGKPTJvGty026LG4DGc84wRxnPHWs268VTxquJQUHATOSPfOOoribaaSQFn6DAAQH8eDzxWzZ6cWI/dyysxyoYjgHt2wPrWM6nLLuYrEOa5oouPGNkQBB3rz3I59vWs2/DMwcfvEVvuAcdRz1rZjhkco9uoQEkSFhnIwOQc4Heqt/EgR1UmCMrxxgsc8k896+gbt0BuTalfUyG3STMZCwDEAxK4z2I5zwBVGWxEgaWOMSPGSW5yFxzkc+1aPlJH5qB9+RgsO5Izg9uKz0gjkkDnaYkJGCOjDpnPQVxqLjJ8rOr3WlzFGJhA+8yHzdoYHtyfy9u9VrkiBvMdiH3cfj29BircsxnkOYi+5eEwADkc5A4wKr3EAJZdofLA+uw8/wA/SlzWk+YbTiiJY2/e8sm0Y9OeoAA5qAW4DZ2fMRn1HHJ96lLCMPK7eWSc+vHQ8UgABdCrBQAT15X+pqZ+8/dYLS12QIxibDSEBhjHHBHTB680+eZMHzECsB8r5+6fy5zSgGR3jICQgjyhgMVJAyQeoqC6JMW0/M68kbPfHBNZv3nsaL3vhGvKQysWGCf4O/6U2cMI8OVyzkDHPvk/XpzTypSPI2qXDbQMDHTkY+vpVNF+VQHjeU7m75ABxk5A578DvRZJFO6iKrA3YGdrAj5i+OOCAcHnmtCawmBhYqpiJLb/AFOecA4J4qg0zvKi4YheQcEAHPOT/WrQui8QWWYuVGAWOQB7CnZJc3UzUm1sU54GT7Q0aspIA3OfbjnmoWKQRRoZGW3DA71Jzu9QQc9aszzGWaQEbkJJKNnGOMYOe1Z6RhAjEyPgn5MZwMc47cUrX+IpO3vFmVEWJjJvIJGW7kccg5yariOJYpRG7bGI27uflyODz16j8amdIyZsFicAlGAxg56cdfp0pxw7F2AClcLtAGRn06Ej1pXt7xTs17xDbtLs4RMZBUsdoY45xyehyMVLM6SQJFPuRiG9V5z+oyKY7ZkaNcxRRglX2ZLH0Hp35pIg4CRO4KkgnOXbPIGTjg47VNlK/kNaIgzJC7KFyQcgrjjPbHU9fSnRRIwjyQZQTuCvgYJHTke3vStcsIwRHJuMhHyJkkdT05HH4VBJKlwGjdFKkD7x5xyQeB3+tO3MyZK70LVyXaUCQMpAGCvoTg4pJLiaJ12nITI3LgZHTk8AmhrgmXc4IUgfwZ6dc1XljdlIgACFsnf0HQjI54pJFLctMq3UTRMkigYYEkbs56ewA/OmTkvGVUthTk4A5PGMn29vxpSzu+1pN0mCfw6cZ5wKYLvEDAjuwAPXqcc8Dp3xmh3SXKGz3It4Eib2cc9AcbicZJA4wKjKkyyxrMW3YIOR68446dKnCvEyqGZt3J3gfKMHjgc+xqKS2WVF2B1ZC27gjjtjsar4vIttMsKVQBEBkBbnkY5OMknA/D8qiE4gl2LudACTubgccAe/tUdvLLJKsYJRy20sUHIBxxnGD71PKQqNC6CRGB+VMbgSep7d81CVn3Muj5hY7qSN0kWUjcCNvt3OMdRxTYMDMYcMqnlwQc5xxjPP1pEIVcMrZB++nGBg+3Jz9KZKqRRpFEVVFJ38AHrwfr+FDsyk+aKHxqY5VLbgWJG3OCB6ntgYFOkMjNGS++U8ttUFcc45xwMdu9IlwWRZFwWOR8+ecYHGev1qtG8kACsytE/GN+Spyeo4xketEV/M9SG7FkMXCJuXzmznnoM981NLEzAbio3fxZHBx1B7fjVN43LAxgeaRjfj7o9qkuJAoUeWWchgWXoTxzimmu40lbmFiX7VKTJE2+MZBbpnHXjrn9KsJG7DYGYqoGc4YYxgjnnPvmqTBxHyG3rk/Lk44Oe3pU1khljO5niYsT5SfMcYzz7Hr2pSQ9E/d2EnkWac7sYBwB1HTr0796RiFg2oHXLD5kweDwQQfrn8KdCscasrluD9/A6ntgU9Iw8Pkru2KT/st1ycngH/AAoeiFt7pGsSraMEZZZWA8xUPIOQc9eM9eetRW88jW5RggPH8ZwemcnOBg/rU4KTqQdyhOAzofmPPBwPbgmoYwbdm83dcsEyDjauc8DA9x15pJNiasyZ7gRBCit5THHOMZ5Hf2qEWY82ST+Isc8npgcHtxQ0iyzI8rl8L/Dj5Tjge/Hp6VLIwddiqzhiAy+/BGfT+tO/L7w4u5CrsqGJi7gDg5yDk/ngdKeLcpbF40bzNoG7Jxnpz7e9PmhAlZpUYMvGMAcYwcGlMxjiRF82MkbWTjlTycAHk+/WndIpq5XCzPL5cjHDfKqZ4YHqenb8KWMykMjZWIAgN3A5ABz3+nFTygRo2FaVXByUxkDoAcnI98VCS0pRIGbaDjt+Rz/OhPV8plbrcZCI9oQjlM+uMc4JOMnOO3epSqSRxMyhUjO7yz82CRyceo7elVnkdZsDMSEeX84JBOe59KusXXOxleRBuB245GRkHGc1nO8bGie4xgDJGwRSpPPOSeuePQDHemqskbsEUkMCN+7hcnjANL5YeCNss84A3MFHHHOPwpUBJjkijaRQSQq46+vUYwM1Sug5vIS5jeYRh9rbWHmbDgcDrzyexwKmnYxlfKXLk4I6fL2PTrVVbpNo3krI8hG189OncYxTmypOECljy4/Eg/8A66NUCf2gnZ9rbnZd+F6cr9TVa3tnikQlCZGQnfvyCDzz2B+lWoZ52iMLx+YFJzISCc5wB+X8qhjdkdQ3yxBjt6DHp7jrVJaCsmye3KRMjjOGX7rE9PXk8YxVfc8gEhcNkFSrgbccgnB/IH8addbJbgMyneABtPAIx2IH506NFSMjAR34HPVR3HfipaEnf3Rsk+21cnaTkncjY3EcjA7VGFNuZAWDkxg5zkFTyQMcZHSiR1SEB1GQ331HD8Y+v5elTOjq3lkAYxll6ADGRg8YNVZJlaDBHElttyFDD5WPXoM020TzosJJEFwSygbifr0wcVJ57TFRtCxqCFXGN3OTge1OQqwmXCqQOc4Bb1PToKTbXxDs2iq5ciVVcx7VG1lyFJ4ODzjj1wc1PDGXVY5Qvycl8de3XHf2qF5FW4kW5VdikKVTJXpn078VcZZIogGBCk4HXp7/AJUm9SVo/eZXeQnKgsyK/GzPK9uevtUkzuHURkjCbRknaBn07nvzxxTEgEKsFWRdyZDYJVhnBBJ6HvUn2YyhjllTblZP7oHbJ5JPrzSbSGlcjaTbO0f7wzBcB1xg559OufyxREqTMN5KsWOFJGQMjnHfn2qYyLIjb5AMjaeSGXHII4x7dahit3UCVVyGztbPIAOcjAoUmvIm6Uu5IYQLlNkmQAAW+6MgHk5yevvzUfmGGCRXkZ42OeO/HYdhQiuRtbIYDBZCDxjgkkcYznFMlJmAeUs8pb7uMAqB3P8AT2rRptGm6ZKIGHllWAABBcfMQvcADqT+HNOtleNZQyl4jggv1I6dMcU2CR5wvln92hJDKm0YIHBGccc05JpoxJucyAJk5wMt14x6VNvsibsxJ1aZmxJghSTxy3I6ZNEMUUVvDtfcZQP48+uQcdCPeoZpFA8xnJQHjOCNh6YHXqfQH1ouJ2C+cinarY6jDccdumfpVW0RDbT5SZ4QA75aRGXbs6nocc0ssZWNjGhMnlqNuQSo64JHoaiAYqFIYZB3JwOT2pY2ljaXaCGY43cDPIxz6f1pRWm5Vr/EM3BoW+0YCxkY7c49eopZPNljWTKlAuQuSDnn274FWG2PDKRubZHj5uc+nHt071XKIkBCqcjqqdu+KmTYaJ+8PvJg6K7lY1kHKAE479B3/GktgAu3eRKFxxjHU/55p04Se3VN4QDpkgnHpz3zVVYBDIgberueAxxnGO3TFVFKxp8DJpJo4XBVjGzdmOOfbsKJGQlSwG11OckknpjJzn61BNMJmYuTM8a7eg5OcdSOwoaSEPvdwyEcIf4lxyCB6H0NK3MJu4sVzGsxUK0IYYXfjj5Tk5wc89M1ZSYFIgFjMfIy3OSc4OMYHFZzQCKdWVWl2kdEzzjPr9avXBE9ywckoQCrAYGQCCOmc1LSugg3c94/Z48VtETpUru4jUnZktuHIAGeBj0z0r3+SQggDgjn3PoOlfE/gzxJJoniKzu7ZgwjPlmLoNpIBOQOv1r6/wBI16LUNMScsHdhg4xyefbAx0x7V5GNguZTlomfTYSpKrDa7RavJymCpXhvm9lwefzqvAVn1FCEZQBwvPXOcnHTNZOrarHaKxmK/MAScenPPtmrXhC9bXLuWZWIPA6fezn/AAriUouPNHodMU1L3lY9N8PGXeBjCqPy5PH1Nd9YqFIBw7Docc49Ca4fREeF0VAqydeuCcdCBiu6sHZeAGII/ixn1yfp0rlmr+93O/Y27UFEUjAJbNa8JAG77y557Vl2WJAW3ZXv7HvWrAEAAZjtYflWeiFf+UtQqpXIGe45/HnFWxiYKWPyjpt6k/hVcoY1AVTgjJHtnnNW4VBbJyRn+Hnr6VpZWNEre8WVQbg7bsDgD1/Op4HJXIJ7+lQSzBHJ4UEfn+FPgcNGvGM5HT9cU0mmSkyzCzFs/wAA4/GrcSnOc9/89qrRAMNuDjP+TVpAZCB0x/TvVX/Abdy6PnjCIuGI/pVi3tyDlhzmmW5VVJ+8SP8A9VTxykqMg9fxq3LUyvdFmNAVK4OSfvdqeHHB5PH4U1HJYgk5pUVgxJHAFa7md0ieFCWyOMj/APVV9ZA4UbsFeDVKFwBucYweM1bhGTuAPAraK0MpMmV8bh78Ux5NqkDOc05iFwcYqu5JY7Tnjn6003cgHdtpxyT/AA+1VZnEY571MyuVJ2nA96huAUXdjLEYH5UlK7FdFSV/LGQRnPPFUbyXK7iM89N2KsyMI1xznOcj161RnlMrltuMHJ/XvQ7dyt2UblyWPzk7jn25rOllLHYuQQPvValk/eFcjrn+ftWdOzL8wYEEehrJ2Ldkije3BZi2QVH8Q61z88bX0yQxsd0sgUeuScADitS+kBX5DjBwfrVv4caWdd+IeiwZIiikN02OchATg+xOBXVQhzSRzVZKEHI9y8LRHR5ILIYVI1Ef1wMD6dK7I5kUYGQfSua1SzaG486MbMn8vU1vaVdrc26EdQo/McGveTv8j5mfve8SwsbeTbgYNW3YgBhzmq0pDKeR1/GktrxZRsY4bFazi5LmOWN4Pl+4uK5K8Z6Ur4EfQgkVXlvIoF+d1Cg46iqE3iO28uXZIJCv8K81irmrV0acb+U2Gzk1Qv1NrKLlRnb976Viya9dTxPLBATIpwAQRx36VThl1/Urhd8W2FiM8cbe5/GtZxT965lD3PdOyi1W3eLd5i4xn5uw96RdctJG2idW29cYrmrjTrdNQaycMiyR8NnnngkVctPBVjbp8plPvnr9cAVk7I25kVfFet2F2gt1nXzY2DDqR/nH86g0z4ixJaeXNHicHCIvV/z6V0MXhzT49u63SQ92dc5+uRXL+M/Dq2U8OpWMCkxn5o1GB7HPbHp/hTjJfDYVzVsvFV3qEbOLR4trYOf6DFXTf307YRWGD6Hj3q1ol/FqenQzIAMjncAGB5zmtJWCnAXn+dJ3TC9jmL+w1y+ZTDOI4voAT69RmoU8F394o+037cjnv+B/+sRXXBwflJGAaQyqgb5iKS5mS5JL3mcla/Da2ifdNPI/fqeT+Z/wrS/4QvTbeDCxF+O/etc3iKOTnmmSXgI6HNaxhO6MJVKdtzN06zsrMiIwIuD/ABD/AOtW1GEjBCKFz/drDvYzKwkQFSOenX86S1vZGYoSc11yw/P70Tz4Yv2cuSSv2N8yqATuxxTZJ1A4I4FUVjeTgnNPWDk7mJ/2a5vZwj8TOz2lSS92JVv3Eg3xrhz3qCHUJZ32cgjr7VpNboVyFHFZd1B5Eplj4OOa64VISXLY4atGtB899OpdWB5DknqKXyQmAeSKba6glzGMHkjFSl9p9a5Z1Jq8djvpUabjzR1GyBFXB5NZ8riFm4+XP/1qstIQ+08A/wCcVWm+Yuq8iohOz941nTTXu7iyuHReeQKpTkxMCM0RysjMDk57+35U1suCScjPH61afs5eTIt7SPmhTIHXbxziqEjiF8DkGpJZhA27gYJrG1DXImMkUREsq/oOefxq17r7xZDTkv7yLt3eRrA7uwVMcfrXLv4gnvZfKsMGI5Bk7Y6cZHrRNG8rSC8kBRzgIPT16Cp2t0aIpEogiA+VVx0+lXFcvuy2Zk5qS5o/Eh32KFWWWcmeQ9fT8qtAOF2KqxIv3VHA7nkAVSjuBGu1jgg4qK51DzWIG4uR/D9OOaxnFwZ1QftI8xqLNHEmeMqOW9/aoZ9TSMrkjGfXGfzrLX7TIux3Cjj73JqBrPZOzFS5I/i/nUJq5suVE9/ei7TdGuFxnPoQSOc1Fpsqeaskpy69M9Oc02aBhC24qM/w9P5CsuSMwXn7zIUjj0rppr2sHHqjkqtUpqWye5Z8VBPIF0WKMg2j/PvU2iasl1pCqCGC/L83r61XubZ7y3lhUliVx7fh9K53w8s1tM8BB2FsZ7ZAxxXMoSUuU65VIuD8jrk1YQTGPIAJPTFPl1lCwTIVSK5zUbFmnBy24H7ue31xV+00t7uMHhlxgf416E6UWlM8qliW24RWxLJqiPGS5+6eP15zVWXUzKzELvbPG2tEaMilkcE4xTpdJCIGVR85/iPb1opzUfdFWpymuaJw3jy4ureLTb2OMtNHOF3gEiMdST7ZH611UUr3ACoAVIzx0zz0qTxB4eGp6HNEmRKq+bGv95hyBn36fjUHgzUIr7SY2kwkkTGOReeo9veuSU2vdO6lTTSLkdkURiW6Y+9XG6k48O+MFuFYi3u4sFW/v5J4A9AP1xXa39/HBG+TgHt/KvBP2ivivB4I0KC7EaT3zSeXaw7wp3cgEgjkDOTjoOawUnFOUtjqhBykox3Z5b+158Vf7VCeCrBvMSQrLqT5GFiwSEAxzk4Bz2zXzTJh93lELEM4XIOB25x/Ko7nVLjUtRur2+d57y5kMs9xxlzk88D8MDjHanQuNpXIwTndn3/wr5rF1ZTfkj7HCUfYw5fvImljnAyzYGPm55/H04qSaUyISMkEdfT0okUYBK5UD7o7duakaEw2ySgAoT5Yz0PBNcqV1zHbzIjiAhB2fdI7/rThc7sK0eWIPz9QOuMmq0MplUSZ4Kbgp/UDHFOBZ0XgKMZ56/SsndsIu73LdvISI4zGcjow/H2qUkIWOTxg/TtVCGZvKO8D5hjdu9MnsPpT4LnymZM7889gc96SjL4QvqWmMU0Y+bZJj+Ijr+dRkkE5GzaM+34/WoFVWIbaV5+XvzVhpCVIk+Qd+B6/SlZwG20iBrl5k3kqVz06VNkb1jABU8fTPqaS5BZgqFTFxxz14x0+lQoHcEZyQRnoB06VUo2S5TRu62LFzEFYLGq+YjH5c9+e9NST7OVDk4JLb+mfb3xVfznjaRGU7gcfX2H0p4lBbZKVOOV4OPoeKSin7xna3vFuS7SaNB3HQ5/EZpRAs7lwpXbz9ex6iqRtwy4RmBBP45JOPwqSKRo2/ensQPQ4zkY+taJJxvEejRDeRgwgpgnJ9emay0VFl3q4dmz8yknGOgPtW/sMxITBzjt368kdMVQe2McxOAHBwfTr096KbafvdDCfvMrLDKTn5fM3DjGPlx/OrcWnho3JXcMZwcccdParMVv9pdmAO5TionlbzNpLbQSDx15xVOfOxJIihsfs8bmPcRgE73LHP1P0qxZXTwyIm0ZB556j6EVKzETuzLhVA5H0P8qiCl1XPzsejYxgfnWco8/U3j7sjTSaOebDEKSBgt/9b8qJrOKVSFyMk9wcA89qyRPPASCMxgEhmA/Kr2n6h5q4Zm3nP3cY/Lr09qw9lNPmi7otTjMpnT1SQ4JJyOvB/wD1U6KYWoYFQGPvx+f61rJFFcLgMdwPzdOBk9eM1Wm0xGLIemeGXBDCrjUjH4ipe6ULuNZAu35CV5z9e9Eartw2Du4O3HHHfihUeCMnhhnP+PTioxOxcZBHH8Iwavlv70SE1b3idYwECqCydAe/tz16VIkQU4ZztA7Ej8z0qnG7LtBIXaSdy5JIPTilSbcAhYuSDn2x0465pcrFdKw97FAd4cITghfXnrmntFsVcklQTl2wc9+aY7lVKsAV5Afdk59Mdqkhkk2kNwBgDb/hQ9WpM1vG25ObFFUsiswY9c9+eOlMeExONuWYDj2/OklugokRGKtj8Oc+1MLysxDYQAfr6n/CpcXb3TNNWEZC8IMuAWP3W9/SllsysTOhI4/75PsKU4lVdwwx/Q8c9ailuGiPzFjk8UWclyyNJWaHJKgZlYhgwB3dmz146Uye0CBPLZTnndnoe3FCzpLyQqqqEdPSmNNukj+btxTUdVGS0I2W5IZCBiQbcYP59/zqRZAqhSSHJB29jikjl80PKVKsf5D2qMzhZNgXew69jjvQ4qXTQFZE5tIpMjgMvPf8qqm2WIHJDBuB6n1xU9vOilsPlix7dhzkfSpVcOnyqBuB2+hI96ynFwfujvdlSRFfAhI2gY2HBye/4VOkbhVJBYN6dc+n4VJHErKj4w3OfT09PSrDMikkqoAIH3evHP50oy1fYvS97Fa3DPMCcrk8f7R69vSp1V5ElEoGAST0yfcU5WDF+Npzxu7dj261L5QSQbsEkcc859PyrPRPzYnoNWBHKs2GQjg+nvg1Hc2u/lCHwOdv5ip1d4mHBMTDB6fy/wA9KcrvG27blccZ7/hV3knpsUkrFKGScY3QsgA64wD2qSKcSO5JAxjH86vSxCZBgjJGR25qOWzVmUoA6ZH3W/HrTUtdieZjFmSTgAxk5zTzbl8mNhgnlvT6elNVUIDBQ6HpnrUtvOp2ryM8dOKd7/CQ7IY1hKyYJG/19scflUCW5QbTgEcrt9f5VfYOrNuf7pxt7U14Q77QwXceuM4/GtVKy94lpaFFVlcuRIqnOMe/fNWIboPF5Z+YjqxHHvTWsgxU/MitnHqfrSCMRtsKFlAqrxktyXeI+NUZPkJMfQ7T/TpVa4QRHC5+Yfjx2qWGCUqWL4XHT3/xqNpWSNUdTgjhv4up56fhQ5N6xKilcomPy28wbWUnl889hio1VWkkePaM9D2UdMnvir8as6uu4jrn2z0zULQxyAgEMcfMwABPt9Ky95PY2uvUoXKyZBKAj2Q5IB/Xv+FDW7NJwE3A8c8rx/8AXq7JG67S4wOnAJ7HHOKYzoHUY5IHz+vt9aanzP3UZtp+6QpCxlOcFwfz47VNPakxjKg5B+72+grTt4zHGDgOW4P+cVFfQCVWQE5xt2dPfk9hW0acXF8xnLmTRkR3D2kIOAV6Hd+RH50yRUUABcZI+UfdUdSetObejAsuzIORjI9ARQ9uIyjgHgkkbT69/wD9VS4xT2NVJN8vUieBS2YVOOeg9+T+NRiBnlIwFx1//VWgA7rvTC5IOO/4UirtiUhcAndwMj39qFe/vEyvJ8pQjgK3Dqy+WygYYnIPOOnpV4KGbcFU5PPpz0PHFTeXBJ8uMsQD0/TIqxa2rQ4yMqenv19q0i4yZjUjp2Y4QRmERjaX2ZPPXgZqMaeSFIUMD0+boPY+9WAAGffhlIwF5z/9epXKMipk5XH+AFPmt7pk4przKQ3wEqjbWzg8g46Y696VLgMSZMAA9ev/ANapDCZGwFHHXbjP/wBeopomZzgFW67Rxz7CtI6+91Hy8okloRI8oYDefXr/AIVFFBcW5xkEgAk5/lmpo5t0YV/ug9f8atJPbgbmyGP6jNLmcuhEmpLm2Zly3e2VA7AKDzu9fTJqUyAxFo8EE4GT71Fe2ylTs+Yk556ck+lMgMcUOMneBk7ufwFaJqXQlNuxZaWRVw2S44xU7xB9gJG0EGqcMpDvIqjnk9SeB2p0UhmwCQrEgfpnNZyhZ+6b80U+UW4s5WeQoxzt4Xp9KrbnVt0ihlX+LJJ+gq/Fcjy5C7BVU5BOMsemAKNgnO1iikk/MvTGT+v6ZqozaXLIhq7KDMAqtGNjg7hnkcdffpTXukVjvBCg8r1BHIyM+9SXViybmiYuBnhupHXsO1UiAjAOhYkEf/rrWMOa/ciSSalsTIolld4zuUNxweD19KjuELRj5mfYfvZGAcdD+FSKkqpsEoxjlF/n0pl3JvXyim0gZ9Oo5OKuCk2o3Mp+7Dm7GFq+uCHELncwOF9Oc5P1zV3wH4fn8QXnnqj3NxA6lETLHAycYxk5x17AVjatpQlWOdUWVw38QO4HjBr0L4Dao/hrxOJ5iEtmBE0jKGKjk4yemRkZHPpX6/kOBpxUY8ur6n5BxFj6lSnPleq6eR1fx912K4+Fum20eYpZLrfIr5ypUEZxjJwW6nHPrivn3wfaXD3jZdzGqnETuWAPv24HpXsH7RGraJe6yw0i+e93Rh7loUIjV+MBMjk4ySeetcF4QtEjuSzEuSSSnoD6cDgCvX4qqRo0Yxi7WQcJUpKnFSXW5sJA8akOofpj5uM+oPvTvtSKA3UZ6ZHH/wBerczAb16Bc/eznjPqOKrG2inLtCjAkDIB+vtX4QqnPJ8y3P2RR0Y2JkMbSMDtAyeck9+B2496iUmRmZtw2gEbeDjjqM1IsJVZQCd2BnOOBWHr2qx6fMg5KbtvH3gMEZPcjNdFGhKvU9nTOarXVKHNYnjnD6tAJI2ktUnRpAuD8oYbx1HUZ/8ArV7n8S9ZsNO+FSyWjG5GtKYopAQpCo4JBGMnt2yPWvAvDshu7ny3Vg7SsSF5wMcDp6gcd61PG+n6ppV5YGWee50sAiDdkIgJJIBIAGcA4BORg1+25FShleGdTlvJeR+NZs1meYw5pW5djmH0h57kuAqYC7uSTxzkYGOgHfvWXqGgsXLNgS8nKckjnHPYYrv7VYruPzEGXdcKUx6kjNRSaakhL7Rk8EsPyGa/L82zCdevKUo2dz9PwuXwhRXL1PMlsHhwcqQpz8uQT3zwfz9arvviK4Mcav1+mMjp1HNeh3OgxbnYkiMtk5wMDJyMY7VRXw+siyB1DqxOOMnbjp7V5lPEJJdRywbT5TlLO+NqkZCOMlv3gP3eDwQAf5V2LazpzabHJuVWII8oAswI6cgHH+QaqP4VAiVA654+RQfw5z14qsfDDxxEOxKgn7gOAO+fU1uq8L73OOWEm2tCW/8AF1lJaogiL3DLw64zweRzz3zwK5XVPF93JIywBLdQccDlh6knjI6cV0K+E5DcghicjAbG0fTvUOp+CTbxrIiCRwTu64IwcY455qo4qKfLHQpYWqltocOsheVnAAcqxPmc7jnnGe/NVgquzNht2fTvWnqenG1kJBBQD7meMZxxzVNWNsxcKDxjbjOMitovme5yyi4v3hsccQblw6kdOhz+tTGYpMTGNg24IbvnPPTiolESxjqxwfrmnwO8lx5akNuGMHuPeuhOyMk7luC7iQo8qJKe6kDd6YB9qbMr28YMbklXJOQR7d+vSoZ4WaZo1XGDtx2Hr78mrEEJmi2PIAFIU+bn8MY69MelUm2NstQjypIWZUzjLLnucjgY6fjXSaJJOxaNSVX7wGAQeRjLcE4Ofwrm7YgTu0hG1D6YGPQHsBXXeH5FLybcSxyAFfQBQeR35z+lenhtznm4qJ1EMsT2QUlopCPvHGc4wcA5Ga5rVrhIpmEcgiDNlc5GOvU4x1/nXUeUI4A/l5YA9s44JNclqlwiRGZjuLN9wfe5III57V6826cOaKMaUrSRzd5ckSsuU+UFgRjDHkkZHXg9snjFZUspEjOufKcfexyDgkjgdM5/Cr0xgeQCVxwx/PoOCO/esV5HfKYAAJP0z1Ar5mvUbk4nY9/dHvsklfL444xz7YHIxxUEiiIY7A+oyD+VOZSvlqcDGfmXJ/rSOVZS4XDA8jqPbr/KuVsoRwGgBwAR16e/NRhAShAYepprhmOSAAPapolZDHltuT0x/wDWrN6jW5r+HY98yBGPytg/Tk9Mc17Hp1mrQIQQQATjkE8ZGR6ZrzbwhaNcT5CHy3PVRkDkDgeten2YWCMDcw+UA/TP868rEy95a7Hv4GKcRVYqsSsFyBkpyQcj17/SpI9pG4qxdm54Hy9SAcegNWYpImc/Pk454GcdPyzTzaxXblt21V46/eNcnPFnfJcyKcsSJhlRlcHntmpmR7Zt6FmGMhs5yB3xVlrVWj2hgoXkt7dsfU1HOHSBgiBiBx05+pxVqptzdTHkVkS290UTcpO0jjdjPvUv2mOcHPOMcgjjvjjvWdOglkjfYqlScqei8Z5wOCfwpkDFEIITrjK9D1GeR1p+zjL3hPmV49DWMUPlBV3DHv7d+tQRWiKxIbJB49QfxqBHQgLIT948txk545qV7qIFFTCk/j3Hv6fzrJRkrhFwuwZZ7Zy4LbSB3HBz+VSzFGVZG4df4uc+4okuijKhABAOQePpjtUxdH2gjAYZ+YdDjPQZo94bSfwlV1jbbs+baCQfz9qcZAyo3UseQvpx0/wpwiVg8i7QQMbVTB5z7etNZWjiJXG4H3yPWtLRduYpU5J8w4KVkYIx8rPC8/L+Pv6U9WhAIckjP3f/AK+OlMyCkbLI2VJzu5PTnIIpGlKxNMqByMdsEjk9hUaX5YlNRUebuPUo6LHGd5xjD5OPc5qQRlVCOM4P0x/kVWZ1Me9WMe4ABef60AuFCOoJKk7mPK+gzV2TWj3KpyjL3iZJUIC7TuLZ4PGMVEUJY4f5sY/D8v1pYpUVWx8uRgL159fxoiQI4lOTngsfr0/CsWnG/L0KuneQFP3gKFvkx19fx4NVlgUSLmRjxnyscetXxOHySd/OemQOvT8KVIDLjGEyc449++Kpcyj7y2MVFa8vUpwlwOxDZ4Ykde3SkhElumHAKkEdRgjPfjir0kISRtgB/wBpsAn16D1qJ7dcNkZGMFQcehFSpfcauPKtikUYRls53Egq33do6Z75qePasKphVcZPI6mnPCkaN5Yxgjr3x2psokZ13wnAOcoRgj6A5HPrT0YoLlY2OJN7ox8zcM7l7deOnrUIQswK7nOcbOvA5z61LEjzyM23Zg5KqOe/XAqwSyzOS/XDBMY5+o7Y9KpLmko3uRKS15timYyJQrBSr/3c1MYY70KzADgrt6lR0zSSXKByZXXIPG0YwPTJFV7m+Ij2jbHkn5jxjnp6811+wlJe9oeZVzCMI8sdbEk1vFb/ADsqqiZxxycjGfb8qhSCKNHbnPv3GM1nTX6BcsGGVyc859cf4Vj6nrDtlYwXz/ExOUGMjjH866KdKNNcp8/UxU6r956G7cX4tFGSBkE8njHfntWbceJyzlIkwuMfKev4kfzrONndaoAwJDODl/0HBHFJ/YkrzyRNu3jBaLOVHBwRgda6YJRTic3Pd+7qPudbuXOFKrhdw5GevTgd/XtUSRvMvmMzbQN3pk88dMf1rcs9EiRFWQgswx86DI5yRx2+tbNvoLkRPFENiEjp93Jz096TlZbicZS+Lqcpb6YZIYwmY5QSOMdMdTkHODyK3o9FM0Q2hCcY9Tz+nNdTZ+GbfyiZ34YnoDlff61pDToLFGCBAyng4+Y9gelcym5t+RcaCa2OZsPDtw8ijynRun93Hc1qW3hSUAlbjEgGfnOceoxnof8AIqzdX7xsNqhSSRu78VXjnvFcEMeOee/pzThG99SnR5UoxESKWO4ibcEUAgZ4HftiqVzEkgjnZtyqSCvQjkngfWte5si8LHzAIQx68kjnGBjPSsq+JeZhHGHUjqTjB9f89q+kqLXzFZSfvGNKVTdtVeoYI4z68j6fWs52Sb93hUAY5Z/u9vStq6g8p8ArIxTggkhDjOM/hWa5MpiYHamMFew55J6dcCsHZeRoop2dzGmYqoMSliQQOcenIJ4460TrEiIoyHLdd3GCD6D1qzIFnb5ywKA7VyQCQeo9zVFoGRz5KCQFsnOeOpx071g4KUtzdu6vvYrSq8LnGZnzxufauOPqRz7USExy7Y8HcOSCTkZPIOOvtU8oaFQx28jjcD1zjHPY1FI7w25PAZifnwOATjp068VjN6+REI6FZnDKQQRn+LHfODjNNYCBBGwYEgEM/wBT36Hp/wDWqaQosih2AO44HOenp3JNQyxkXK5A9Tu/hP1+tS5Js0grJa6jQSyZKggMef6j2qm8M9vO/l4ZMDL598Dg+tXGeTzNm/YpHf0yOeTj86ieZoUViA3zdMjpjscdfaiLvcptvzIZpI0VlyzPtz8oJwDQ7CZgCI0cAD0JHbnv9KYGE6GUoyhmUen4mpciTGFPmDjbjkfXFF7LlC94kDEpGWUmXaRuZjg+nUnP5VAsmJAxdcjkBWPHTkj8vbmpbooBuXY+WH7rGBkcHGeg/wAacojVFRYfIRxnGdwPQE5Jz0/ClNq3mTZorPC4eMy/vAwJZs/xc5AwOmOetE8QhiDhecDPOScAYxzSOz2yoiclge/yr2PBPBI5pIohgJJh1UH1A74AH+TU6Jbglp5iI7xkRudhY59sDHU//qpxt8zRy8tIxADLyOecnnp709iIpBv5ViM7iecDHfjjH50yMebMHJRIcAk5APGf0yfwo3Q1dL3hZ7cF8u+wqoy4Gc+vQ8AD8TVcjYsZ3q6DYCyYKkZA4PXoatQzqJmwvmLu/i757Zz2qBpWt3DZMbKT8ij37D2qU9C272JtxkZWRwUBAH4D0FQQRK008jMSWPKr1yP6U6TcLcTEjfnATO08nOeOMfyqKNN6OZPLXAAZk4OCep7/AONWvdQ2otkk6wiXZJExLL2JzjvyKIo0aEoyqxaXjPTaM44I649x+NOtLqNbgpEgPX7+R27e36UXUqGCNmcx7WycYJx71LepPLb3irBZujpnhQcEKTxyeQake4ZTsYiVoxzuBORkDj1/DmnSyJIV8uMKrc9Rg8cnnoO9QSXSwiNRGW818B8npkYyf19xVt3Q72WhJcG2kjx5TQFlIXKEYByCefU/XFOjcMsQVgQFxu7nBwMk9c+tOwzAcnd0HU8deDzgCoXtgrSSh/LBC5VwBgcjAGPXmpTSYm7PlkT5SPIiQTLExMnPUYJ6Ac4pVmLiXciqoHPyc4zkZJ79f5VDHKElUBlYk/d37ecAZIPB7U8ySyxSodqjO88cEAHAzg96izXzJasht25j+WTEJB+Xjv1BGOnpzTzLFcRbgm5MgngAkj374PSop3jZvLX5iMEccH/P6U2WBhICGCqoHXsBgkAZ7+taWTfvCd0SSzgOsuwggt269wf6dOtT/wDHxagwuokwSrHIOTkgE4x/PioI2BmRocRhvmjfJOPTA/Cm3ETySq7qZ43O1lyRtPvzyf6UrDSJEh3LvLFJCD5m7PJwQxGRnk8D86hldVjy0zCMjjb1B9DgVLLOkiL/AHEJJ5+Xbg4JABJ5HTvil8xSWODgY+XBCkYx0PbiqT0ZWiQ+bMUYkUl8D7i8HHv659qrmOR5V3SvHzwPTqc5A4IFSxuoJWM4Qr5iy4JGMHp74p0ccI2lxlTHwyOQTznJ/H/CleUUG6RWWMxRFpHyc4JTIBxyMDrzU0yIFEi8GRx8o5Pt9B3Ip08hmnVAQcrkcZ4x3x+PPanRussRWTl1yPqfQDGeO1Ln0BpJFZbVnSdd6yM4OCONpGeenakSKOKRJkkMTsduXBYN2wR29QR0qYW4Ro13H92OGXK57k4HXmkaXYkgO1wSCExz75+tR8RPLb3hqlURvm6tyzZ9ev509o96DblWzgDJDZ4yck4qNAJpvnUF2XGzOAO/6d8+tLbCK+kMiKGVe4fH5DNWo2G9NSMsYHkZkwWXhl5BAznOKcyyRhyylMg5UA7xjOBgDIzTFjRY5ZoV86IxkAMPpnIJz69qmjdWVWKyMrfN833vcEDoKO+gOyGxo8mIn2SHGSG+U8cdD7806QmO3k/dfMucP/Ceegx3x2pGYF5mclTGuRxl39cYPPFRWTIqRjzQhVtxTucjr+BNZtOS9BJ2GqVVXBUgdfMyee2NvQA+tSaepuSQp2q2cdOO5PX3pIjbl32HkN/ET1J4Ge4pI4jFaMyK8cuR8rPlQc4wBgHB47mtNGuwopXFUItwyyElNu2OU5PAwScen86T7XJ5+wEuCM8jABOBjk4wf0pswdmdgVVsj5cnAyMcZ45NNiWZnO9S2MYDAjn0yOoppX96RLvcVrlUUMAIwxzt6YPHcHk5zUVyyLHEkabnzk9SG7gnHSpWCeYCUDRkH5lycHPY/wCetSPtgYnb5agnDHnPcjI6Yp3WnMaJyYQBN0vkySSjOTvJwOD0JHH+AojQPiMuTvJGUH05HPc8ZpkDiSMuNhVW4fOO2ew59OaSGUxTqwAyxJOPvfz4qH/dFpoEaCSYRyMg2D5d+ck4wPxqR2S0sHjK7nLdS56fUf59akDSlSSgV2UffxnGSc59ajZxchomUdPwxQnd7CukRRxhir4KhQQPXjoRz0/wpVkaMkrHtXB9Tx3zn6dqljVmjVMMhJwMY547DmoBcLDNIMBY2J/dNkuhyQQRjrkduKE+Zju0SMyz6e2+LlZMrt4II4GR1P8AhTDKWK4fBYc5B5bofTHFF3OsNrvhAQudu3J5Ix78UgUyMqRlgirn2bgAkZP88U+VK5ScbbDJ1lYMh8zyw2AvI+bOMH29+asW8LQ2gxKSVOME5HU98VBGyfYxIjN97jdn5ckkkADBPH0xVi9JkiYRxEiVtpLAqC2OgyPapld2JW/uiXSMqsSFMfX3zngZ6YpIFmLJ5WZAepORkA5AyMY9PcU6QusTLGipKi52byw444JHPHOKjSRIZVxMQJV44xg+hJ6d8U0ronl17Cx3BhuJDJIzJIQGjxx0xxnrikTzY7iNpsLkMRlOvoCR049KdJsnEcbDaGGBjLYOOCTz/OhJhBGqOzFG+Vi4+baM5wMfrmhO2pSv3JVugAVP7hWOBvTqecdu9PMitGNx8uQbQDk4wTzwDjPYE1XERkSRWTCr0Zhxg5GRkcGrFuqFcKfunPz49TjnFDaY1e3vDZFjlUsyuWYH5HUZPpg+hpDEixMpYLEQMJnnPBOee3SlkiEwy5ZjuI69DnqOmcCoo/K2vb+UN8fzAr74564/Cmr9xuzFSdI2GEOZCfuj6Ek88UspaAEDdKWxkN/COcn04psYARpJFIY5IK4IIxz+GKYkcd05KsMEfdGeD3OO1LS42rIcXhlRw7lMHIPHXJ7eh6/zqIzIzOgZlIA+dcgk9yB/+ukktooMRYLgsAS3B25zjPGTTJ5i0eRG7ru6dNvftQkyEywY22opdNxUgbhnPI56gg4z2NDTiULvxslwArZ46gggjjpnrUThBbq64ctjB74wOODx9aLdBKsgIKiM8FjuB4IyMj6Ur8xV2Pd4oWHyMBuHz8kuQMEjPSoZpERjsT5DH8u0ZI9cfUVZiXg5ZlYc5xzwOMY6CodybhxwD9/oM9uM9/Sj4WFr+6MhRBCocOXI3BsdcccHPBFPeN0O9Ym3kAbvXnrjPWmzR4BUq3yHO7PC5PcdDz+lKWWZw7OfJQe+SecYP9KV+YtJWJYE+zOrRNIoJ3N2ZWxkjjjANe6/Df4jmPw7FZvEwliG3fnO8diR1B/ma8KW7ZEy5JBT+DOSAABnnJ966Pwdqz2F6JGyInXBQ/KA3UdBk+lceITnTfMengqnsqi10O78eeMr6aVo0ZoAvXb1Y9ic8gY5xXrvwSLXHh+3upCxZ03AnksSeo9BxivnLxrevcxOxYgEAlh/j7V9J/BFWm8OWUrRCEmKP93ndj5cgA/Q1wuKjQXdnruo5V+U900eMER5OJOPrn2xXY2KHepAwAOV457Dk81yGhEuFcgM5bPp7V21iiu2EYg59P5V5k00+Y9J8sZGrZRIEIBGRydvvWlFH2UDgc59OTWdbANk8kE444x71q20g3KUGVH+TULV8wJJFoRIIxncM8ZJ7da04GWRQwIKkfw1WjZHiIAGQeN1PM6RoGydg4/GqureZUbyJCFZ8ZyR/eq1E3zKDhsj0x2qtbAyNuYgbulXIgGO4c444WiF7DbTZYVVC8EE5/HuPSpxiNRjjH5/lVaKQR8ZwG7+9WIGEoyevOPWqtzMWho286nJ4XirS5B+UDOOG/P2rPj4iIbAB9OvXmr9oUBOW5A4/wAir5bmTVn7o5shj2B/Wpo5GP3vuqKhaPeQMbiT09RUzgAcAhSO1apsTSZoRxhw3HbNShgowCTn/CqcZCRZwMYoDkyYBHIxWvMjnsWpZQQuc5/vYpqscdBtJ/HNMYFwMjOKUgIhPYjFNtJk2I7hwCcE8mq0sqNJhsHA/wA8U6UFkGBtwe1VLghWAPIP8X+NK9gtcZdSAkqhG7FZt3Koi2DC+vr61ZuZVRuMbhxu9qy7xy6jaATiptoNJ2Kt45jdmPzY49D/APqrIvJW83A79/WtK6dWOMDcOtYt5KCkmARkfe/lUpalJJozL1ioY5AAOT/+qvQP2eNOE2v67qrAFII0tFf/AGmwzAfQbfzrza/nHlueCScV6h8L7tfDfgu2SCLdcXdxJPI46Ek44/BRmvawMFJuUmeTj5uNLlie1X8CyWbAnDAfyzXPQ+JLXTeGcAA9P8D3qm+oXWqqVAYygH5UyQCff0qnL4RnEavcEsxHTn9a77KD948anJNdzWl8bRzxOLaIvIxwAASc478dqpQJrV1IHLrbq3Xr+fHatbw1ptta8iJHkLdfQdOldDcQK6Y2gY9K1jJp8vRmFWLt7u6Ofh8LtcqfPuZGz12ng/hW1pXh200yNhGgfJyWfn+dLZSBH2E96vfaUB64xUThJPlM4VE1zSYrwI8ZwAMdOKgiPlMM4wTipHukA+tV3Z5XVwORXRTptJxlsY1asU1y6sdqNil7GSAPNQZV1/PH0qDRdXF7E6nKuhII98461PEXJHJzn6Vz2pWg0HVEvVU/ZZSfNC9QxOSaj2cYO0mVGpOovdR1AvgBtxyDUVyRcxsjLuRhjb2OeKSykiu4Emjwwbp6Y9eKtOijHy8UOVOL2DkqS62OAsprjwzrslvJ8ttI3Ungc8YrtLe7e4VZEYsD/EtUvFOgJrWmlBxKOVZeue34Vi+BdXnEUun3g2yQEBOx+h+lUqsWttUEqMpW946xVlIOQTzTvs56deeBUm8Hpg84p5kAHGKz9s2NYeP2tSA2RKdehqVYUQYOTTw3HGaYXIOcGodWT6lxoU47IcI0yQOMj0rJvYWtZPPUHg4wP59K1A5PPTmopgsyEEcE4/nVU6zjLyIrUIzjaOjWw+0uhLEGyOR9PwpzOGPB5FYokFhcBST5ZPFaiSrIFPUdaVWHK+box0anMuWW6JWcgDPQ9agnAdMEYWlaUKGPXvUMjqQ3JOTWCbTOmUbmSoOn3gwfkY8/nWo04fqRyOKq3USyHOOxx/SqUd4UlZZPlXA+99K7Zfvo83VHDTXsJOP2XsaYlByO4/KoZZAMkc5FUptUht4wxcYI6Z9O9Y914oV3EVrE08jHhV57dM1yqLO42J5FRfnIUEdWPf39KyptegtpvJzmViflXP8APFDWdzfIWnfyC68ovJB/lVSTT4LIjyYy8gHD9frzXRC01yyOOrem+eIy7NzfHDExQ59CCR7VRFvBp0pSCEGZsBpG+8VHqcevQVeikknbErYIP3fbrTblRswB3/8Ar5rVWpvlZi5e1XPHSxRuIzKwLLuJPXFNkuUhRmJO0A/J6e1R3GpIjGLcC6ioLPTSkvmTYZmydg6c9M/SnKTkrdSoJQ99dSssU+oP5wzDETjDdevOBjvWvBax7FKpgAD5ieasiFANvYD9ahRxC+xjgH/PpUSvUj5opydOXN9ljvs6AAqwOT+lSG1CozNtyR1749KRZQq9eFFQTzNK4VSQCK51ByN3UUVzEdwFdeEbceMf1rOudODqZXOGB+uB/wDrq+8giYKuGYn73/1+9QeaVDIcu+efx7cV30k6fwnn1v3y1K1mSUIYiNu3HX8+lZt/YNbXEd1GCqF/3gxgYwT+taUqPBNvboxwR+PFW5lE1sysMxn+FfXpV1nqpRDD3X8ToRWqw3FruUZUDH/66bYMYT5bKUAHG7v9Ko2Fy9nqE1q6YjVR+fNX76QRFJQMsp5Ws4VOZcstbm1WhyyVSOiNMRqoG8gtj/PajzBKpBUdD6VSTUVcqxAwT/kYqjc6qqzCPcyhhz+uP1rhfM35ncrKJckukQNGQQCP8enFcG12dJ8WSpGcx3abgBn7wPP54rcM7rcbnbamOBjp+VeWfFXx9YeCp4NQvZhCkEckrN/FjgAAYIJJyMdTWsrL3txUouo3GKNL4vfFDSfh/oE+q6jdCMRHasajJZiQCAMZOCRyM18BeM/Gd/8AEnxHJrmszGS6AKwwnAS3jJztXjqeMnqas/E34lar8T/ER1PUwEtonK2drk7IV6Anj5mPXJ6Z4rlGJWQYxyc+o/CvAxeK57U4n1mDwiormktRzncvlhemfu+nvVae4khjC7SUUclOg/DrVtFE/wA+4PC3IK46fjVa4AJBD7sEdv6150Umz01eSepNb3izRSNNgfLjI7Htx75pynfGvAZVJ/KqrEyFY0KoxB3bug6c8UgdgCrfIM9ex981MWm32BN2J5H+RWCjJPTIwPalBUE8sHAPGOhzQ1kY0I2k4weuc8fWmuiKqsx2MoJ3H6c5o5l8MSotk6xtEgYsCmfbr7fjTJCqP5qFXVx+RHQ/jVcXMgljCqThT2ODycDOPSp4lRlVwxjYfqPaudQcZc1xSty8xYSYug3KVcDB68H2pPtbv8rqMkdv51HKQ7naCC54zz/kVExCyIzvGrdlPfnnA4/nWq5Ykt3tykziRdjREDnn+VSoRPuxjco+nPQ5psl4yr86/Ln+DsO4xUiKqp5sRAIOeefbkUN3W1i1K/uiCIxyhJNoHdvSkjQQ4Q5kBIOeaI5opN8csjBy2fz9M8Gp1JjKsuXU8e3vWTTTJtry3uV5lYwnaRvDfkCeKklCTAAqoCDPzE5/lSmJIySWLcH73anKFi3yLlsgDnpz2x61oly/EVD+8AJtyNsf7v8A2uh/CniOKR41UAt/EuOn0pjEykErxk/4d6R2dNrDDKv1yPfgc0tGjTREUiNbSSOXPPt3/D8qeZhcg5AGBxwQcirMX7xNuDuJ9enf8apz2bxEkdj97J6846jinHUy5ZQ80MeT91tOWI5HNBleRiFx5QIO7rUcDAOyTL5jscegPWpWs1jdgyKVJ/T0FXZuRUbSYjziTKFcqW468e1V7m0FtkpkORxgn1/nVmW3R0V/N4X+7nP0prrsXIcBSMMvr0wTnpWfNytCUPs3Fg1ErMVJzwfl9ee/4Vpx3iSsHEihiB8oXoM+vesoxoWHyFXZfc57CnMjIMg7io5BHQdqzlGMn7yCm7L3tbG6XjmhKvjJ/wCWijnBzVO409MDaRuYe/P+FUFvl+dWQDjPy9R+GKswagJHTYylOvzE4P8AhRGm7+6WpRZEtjLGctkEdFPHr7ciqyLLNOEAQSg53YrftpBcHDAgkn3GPaqN1AYidgBcNzzz+B9qIyd+XqVZXIHjfLKNwYEkDHGevpTHRy8flqCwIJX8efyq3DdiPBlG4Nn6VIsMcbuwAwDn5TjjtQm09iVvfqVliR5GwgYn2+vU0siBGZWAZHHK/wA/xpz7CpHKZPPXoaWOQxoVbDZ/i5z1/LpSjJ35bbApOPuhLAI2AR1CkDqeQOMUyNVWcqckD+LsamCxySAqN4Vc/pUkkyZVdpGTjocjuPwp8zfu2NFr8RSfT0CdQMHjPpxTZLQRNsEQdSoYHJ6854A/rWo5eWVlKgqeN3b8RUMiokqoVwgyOp/pUqTbHGyiZ7225k4Uljz1/Go540gYLtzt5zjoe4PNaRjBTeittU49qZGyyOQqMxDcZOQevXj/AAo5rTXNsRypPmkytFEpl3IhQYxjHA981K6FImwjMi5B2p90888DjNTmIFyvyxnBO7JyT6fShZDAQv8ACev09fcVU3zL3S4pdigLp1f5lOI+dyjg9fbvUsc7SSMu3IUceo98VbnhSZ8KqlT+I6+tM+xlJTJjkj6e1YqUb8tiHzRZCkbB92wttOT09f5CrKzN9oOFGQMfj61TWCSEyCTO1ie/HpnntU62wVdynoBluaOROXvfIfNJFyW4BVlQAY6sfr1BpIpl2n5Qdx/yRVGWJ5XKliwAztFPmiyyhi/zDAVOPoTVuK5dxOTk+UtwXQWQgyDHHy465zx6f41ZiKAqEXgg/n6Y61mSx75QxG0rjPvTkmaIAzkHdwMdOuO/tWfs01uNSZqTIWRtoUE5+Re3pULW4XbhduT+HvTElEbKCSB1+Xrj61ZFwgh2pgpjnP8A9etGvZxUYi0uV0Z2VSy9M+59qckhhcqBtcj369Oc1MdgUbcrj+HPenEGRSzA8r19TQ5Je7ISineVyJHfDLgcH86bJaiT5iG3gcqOBzz0FR26NbMpO9sZzkg8c+1WVmDuoVSckhulRa3vAm3cryosYRix3Zxntj1x7VHMqOVdfmy2D2z9BVmZUdiwXAHHX06YqKdVWMttJLdFA79acm3YlvX0KMwNrsCBipJBx6+47jNNR0Xfkcjkt/8AWq1NGI3VsBMf3c4zzweM0GN24cKeM8Z/DrVe809Suo1mMirGpBUj8D061XmiFwVVYwuD2Jx69RUmwIHJGQR/KhJwI1yCrMeMf1pQjYiOxJDvgG0qcKDj169f6VM0olCkr5TDONv169OtOiCSBWO1upbnt9KU2pmVjGWXB+5n+X1re6XxDbsUJrQyM42hjk/N6+3SmDT3hVymAOCetXPKaIEjoOxyDnv+tJAGmgLP/rQPXgnoeO9Z3lJ76IrRoyJFeBtjRHkcFevbrz0q1vKkHIZc4+QYPTpzWg9sFAyCwOfUAGoRbpKxAypPdf0xTbTXvdCE5J8xBBGZNyiNUAA+v5mrkJkiBV1BQE4256VF9jniUycsCRwPqRnFStIAvlt94n8RjqRRon7o3r5FmOJCxCgcjof/AK9RXFv5UfyjnPbJpC4iWJhjnqvv61Mk0hjJVTjvu9Paq5uVc26ITj9ogWRhtzgD/ZJOfXg0x2jZ4w2UYgfT8c1dwoIBG3HTvye9RyQHzi68qBjpxz1zk01JP4RuGi5Sn5byM3zA9h7etVWQLmNm8tg2SrdD16YHriryQvG+/AA6dOvfHHWpRGG44Hy+h5IrRSjFe8zO0fhMQIX+VG2bT06cnnv781XnAi3TOCccc9Pfit6a0ET73wCR1HTjoMVmTQuxeN2B+XIOOB71rCafoQ1yrlK8UnlkOSBgZ24z25H1qUFXi3qBuyflx0P4ioJUKyLnkE53KR/SrBidoMsrSJjjaD2JqmkveM16XFkkE7xb0/eD2GOfXnnFIYtjlcsdzc47DJPYDpUDF4GYEBmx9R+PHpT4rpkbYyhdwyD6c89vektEy7WXmPkuXQKY/lYnG5ufw59amVEmjcMp3sSDyBn8R0/Cq7yZnAVS5z94/d/TqalhbYWIyw3Hv79x1pttxHBqdxjWBt3cKDgDI/H3rO1GFmByoBz97H6itlJiN3PzkcZPapJxFeRjem5tuN49O2KzjUlTsKUFJOPczPAOknxJ4kELqzRxKTsXgvz3HQAHnnIJ4xXYeMLSx8B6hDcbuJEUzxMgPG4YIAABBAzwOvHeuVtbafQdZtNU04K0kLhir8716FSD1B7fnWP441K68UXj3l3APNkXYV4ICgEAYx7npX7Nkmf4Snhv3rtNbH5NmXDmIqYz2l7wZjeKpV8X6ncNDEfLjcMrpkDgBe/sOmK1dHsjaxM3Bd1wF6DuDwR/WqWkaVPbsGGMAg4OcY46YP4fjW1KGRtpTI9ew56V8hnmcPHVHGOp9plmXxwa29CYvJhd8Y2kfe53D8aZO7yESoCGUY6kH2zz+VNiQJK4jYtnAHP0z3qSFwk23btLevTPPWvjNIydj6FNkGozJBCApAcAE9eeOceua4nVNPnvgziAtjJUv8ufxPY11l5G6qMDG7+906nNL5CmEwDDEg/NzwDxkV7eEqfVqbqxV2eZXp+3l7PojH+GN3FFrRW8YBCNsfoH4Kg9zzxn+ldL8cL6bzdP08TOFSNTEnHB3c4J6nAHHt2rmBobpdQvG8sDBtwwSvcdCOe1bPia0fxCkUlzKzXMBAjuMDOM8jB/nX6JhOIcPTwkqdR6tHw9Th+rLG+3itEYvg27liwZCzHB7YAz0wBxxXVIhUhQCwI3Hrjr9azdN0sWY+WLCHH4H61bW4lWRNgxtHORyOTx+XfNfmOPr/Wasp00foeEjKjSVORalt4nbEgChh/EBnvjJx0zVCbTxBOGVyq4JO3nj6DtViG4ZYXKQrljzsHvkZJOT3PpT0YpKdzLuxjn88DFebFOMTqaUvhKLRmGQADqP61CVZGIBAUnkdTjmr0+GAPzFg4z+ff2qKcJsCKAq5OHyDkY5BHatIyXbUlxRHDJ5kTBkHylcHp7/lSXio9o2/CKw+7n5j6j3qKaJQwPLLjBTn37VFMHNtIqsVyMbsZwDnOPepSbnzLQa1XKebeIDDHP5TFEPzY9MYwCM5rnXldolAOFJP1P1rstXtR5coliBJzguASv0/CuLlI8zb95cn5/btivepO8T5OsnGbLFtAoRmfOSMDjj65p4ijmi+UAMoJJIPPp0zVeOR9nlHJGPu/yzUjTOkbrtKMVwzDuM9x7fzrsurHNexI0jXAXzG2YBHT8R0/LmlhjKR+YyPkH72e3b8acqAnKcOFUb+gxyc/WlW5dA0LSbkcfeweuev41okDTbJbaVTIVCHlNpwOOmTkk12HhqYs+zAAiCeY+OuSSAAB6d656CKKKZXZGxJ8vy8bm9h2B+mK6bTrFmjbEY85mHcYYc8HHI6162DinI5a2icTtBPFLYMqoApB+bkeoOM+tcX4klSOSNxHkBcHceRzwB2/GtiUXCFiG4CjgjOcHkAj8q5bWVnMrI6kfKcPx35wQBwf0r3MVTUKPuu5z0dfiWxzc93C87v5DEhsjtjPXP4/nVFroupDxhyw7cfjxWpfIsYkkV1yQuUXjgAgjHc5rOmAmjU+WVJJxs6++RXxlTc9K10VHctEqqoBUnn1oTaEJYZOeF/rnrTigQYyenqM9c04MquqqdygHaent3rC2othjllU4GBgU+GR0K/PkAZHGcHpx70zy2wQVbd256eoNSWgDTlQcMBn6kc4pOxS3PR/BkCwxbnd2fB+XBCg+vPU+9dfC5ZkVWBbIzz90ds+ua5rwXbtJYIxDEksc5+TGTjjHFdU4mBwMBcAgLzjjGc459eOleHWalN8y1PpcNCUIKUSVWZt6jamV/h7/AFqSG/dSwUyLJGOVcHHtjjrxTIGjRT5oKuxxtPYepq4+2UxrlWJ/iX26A1lF2uraHQm7+6EdykqtIAwZRg8jtkjtnqalL2/3lDAbfXv0wc9u9V0DK2A6goAxyM556DHfFNlYHLhwQQB64qlG6F8K97Vl6C1BCiT50YZ5GR045qIwRo3CMAD91eT79+lFtegKFIY4HTBwO1WjIjupbaMHjbxke+KTunvYfJH7RQMSgcneSSdvP6UsJeN/LOGOeuPu1elAcMjKpYnI2/0NRT2qq/AKZ7Z6+hH0qZS5nymTjvylWZSLhhw644xk8Anqf1pUdwxCKQzAkKev4/8A1ql8iVoTtChW6N3/ABqJVliOZOSmcep49+lawUZLlk9iHF8u5Ks7JBlGBGfvN06e1EV6uNoAY55xx6e9QKiTBtsQVcZI27f6c0XDlVIjHBGSB90DIyfy/lQoxaaK5rdS2oRlOw5JP8XTnHNR3AfzC6AvtGO3TuKjgARgfNYZBHOOgxS28kpRsndEx43HBxjOD35rLlcWXJuVuUBMCFUqEBHv6+lSB43CjJDdP85p6iCdGRmMZGCoBLEccDNCWaEAnoDzuzkegz9adovyZXJJCSyRyIIiQ208HIpiK0Knad4Ixx9c5qOSB1tugOHztIALAfTnHP6U5LiKNArYJOc7cnj+tUk7bg9PK5M0hWM7mweAAeeO9NlVJHjJ2sAD8rcfhigoGTaGVuPu57f49KeQFYbiWH97Hb3qL2XKKDldxsIsjImM5hzxyee+Can3mUqMhkI681WUGFT8rOWxn1we4qTIhmZkDc9vz5A71DSdi9vMV1AiKqFYBh6/nn1qOUABckodwJ756VHLOYiEYGNE+YnIBHbj160rXQFsuNxdgSc/yNaQpufTUxrV6dOPNfUFVEJdiSecYz83QkHHHaorm6DspWMh8HOOuOKrtMXiZiy7BzsHXtwPrVeeQ29qNoJl+7tPJwTyM+3vXowpxjbTU+Tr4qVa8b2FlnVvvtuBznAOB3x71Umf7TNtJOf7pBHOTkjocCnOkrg7F8xB0wOTkHt6ULZEHcoLrlcFR37n1ro50ly3OKVmihHbGecAuBH6ZPBHU1t23h+2treY3Z2FyuOOSO351LBo4YK2GjJyPc9hXR2Ph+S/iiMqjAOME/jn8Pes5v3UaU3p7yObjskW5L2uQh474Gfw61s23hGaaRppWUKeu3rtxzz2NdLZWEFjOYhCrKRneB3x27ZqO/uBvESygAkj3Hpke9YpSm97FqN1rpcoX2h6faIrLl1HqSWz2J9aljjiWzASYdclccfX3rAvJZTcSRF2whIYZ4z+FS2sbyAOhO3O3bk9O/aujk5OprCm5v3Vc0W1jylJjUttHp15wcUyFn1CNdowwY7hnnvgfng1HHp6IWYkhAPukdq07G3aGZmj2Ix/HPpnIrCU1ZqJ60cFJWlLQrW1k6SHzYw2G5U4/P8AGti2tI1jLcJ6A0+5R5Iw7IFGeqc8+gFE5nhgEVuRLKBna3QDn1HauVycvdjpc6XGnRXmYN1c+czqXXBIGV7cAkDBxVCdGnu8Jhdq4Kt3z3q5c20MivLFuOz+HHBPfGKSdfLkZymyUryTnp619l8L5rHyl7+9IyLi0SKARAAAZ8w56ewx3JrGZUeEROSoGQTyPce1bch3I8caM4HHOfmOMk+9Zl9AWjO4lsAYCD0zzmsnFay6mkZfMxQokdgBIdpOAeFz69eh/Wq0sZmcDzWBYHJTHQemR/StMLFJHcumRsOTxyfZR+NVyQ9njcIY2QHaUw65Pcdc1yzjKXvdDfmSfKVL9y8krqAEwPLXPGDzx9DVXJWTYdrBQDhOp9cVZKNO7hVCgAAk8A4Jxg1WfYCsallcn7+cnAAGOTWd1blNYqyKlxAWlDckAZXsT3OT3wabNMUUZG4tnjjIPXPFSTKY5CAGdsj7vp3BB7ntzTIEMgLNFtZGwPUDn9fak438yYpxvzEbFlQYGcqN3GT6EcmqskoLxRY+YSHrnoM468ZHTHFWpFLqsatmPqSxAznHBqCZxJC0oAdXG4bfX2x2pJJD5bPcQDci7m2jcSec8c9ABwaSS3MIfYWeQLw6kgk+35UkUoZIh5gTAP8ACfm57HsBUcpjuJUl3NkblXbwBzWbV2+Ua1T7jVuN8AG0IwAA5xuPrz3oMcgRiGjUD7n8QxnvkDkipTCwUOEQ88vjPHTP+elQTMzyBAx2sRnYB6deeuOtJJMHd2CKQzNvDYcplo94bBAyQcfh0qFnZpd3B3HaWyeOPTuRxTZVCD5flBYIW+7z6gAdTwPpU8MkPkOibiFOCxGPm68nvzQ0kEbL4ivISi7ZBkYLfPnH1496fiILIZPmDY+8N2DjAAHToM/WkEJlzNvZ1OAFf1xj64NNlLJIHdGOAqcDoRnFUk/ssTdhriIRllWTyT1dcgEj09cU+GZdyogATYQwfOV4HYnJJ/8Ar0rTshfc2EYZ6E89DgDmoliCXIRl85JE+990ccEkHJ5J9aTSEm03YWZgrhhOfIYCMAgnnB/ID3pUDQQk58xFI5TjPbJyDxn3qEqJJVfZmNQSoXBTpjPXqBUv25khBCqCGyeMgqOvf/Jod7FRlf4hZmUrHIwCkAMOO2OM0sYEoMp2iMDPCbcc9MHnFMRxMwdWEbYIx17e+ee+KbIhWNoZQ2BIJDKMhSByQQO+e1ZvRiV/iuSHyWWRXDA4/dtjbkd8AE9+KhZ9zRxq4cxkR4PA4AGPypzvGZZAqDy8n73HXngAdKjkABdkg3iPAB6Hr1Bz9c5q7W965bTcVLqWwyw24RSu4DOVzgYPQHPJNRWsglVnSH5wSfmwec4zz6+1V3j4eUhhHni3znByO/Xj1qWJ7Y4eJ3Zy2CBg9cnHAxx+dSlZCu2Sxzo6kgCIHPUjI+nbINRMDO8al0ZFbnzBk+gI5HPJzUUdsY5kJQBiSSh54/PBqxHGzMrbChyf3bD5fUkEelUtB3YyF0FwHjA3LkgrnGM44zzyPejMjKyyId2Qq9gF9Sfb3pLYyshjYKuTz6kZJ4I9B+dJdwCSZWQlkH8T56dcHHepaXMKScrE1shWExsQkuT8+C5HYccYGPSorgyAqIJIjIG+bdw/IHzYzjHXrU8LkRxrD8zeZg544xzjBzVacJb3GGiVWz/B15PUnv6mmmk/MSbRJ5gVlkfEmM/KoG0nAx345qA2srnD8OSGO08r0JB56/0qdgbeRUKgq38eRwfp9D19qQRbJcmQS5YYzxgZwAfqTj3pptDaZYlYFlG4uVj/AIQMemPrioHj8qAHIAUDap69RkHFDyRqsjtu5kzuBI6cgjHQVFcXDuHQKUO8DuMjk5yB7DIOKFoO7RJKCpE6kA4wencEY6dOacrOu4G2d2iG4OB7Ho3NRC6FpFtVQ2/B+bPUZHU9P5U5Q9pbJKXZA65HViAfbBzSnp0G0mRxMASWLqCuRufdxxwOev1qcx+e8U4fIx9zA5x3z1/pRKsT4I2quQWwAAeDyMDjPtUQlQTxup8pY2XcqdGHoRngn9aItTXNYSj8yUShG3KSAQ2EXoCcZJHvgflUFtFCsmAoVVIZvc8d89/0p144t1yCWIOTtByQcDHJxjinxqrQysqmNWAwMY/Hj3qW7fMGrv0BrtIZJGRhvB3KuMqR05PoP1pim4Z5CciMgkkHAZecqCRj0NIlsZEeOT5o+CzLwpwOn+eKbAEhZtz7AmVIfO3GDgDAOM9qp3T90Nl7y0HIubJZONrMfL39OCcg47/hTbZZfJZd+yMjhe3J5x7j1o3wbF2x5Z2ztGSR6E8USNCZc+btc53bc5AySBjGMjrQ9US+WRPLL9nkRhgEjAd8AY6Yz3pGleTylVcBi3zNzjPTkduv0qtJMk65EbtERx3BORjHoMfn2oKwxbVVvLYnPAJJ6ccn0/nTSuvMdrfCPiJtHdjGW804O8cD3HJ70scpjDNHIfm3AOvPYHI+vPUUtwJZXiZl3YYEhePfB9qWcRNKsyxmOFTnao+XkdiOQM/Slr8Mg+K4qRyw2wiRmjGQF3cgc5JODnnmmhUjhjWRie/zAYY8jPfA/GhWAyRECXHC8+nXqeBT4ZIpJBjEkRXAl4H1HPv0NDYhhkWaOPO0MDwOMD0P0qKGMRkbzgRhid3OfT86liXKTRuPnDA+3sQfTPaowFlbKj97j5dvI3YJJ/SklYNGwknHkRlpNqsfrt54H4/pUVrOS0qeZ82cl+Pl4xnJ7fSrDbigRNqlQuXHQd+nv71VyY4/IH3Cxxj65wTTVkinoyyypIYljfy0jJ8ts5JJwTkg9/500xwI5lIKnBBA6Z9Sfemm1d1EvyIScBcfKoH0oiilliwxG0Mc8dj3HYn+VCSTFZyRJDLHJErfMq5YN0IHB9qbExV4VUMqgkD0xg5J4qsqNcOS4DIpJiDHsDg+5q5K5+zldmE6yFHPQc5x1P0pNMlPlRBc2s6ookWMoBuXZjnJ6kD69KiS6mFwUeTd5Z3Dr68nHA6fjzVlWi3RosX+s4+TsMkZ+vf1qGL5GlkC7WHG7HPB7DvVt3Q9JWJYLdHmEhyspbPXg8DJwCakulSRHLLuAGOQevb8qXyF89WRAjDBG49QcnI4qGRxc3DROGBPTd0PXkcVFmx2ViVJBAiLLK7MSSHOOVI+vanyIGjdvlmAGQFzu5GeSM1WnQS3DLJGP3YIKgcNgDjOc01JHgZJhDIGBxjkcZJAyByP6VKjyv1HdIljvU2bVRlbAx5vH4nmhCkabZYy7EZO3oT25Hb+tQ+WWk81ohcxknOzPAPOPQ49afNHJFEkrRARnnenYZ4z/KtNCLN+hdhA8kwsD5bqRzyR1B4I6nimCQ3E+C6tMFAC9M4PTjnpVaGUOwZyr4AIUOSR6Hr6fzp8s6LbkqU8/d/D95c84z2qYptmqSaHRqoaTfKFjxjOO+cHGepqOFjEhV2Y4Y9T1BAwTUUMsTTMJAeRgE42jn+In8/rT4SkyuWjEygHAOcnjHyjvVNWH8x0siJbmOZSx3EjjkDkDJxjiond4pkUsI0K/eI5znHGakkUSOASzDvtB47Y59KlhkWPzJ1LAheePQd+vf0ovoZpFYNDEu9N2zGB14I4785PWlicsq5XhjgEt1HPBPUmnGCV42kYgoAAF4GMj1PfPTvUgQQRqEwqjs3qemDmk7adwSaIzKY32ZDxlcl/QADIAyT+v8qgV1ZGViAvWPccnORx1HJqRg0rIPLUoAxPycr16+p6/hSvbxCMBSvmbjjrtPPXp3+lDSRV2yNFKx7VIYMOWf0wASASeRSxQEctMvlkncv4D0PBpVVLkyFYxlSBxnBX6k8856UBR9nB2sCuCETOOff2xzzUWbEmx9ldtKqoBsyD8vXjkY5HToeKkSR5TJtLjaNu3jtzj9frUCkOkgY7iBnbzjb6ZA6dqBG5Ep3rAS2WHI+mMe1S43Zsrq0omxq2pPdafFH5jJITkheg5wMn+dfYPwitETw5Z7WDZVTuT7vAAyB6e1fGEMLymGz3CSSVwvcDBI5JHYc5r7d+GdstlokFtHgRqeM9l46/zrz8WkoI9vBt1J80tz13QgscYxjgY9OpGTXXafKEDbQPmGPwrktCQQgAZ5z82Sc/5FdTZoFk6kZH4fyrxWtz3Fe5u24eNjvOcLx+fp7Vct1I9cscn/61VLaQqCrAEno3pV2IESAc5NZ2aRtujRikkjH3G2Ad+PenRusvVflBzt65NRSAq332U4GWHf8ACprNDEpxljjPyjjHtTVmi0mkWLSRgzKd2CPTpWlC4UpyOKrRlNwOVAIqa3IUE46n/PShOzM3qiwpAxyDz+NWoiwYbeucVVgRpGxke1XYZBEQAAR0Lfn7Vopc2hLLRAMPHzlQDxViFAQSdwb+XHSqyEx5HyjePzFWAxzuz1HNVojK5ZgUs2NucA806cDGB92oVdyeM88U5V3PyeMVoiWW4pVdTtAwf73apYo2Y8gjH+eOKrW0W9juwTk//WqyHGRjkk9/51orszk2mPlBHAPOagndwOemKkkYEnGearyAkkEhuM1TSZNroSR2QDjqMVTkbG5+ADmpLh2dcHO4fhWfOxQ9d2O3rSukOyRDdyEDdwTnH4Y61muQMsB/3zwM81Yml2BkxuOT/OqE7EggHaynB98VI7aFS7kMb54A9z7H2rFvbouR25/i6VrXZHlbRg5z+Z781zl7MqqcgR8fxHJPuK0umSVJ4ZNS1Oysbcl5bq4SBVUZ5YgZ/AZJ9hX1JovhOw0Owjsoo1MUaBQpGRnHUfWvBfhBpTan8R7a4HzW9hE1xJ6BipVB9SST2+7X0lCVJOc56j9a93C03CClHqfN4+opT5b7FWxtxayGJQqA/wAK8A+laNxCksBQjOQaqTuEDP8AeIHf0p9tc+agYZ4/nXqzououbY8GFaNJ8l7mTK8mnXsZHyRjHTv61uxXouIdykkGs3VrSW4YMB0H86k0qIWqospB9PT61zx5Yvll0O2o3UguXRk1yXWQvyCBU1pGZhuzgD1q3KqMG6NmqNtK1o21jwxP4e1dSqc8Xy7o8z2Ps5rmd0y6tsqgOTzipFQI3pk00ZkUccD+dSAgfLntXC5yb3PRVOK6FaWQxHPIGaLqCLULVoZPuspH8+amlCuMccmqscxVgp5IrZpVYeaMf4M/JmHos0ug3bWdy+Yc/Ix7DnGMetdUJCFHQ46Z71heI9JbV7QmMhZI/nB78DJH41D4X1x9StFEoCXMfysn0zzWD95HYndHRyuWKgZ61y2v6CfP+327tFKjBnx39/05roxIQSRgsRRKEeAhuhHPoaz1TC10UtH1mHUrcMOG7rz27/StFTubjoTXCa7Bc+HtRju7Qf6Io/eLnnHc9DxXVadfxX9sk0RBV1DfpkVbWnMNmksxyOOM0NIMEcjnrVVZgSeM8U8zZTHcj9KixOpKZOoHUUxmBPOMCqhuQXIz2qvc6vbWKMZpgoA+714qraDsyzfQieL0Y1Ts7/ysxsRwcfSsS78f2MKymFhcbFz8nI6euMVhalr9/qhjextmRyDnrw3XnI9P512U0nHlqbHHVg4y54b9T0RruNQWJzn3/mKo3OtWsBIMybuuM8j3I9K4G30PXdXmAvbv7PGPT5c9+gPIrftfCtjburXD/aJUGBkDjjqOuK5pR5Hy7nRGpGSuWLnxbFJaNJbxvN820BQc9eSBjOKzXTU9TWQtB9mOflLntj06j8q6C3jtrdCkECqCP4QBmnShmC8BVx+OefaiE3B9iakVUXKc7pmkoZibyf7TLj7jfdHHQcc4Nb0UcNtCscUaqijAAGBWdc2yW05nGW3cFfrjmrS3hdM4Jyf85rarGLtKPUwoykm4T3RJI5IPPOaqMwKuAcYFLPdIhJLBcdu5rJuL17ghYQ2Sc9un1rnTZ1WTIryYW1w0pbjOKga5luZB5OFGCSW9P8alNiskil2MmT05xTSwgmCqoQZyOPTj8ga7U3Ujy9UcnKqUm+jK8enJaSMxy7kZ3Y4zngAelWUIUsdxPy/0qbdvUg/ex17GqiusTv5nTdx+Xapi3JeaE2oPyZNFMAdh4Iz171BdzAybgwOB/nNQ3V2/mErwCPb8uaotcGUN65x9Oa6aVNt85yVKqScC2t0WdeWAwc//AF/rQty8oIDFUUfT6f4VSH+uZQN5x6cfnirqRKqjdgeoHOPxrSajTZnRlKp7vYWUGZVWNdoPVumPpxUkWy2TYPvFefXPvTGkAXjByP5VEM5yxG/9K5JSZ6MYJP3Rl45lgbsP9rml06dzCVd1LKPoDTWwScjIJ6N/OqCO0F5IMkIeR+VaJ+0puMehjNezqRlLW+hT8TP5LRSq5BZ8dTyevPrVyW7FxanOCSo+7/FxVLxComsIpcHIcSdOg5ByD3NS2IEllESy7jx9MZ7/AErjTUWejOPPTRHZSzyKQSSAfXBHp2qd2ijJZuWB5bv+NQxSvG0wA3MrH8eKzNZv00+0nuruTEaLuO08fy61VSV5szw9N8quYPjrxxbeF9Nu76aVIbWCIyyTyvtUHPOfpxXwB8VviRf/ABN8RveTTT/2YkpNpA3AwMgMeAfcA9M963v2ivi7L8V9el0mymx4VsJAPlGPtkwPLHsVU5AHcjJ6V5bI7xR4DAD+9+JFeRisVb3In1GAwns17SS1ZL9tmRJEI4J+9+fTj1ppuCxwGxtAIaqUofCknOQML6fX6U5JDG43IGUjgg4J/OvIcE/e6nrJ6l+aTfGsXLMRy2eh9M0xSZQyshXYPUE/4VCkoYrj5Y8HA46035gNwkBGAPcilGPKnIadn2uTG3BUPkNnnd046EU2TMahDtAyPlXrj2qSFna3OCoT3JBJHtjpQoAYbnG49m7ZHUGpt8ik1FqIsjG2ZArF48Zy55H4fpTonSRiW5BIA6cDuCKiknIyML5bHAxyeMckH1qKdzGN0URLA8hUx+PHvSs0xN3XkaBV7cncd644FUnldWYLvxnIVucDgcZP8qdFfFyPM+6QPlxzVg7ZlRlULjGH65/+tUOMorm3uJrmXukQlLINysmSQOe4wcirAJeEj5dpzjPXoM4/Gq00CiQ8kMSe3f1ApY9quTLlQFAHOAD61TVkgirMUCeFQu/zCQecDI9/c1Ok6MMRgnjv+tRKrsZANxXqOpwOnU9TUkdsBIWCjhfve+DVO1veK1aJpmSUqFwzAZHp9foKW2UxxsZ1YqWOOeOvIxUIJClljG4AZb9eParsQE8ZLHaCPxP0PY1jNLl30ZSSSGNGWiMiABB1B+opsjSEDYApJz/LGalFuIJS75dAOgPX04PGfelLEFs9jn5cg/rSi5PbYUepRicrJiQqSSeeg+o/Gp7eYJMwZWaMD+HHB69qJYUb5mByF/TrSKHj/d9CSMZ54qm9g1iyeVWGGhwGalWUs+GX5gegI5J9aq7wJDx+RPB7/wCc1ZgdLosJI9rAe45qnoinJ/Dcjms0mkJUkcenQ85FVFheFlLFiik/jn/AVaXNvITsALNnfnOcdhVuO5hni3O+cHpg89eRxjr71m6km/IjlTZmrIAoTBjJIO5u34UoQODtycg9sd+SKvSQJPJkY3gZH8+cVVkgKyHYo2gZ+YYB70KSutCkmmV5EZmIKvgj6ZqQSsg8sNgkZI6sBnnP04ojZJQOCoBJ9vp1qp9oVGVM5HTHOCPrW1lNbEpxgubcsTvG6sWj2sRx6n3NVoZTC6g4bd0XjAHHXnnNReYXQc7m6L61YFiWPmFlG1eWx/D/AEwatRjCHNcl3b5oo27aSTyA4AbnAC9eQcnkdPWrMgSWPGQXOO38vQ1StwoVWV23dPwqaYkldx+fdwVyOnSvPkuaW1jpg9PeK1xaDcW+YKccZzyOM81UuRJExYHJIxjnrzz06VsrGZSAFwcYzn8xiq+oWzxEsuef4vb0rZOz5bg4NfCQRMJwhJD4bkA9BTnjO3OwsA38PbpyO1Qx2/kOr7lDHBbrxn8MVbtrgCRzxuPVemR/nmr5lAhO/wAREFImBjyoA/zzTzcFZArYjGPvdfxpk0QkOVJ6425xVYSl2+6CucFe9SnzrmNVJJmrDJgZCg5H3voPxpWeOZeQwZhx/n0qhHI8AJRTsP8Ae7Hp3pQ5mReCr/1rBQa9TNTd3ylpHltYJCQSBn347DGOtQvKpYhecjr05z0oCu4AYbQQf5/zoFqszbkwMfjn2rS3zKbd/eFUFg2wkkA4z09MHIp0cowEP7zcDjj9PoKaitBMExyxxntjGaBy4IxnPr6d/as3GQ1J390nW3EcS4DKCcdepqss08bHzNyqT35AB7DtmrDzzQBlUAjPL+g4PTPWo8C5hb5iQTn6fnUwWvMDXKysp+d/NUY/u9cnmmQyMCqqdhB56mppLDJyjbwRn6n/AApqWUoZpNxXBPsAPrW14v4SW32FiuiJWzx6c4PHHOfepDOFkwCOF6+5OTVdrV5Avygsx+92B9/rUao8TOGGVGPr3oclJ81jNtr4UaAEkgBJHzHP4cdqeF85cNgLu4+majgJYhjhcEeo/A1NJcgAlhkjgelZpNyZpeVrbCvCo6K20DH+NSQxfLjjIHXse/51Xe9QKDjOey560wXokZRjAA/h4wa0cW2TruaVqCc5jBOfr6nr24p4mBfYVO3H51SW6RwPvHBH59zT2uUD5xjH8Oece9YuMpPYakrlp4kUgc8j8ME1HLC5Kk/Mq/d9s+lFvIhdSHbPX1/CrDDLKzZpawfvDUVLqUBICd2MleMHr7UFyF3FWUYwP8autAssZ2KMdj789wKrS2pR95JxjGVIIBrbRJCty/FqKsCzW+/BBLfMfXP6CoVtXjVUBLHJJcA9c9OamDMCVwQCTnniiBCCyMS6npuP6Cpi5a823QE0/eiEsYZyHQHcP1B/rVd4CWzjPbGOnX2q2URG3FAGHXkH+vFPVlcgIwVWB4ahOzE1dFJbN48MNwBB6d+D7dqatw4dRuy24Z+n+NXHhDvlSSM461DNaLMH3KoOB+PUelXKaloNL7RMu0tkjdu4y39KRUSKTBCyIem3sar+Q8MfykFAQSO4psU4UgY8sE529Dnvmsk5W91XuF7FmS3dgXB+XHHOPeo41VZgGckt+HX/AOvTrZxluSc8e319KnWJZJQMbSvRv0zmmoyS5ZAtX7owqwVcEgLz7kUjxrOisFJA+n4+9OcyordCi5+9yfYZxUqNFKcFSjgZx0BPrSSaRejRQubYISyHK4wVbPP40R3C7U3s4z78GrNwMA4U7wM4bp+GKR4ElZGlQAMv3W6jjv8AjWydramLTXQSJEZjyBtOfr6U9g6qCWZQT68Y7EUwW6RKZEIznpnjHrTJJRJGUdcgDg9QO4qYK0vIaX3k29mUIxB2nGTx698U1oXWXbGoyerdOOlCIk5BKBsH5fX8/wA6d5bq5ZF3qB03Y+tDtF7FPQiaIjcpUDaQev68VBJCsq5QHHHz5BB+tXkmQSkNwcdGbp+n0pJ7UIRtyDjOWxVK197EJIwbhSjMzZ2Z549BVuzkQNslPlcA9OMDH86tXMCGMliQSQepOf8A61Q/ZNgkIbKkn73IxWkZcycTNxaHPCkkoym5OykD86qyWYJC+XjAyMnHXtUccksThyrFckZ68+mOvSrjMrqNuWJbvziqinEajzXMa6ilgC7cn05z/nioE23MoVFK7j82evvx354rZltS+WZSFHT/APX2rMe0aAowcKu78Rn1NaRkpL3tzJrl+FEqahsQIF/eMcbT265ORxn8aHu1tkKhS0nGQTjbxwCRkcelV5R5bMjMCGPOBjIPpioYiXAz0IIxg/TnNVytNdir2fKX1vHlfO0DAONvpx15/pVi6EbMqOgIHbg8465rPaTKkAAYPPuPpUsTJGwLElsghSefQnmod1JCk+b3SI2Ku/BIxnH+BquiMJX8wHYuc4Ppn26ZrTWUozjBKk89uT6U0LFJEpK5BAI3Dgnn+dNSauCp26me0Ahx5f8AEPrTpGMoCucOO/6DrVi4sQASNp4GOSMdOnPrxVVI3hdeSshPBxnJ9BzjgVrG0kQ9GZGtjynVi7fKQV2nocjP0rqryJJvBFr4hhdAWGJoUHKdhwBgZJHpzXL+IhEtvIETaSM7v9r169+aveBp7nUfB2s6bBA0kUu3uf3bDJIxjksBkdDx3r9B4fwdHGQdOstGfCZ5jKmBrRqU3ZdStpWspfOwVg5yGHTjjtWhNgqpJO0kArx789M/r2rhPD8nlai+5M8bQnPbgn6YrvhsdDvEYUrkFjyG46c/pXzmc4OODrKMVZH1GW4p4ijzyGO5hfbkqCPlfgDPTGDzk9RxT5I4lTeMmQHPX1qvCGLOoLM4HyHtnnrkdKSS4LqTtHy5yq9T6jFeC783qemrO5NJCSBtI2sfoc/4VE8BifJJYg8dhUyrFKx6qQABvJIPTpk/hzT0uIwqmQBnLFenXt0oblb3Rppoqlykbbdy7WO5cZGOcc49ajR4J1YvtY5+5j/6/wDKpZLVFcr8wZuSDlh9AfemFgAfMHlrx8nTn14/CtFZpkO6fNYicvI/XsQu3gcHp9feq8kaKDH5ZYZ43EcHpzn61ZBCIADiQnHQ478k4qJ5RGi5IZ1PO3tQlZco042OW8R24aVt/CEfn7g56CvP9SQxzjy1KZXoBzjqMnp1rv8AxfGDGjoxfruGPuj8fzrg9SuJLuXzJJAXUBQdg6c4HHHGTzXsUHeC8j5rFwUZPlKsAL7w6s24dc4wfU8HP0p6LI6gqCDgA7jkZ/x+tJEWEiIwCKDz7889cU6BTJM3lswZhwcgdx3zXcrNHn2uhDIzR5+cAgIV9h0z64qfIVVCOyRnG/ALc8c9ahPmCEqCdm7nPBz71YjhcMI0JZTghucAkHqRkCtErES0LzyhJomMpkVMAHBzxkZBI9foea63Rmd5OWLOwO7cQcdMEVx9kyW9yqSRhwjBeT8u1jjOCOvSuw0CbzZpcqiRKVAUDPGTj06j617eDtJ7HLV0sdFcRDYSN29Qo2++MkHFcnrqeY08vC+WeVc5OTyQO+MY4FdrfWyQ27hSGjZSdvXr/npXB+IpXuJfLUASwSr8wP8ADgHP1PFe5iI/uTmjd+6YM8EbyqzvtCnJKcD1GeD1NZt1cRSNuQsjKSNpz+FWpnkU9o1JBIHPcnrjr+NUnNs4mdfM3KMjdjGSe9fE1NJM9VWSXKQsZFbJ+8eoHtg8+3+FIqh1yQRLknPGMdeBRLKZWDgAMeu0DGeegA4pwd5UALBVLDO7jn1PsK5noBG8hdQzbi+7nmtDS9PaSRdyALICC3OR17fpWcUI2kY5NdD4fJF3yDICB8yc9Ocj261ErFxXMz03wnbJaWDLtYgEYzn0NbRYqpkKsBgEY+o6YrO0djJbxspKBRjceCOo6Y61dS5KxbZAVjBP3Cf5V4E/3knI+toNKCLckOVCkYJPJPOfaldjGm5Fw+OMdOvJ9qbHG4fKsxUDHzkHnpjParMW9GaM4xuzwM4P41k7r0KlF/FsVgpJkErZYgMpXk49PwpAAm47dy55GBk4/mOaspAJW5jJPXr2oRUD8LhFPzcE8c/yqvaW6GNm17wscYmBAdRwc7Rzj0qNkIjy5Z4t38Jweg6/jUikIzDYCCCR79etIqiONYxycc+3qa1TTSkVfTlFtXYRr8pUAEnt+Rz+lWIJSQpIABHG4/rVbARVVsYzgbhxnB9PWiAiONV2neSThuwx2NRfexLTtzR0L0c8MkpTGWC8+ntiieASsgCnfkDcOp696ph0WUhPvZGe2atGdyOGOSDhvQD/AOvUNJWlEtNSQk0aGLaQVLDB/i/LsOKotZIqMyo2COmQOMA5ODzzxV6GZSfLO3eTkr1+mPw609iJHbb2PGevHtWjm16EypqSWhmRRypNGyYMZByHwydO+BkcUqoqqrAggMfl5ODz046Yq6Gm3glgpPB2j29DRLaRLDt2jI5zuJH8+tK6+0yHFx92IgiJjZiV3HPP8qiaWWCLuSOPbnrniq08yWUZYoSTjjOO/fFWbYpNE/PyMM4PJzyOMirtpzApP5jlZJ5CkuE3Dnac49vxppEQCFQdozg9cdvSmQorS7FUD/bbPGAeoxThE7QsFYLjr6Y9QB61LXIxp+Vxr2skBZEYs543/wCyecgU6W4cABkO0Yzu5z2pAXhdlLksBxkHmle7QyAFQOeq59qP7xpo4uV7MZLcImGRtrAYG7H4fWmXErQgAlTIOnP9e9JevbqGBxux0xkE/WsS5lmSQk4JUgpknH0Jxx9aunHnfNc5ZVFSXvGmLqR2O4B1Gf69ePWmy3LsjKMMg68dv8+nWo7VxHEVwVViDuTvxx1p7wyebtCgA9C3+FepSiktj5PE4h1JPsQhMhWZ8DOef0qCV3Zl+bcHO3b1yM9anuC9u0YOPmP5nvxmo7crvRirYR89aqbaj7pxpW8kaGnWzpMjLHyTzu7AcHHcHFdPBpaXhLJGckdyV/X8Kq+H7ZJIvuIUJY5x86/j3zXQRTIkXlwDoOA/c+vPpXE277WNYwRTGlxWBDou4qQ3TOOp/OhbtxKGVdwJyp9Rz1/rUzXoX5DGWOSSev1rI1WVUjSQD5GbKryPyNCkpvltojdJJeRqzNIqK4Y7hg/L0P69awr3UQs65O6Rj2/SqbatcBwRuxn5efU9Ka0D3MpZi6knhhwfqPxrpsoR943pw9s1GJJktI3ykEnq2eT6A+taUJWGNMZUNzu7e4qC2lEKgFSCp4PqemeaWKRpmOSrBG+XAP8AjXK6rlc+moUI0VotS2somG0MQo5P4f0qeG/FoEYNkZ+7+HfiqcLg3BOTtB5bHfHOKluECxnDZJH5+lQpWudzSmty9HqZIG8O2eee2e3WnQamQ7ytGzkHB5A465HH4Yp2lWcWoRMFyroM++fy7VDc3At7iSLy/uHadw7+3tWDevKefKFPm5bXZYnsi0MgijKrgNnGPr9RWfqSJI6zyTbnI27B2/PrXS63fmaZvLISEKI5JWOBjjPJPJzXK3sJmiMasVhblZivD+gBr7a7kz4zluvdM+a2ISXHybyOf9noAM9CT6dqoalZuZXfP7s7QB0I4OTkdq2tRw5KbVUKQBF1bAxkj2NULiKOVXjlkBhcfKz8huvB4qXqnKIru+2xhTW4tnMowQpBHHHbIxVJgZbr5iGBP3sY4yMjrzzV2eTcG4CljgxE9umeeP61VZClviQmNWOAEHIOME4Oa5ndotSafmVZ0RFGFVVxnZkD34A7Vk3BZSwaPPmEgMDwMgnnjj0rUlcLKJHLFkYbS+D0GM8cjrj8OKoGJG8x95kZuPr7/jXMlyrmN2m37rGXUKkhl3hVCjbn1AHrzjFUpwA+UYbQfcFsdeCPX9OasgvERwHkBOPQ56dP51DMjJI7HlhgDsB65H9c1SkrIbTT9StDMzKrZUEkN8nQjuOfzqN2V7mYrMI1I2gJxjOCScHnP0q1IrpECIlc7h8pIHy4GTnPH/1qWKGCQxbcbSp4749eP61jJuT2NIt25blKaMSWzKmdqkc9Dj/P6U1yI3Gw7th+9jjByPTpVuKBXvD5uUgAO3CZPTpjIGMjk9s9Diql1bBjLDuGyUbe3A44xnvmqQSg1aXcdOxgUBNoQL82SR9SAe1UZp5Zp1aCNdgHLMdxZcgcdMcVoTBptsYYkIOQfpx9ahiDmMFI9q4BY9MY5Ix7mpUuXoOTfw2K0zpKn3W5P8POCMYPWhJHAnRg3ykfKh9MkcgZA570+G33tJJICkeSRg+vQZ/n60MpeInDKoHJ7YHTJ71V07oEkl5kbzISRIrBYjhh+ZzwMknp+FMLuWE0YCAgMCRx0Iwc9DQIlRHUFMsBjanHYnP404qEkkJBfbtJznA55IHf6UKyBSavoKjB5dzs7EoPmz97vg47ZpYIWtkYKRwcBM5IBJOOnr1pIwk/mYYgs3BOQeOSMemfpxSPHmTcyMXU53L2xxzk5/LNY3uwbcbStoLMSzmFRsbODt54x0/GoXt3EaxRSI5DdW/gHcdMZx/OpIFdFMhBK5J2+pJ5Ofai4ljYcISyg56cY6Zq/h8yopP1ZC06Qz7vkLFRiPPTBOCcDtStG8qlsqirJkrjqDyACeSScnpSTCdZFMZVo26lgDgHPHTJ+tJIfk+bzHbhgxPC8j0GRxgYpXbIcXESaPfdNtHzqv3VzgnB4PHFI7i3t0EkYWQ4Jz82B3Ix6UPLARvUBo1/1hxkZ5BB470rl1LITiNi23J5wOg6cCiKRSun3LEkeJFCP5ceCVTHLdycgdKghtI5ol85G+YZVWPO3OBk8A8YxSWsDrcR3Jb5+ytJwMcjHHbjihEKwEkt5jDHXIHPBGfSh2RWkkOmifyGYYG0febnn8/5VF9nMjvsfIjUnZktk4zgA9+tOmd4sRgiRscZ57ZyaktLMyGaVtsUp/elM5UnoMD1pN2+IlPmfLHQZf2zA7V272UHacH36/j+FNuJC0qhpVDFWwmDtzwTnHGT05pyI7E5/wBcp+bkjoc446D+dARJJJsInLZ+TqDj0PahvlQmrPlHw3jSRhwg6FZMZAIGMEH0HsKV0RbhWjQEk7Sq59c4A75p0csEkDLk/KSMdO3Ix/Sq1zdgSLHEoTHA7dRgEE/yxRo+g1bUniUOCh+ZzkjqSvbofeoTE8SSOZXkbOMDIyw7062uFYEoJAdoJLHAJOM9/WmRSStKYy7kgdXx154yB/jVX5b6D1JIJxGrPIFKEe+R1wOnPNPjaMNIUbbGxxuI/MH2NQTxh5zCHIjwSccbTjoScj9KlVdiyIpCxuBhXHsMkfWomnJ80RJOOg0SGW3liZQiZyOoAGeAeOO3FLbwP5Ebg7goPmeYMkjOeMEdBxTZWaO4XGGlIYhCTtzx1OMZH0ptxBI6DDIuT9/vjkY5GfXmm217vQptMsrI4RtyEFowCGOQABwQM8H/AAqmgMjRskW2LP8AEAOMcH86kikaSQgkDttY54xjIp1rMYIim1S5G0uD0A7Env6GlFcicYk8wqRtIzeYFKq2VP8AF+J4z+lRMsbYWKUhD/ApyP54wKZJm/dxGGBCA+mAp6E0+2LFd2xUBds+vp0x+lJJ/EJu/QR1McPko/khPfOe/T296S3uROsbudkig4/TGRnn8asJEIwAgWQgHuXU+uc98VAbZUwse5Y8A46sefpVv3l2D/EPni2RI+1XZzndyM46g4PSo44lWF8LsUgjdyDnqeCORRLdja8SB3YggFscdemQP8inRXf7qSNogMr/ABn7vUZou2thpRTXYVYmETtBJgDGdp/HgDpTIZGW8VmIaMjDZ5Oe2D3P1pEkdoT5CrEr8bE5baQOcnj9OKW1eCFcyZMrkAdOMdM9iaexLTv7oISsTNjY5Jzsc8jgEYJqSF2aORYpAmRwzZPvyO1NkuI5JShQxyg4GSMHHUikZzI42A4wcsMYPB6nH61L1+IfMMecRIzk8tjaIieTk5xgVLcRrbTkZPlfdGT8vQdD69uQOarWq+SoTys8+ZnrhuRwf8KuLG0ZAyvzZyhPIyATxTukgUm7kUaxxu7xEh5FxjPb0z/hUcZVJHCh1dkxtAGRg4ByT9T9KS7E9tMfIRsEdjlefTvn3qO1uN0YVmeWUHG9RjB6ck4qugPUsS6iS4laJQBndyMsM46DBGPWnOrYaMgEn+BWwD6HJqtGYpEbI8tyMZcc9xnOOcGlSFmkVQoETfNvzyTgDHB/zzWbSixRd/iQ8lvIjkK4L9V5BBHQZ+v86RyxwSCoUYx0OCOcD1zT495jZMOFQnHPXnBBB/nSKGUJncXU4OCDjjj3/OqVkzRWY5IDIrHA2MDiLpgYPXjOagWSKd0V0YfIfoSBzk1K6uX5kAZW3dR6c+uPeiW1SZHxPFE+7IVgcMeDkEDH1zgU+ayM5aoY0ASa2+csig8g7cdfbkZ465p4Vs+YmTI5/wBV2wD68daLYR/MFj2kL9/jgcjI4xjNNaV1kj3yjzCMZQ5LenTgDHWp1uCVrD/Jnt5JU3gxkjIBzyCCQMHgVSJfZK4Ygg46ZAGeME9KsXEqBESRpASRwmOBnAyc0iqCBHIC8bHI2kcdOMdK0T1Kd2SM0pZiJgFIAPU5+gPSpvlBcyMyMp5zngDAyB6EdMVUlYQhXRQC+TzkHkA7Tj3HHHWkVy8criN/MIAb5wSMdCM89D+lTy3YW0JHaXzmjEwO5c9zwemPwqaWVPs8rF144UYPYY6ep96icCYxREjGCGdOHPHHfApw3xK2VC7VBG4HnkenU1OzHe3zIobh90asAJOcbMencY6Dg/hTpJl82NsRuXBP90de2Ov406WdJc5YLOp/i6gAYwOOOw7VBJAbiUYBZgDtjAxtPH585PSqacRuLZakgETRPGV8vcTtxnPH1+vPGCaiJKhHVucsmORtGcg0OhEyRiRtxYZboFwOffNMQM8jRSAi2DNuK8kccdP85oWwmyYfKo8va8jgjKjO4dSe35UkM8doXzkyHBZGHB6gf1qu10Zd4RgdvEbEfKFHA4xkH+VJcEmdQ0Z34C568kYGCc8f54obuh3t8JYuHJjChFJ6kEZKnPUdM9etOklSBok2lnIwcj7x7YOeCBxTHdWCq3z4ABCHByO4PpntRcIAgVvM3sCF3fewOSR24P0qEuawndN9hohZ4xKqoGyQdy4bJ6mhkMaOUVYySMng59Rj3psThYYVkj3rJ1POeck8UOqRQPI6OCP9Xv8Al5zwTjGR2od2QtV7pBHLMsbybVVQ2Bs4556D069amvA3n+WswWLJA6c8HAzj8DUXnlwGkKlyCAMdOSMcimxxmd4mVtygjI4+X6c9qvYtKyJ49wiYuVy3oTtHGenqcCklmXyyWIkYhcbc7QBnI6ZweKdMqLG2NxkIyc8HPXoOtRSSgxqpG7gD5AAc+uKlSu2aqy+IvaKyPfWsZPzySpFu74Y4z05wcV90/DaJ4tMt0YEyEHeG6ZycY46YAr4Z0GADXbNBCBIlxGRvO1cgjjuSSfTtzX3b4JSQ2lvGhIcA/OBz1JJNebjI2pnsYB6vlPV9Ii2IgTYQP4ecgHOD0xXRWAckfNnnGWrl9HId0VVLDP3jXV2qsWVlHCnnHQ14Epcq95n0adzVijKyqVUn+v8A+qtCMbWJwM1StC8ajcO/H481fjyWV8cjn8KFJ2CzLjOC+5MD/Z68+3H6VeVmRE4LZPP9e1Z8UbyNgYGBxnoD17d6u/aTgoqsxHb/AOvUXuyrvQswhQxPG36VOCVYH+HjuarKhB8tm4B4/wDrmrbfMcdcf5yaL3fKaWuiRZlB4O2rVux25zjJqlEMMN3DHpu6VbikBULtxVJtGbVjQLocYI3Y9vTjrVjaw4A46/4ZrNjAaQFlzzj/AOtWjbyFpCGAGf8A69Wm2YuLRZhLFTyD/SpTgHuSRiq3zKe454/xqSGJjJuB+Unn3PtW61JSJ4w+cLxk/hU/OTnJx6UyRSmOgpThFBPOOq/nW0VoZvcdIQSQuOnr+lQSMyj5Ac4pzkMDnPXIH59eKqXDFZH2sA3ek23cTTEuCDk7jj+9WVdzmNOcA/yqWScu53AcH9eazbh2lmfIwoOfrSd7FKLRCQChJcgk8/8A6sVVmcKmeNoH+TT7uYNyANv/ANas2d8RttOQRSSE2ipez+Wd2evHTp16GsG9uFhGZAGDZ7ZI/OtG6ZxM3JJxiud1O4eVGTayswIVcDJOCAAOe9bQg6k1FGUpcqZ7n8AfDclt4cvdVwVkv5yAzdfLTIA6epJ989jXrcFqzDJJOB+tZPgzRV8MeFtK0pAR9ltkjPu2Mk59ScmtxJtkYU9zX1Km4QUY9D46rTVSbnLW4wwgKc8qeKqIosrjaQQjE/hWgXCgrx0/ziq1zCLiLjBwa0p1W24yejOSpQVuaC1Rd+Vl9QRWFeLJbXGfmK5z/hirdtcmM+UT0469vepbqBLlOOMdDXPUTgzqpT50S2d8s8YLcN/douYNwLZwc1gwTPZXOCcgn+L/AOtW+jidAQenenCSi+ZDqU1JDbO8MykDgjru/pVoEFixY9KzJIzBIHVQM/146VegYFc+p/iqqkdeaOzMqbaXLLdFgDcM571UuCwYFQP896nO9DkHPFMfG1Sc8f3qmnPkZVSHOuUZFMQvWuc1iGTRr6C/twGgYgTIvGc556dq2pbhIZTkgAHrVXVNUs7i3aByGJGNmRnv0+lXNWlzRM6MmvdlujRhuknCujbkI4+lSpIQpUjpXBWOs3GhGYPHJ5DMfK39gCeQMdSOtdCzXt3boc7Gcc1lJWOp6M0tQ8i4t3imwI2BB6Ht7/pXB2eqp4Q1c2chLwyjIZeijJwCMdcV0r6DLM4a5uCy54VDSatoFlewOWTLqp2nPOe1SnygZ7+PoLhnNtHJIIweiFc8+p4qS117VL613fYnjZwcKWHA7dhmsXwrqltYTnT3gCurMC5xhj+XNdkJ2cjaBwKtqy2IctTnodE1qefzbi6WME/cycfTgfyqS48DxX7h765ecjkIvTPYZPOBXQIJZBzgcU9IC3Jbtj8Paou+4XbMu28P6dYQ5itxvBHzH0+nTirrPtUbBxjkVOYl25IyM/lQwBzgYB/io5khWbMG4kmtrrefkQ8Vowqkib87v60t9CssLew9O9ZVpcvatsc/L6tXc2qtPmjujzVehV5ZapmwCEQhRjNRNMM4zjnqay7vXYo5dkY8xycbegJ9Ae5qKY3F63ygxx+/pXEeqkW7y6SEjzG4P8vpWLLqMscjCLOwkBenGeBWlDpsKHLFnYHPJ6GknhRo9oVQuc/iP/r1rTqWfLLqYVFdc0d0QmI3UpeT5VH8PanFgCqgZHbjFV4J2WZ4XI3A/wCfap3cIzLxtHO786UocrFTnzx5gCK7EDkA1Vuky27GEX/659Kc0gaMYYEHOfeoJbhjAMg4LHr0IrSkpRlzEVJRacSGS/IPlR5PPpUcrASMeXJP3e3HvVd1VZjuBUnn0/pTpEe4jKpgYPLNwf8AOK9DljD3jzG5yXLLoMlBckHJwenWo44mSYhjj24/lVgQC1kRcAlSTux14I/Ki8QlUdcZHWqUl8PRh7PmSlbVdBkyIYwy5GCOFFSRqSqg8gjO3saUIQhPBDCmpMI1GR04zWEpc0XFbo64RUZKVtxWUqwAAAYdqCm7OT0pZJADuAOR+NQrIZwdy7QoJ+vH6VwNN+8d11cbNcEAjALZ54PSs+UNDKjMASTz+ZrRVShLL8wxWNq0xmkjCBuHHTk9f6VvRlZ8vRmNWDkuYXxBsTSJOSCBkH/PpVPRw8+mwA4UDPzd8dP8+1W7+JPsU0k2ThRj0Bz1wKbYTiLS43z5YXIH4VyXvI7PsFUzR2Ms+CVXP3nPJP19K+TP2kPjgdeubjwroE7i3UldQuIjjGCDsU99w7g8AEd66/8AaL+LtzYRXHh3SJDHqVzHme7xxCnIIAxjLDoc5HXFfKQtjaTlcO8YXO88kk5yST3J5rkxleycae56mXUYp81T5GVLpaAskKBFA6f3c9gBxxVV7AzHBIxjIX+dbmY5GIA8tWPO3AOTzTp7INnywvC8Lnr+NfM+1afvH1Sop/CzmWsHCZyQM4Gep6+1Mlt/MCliA443cY49s10Lae5VkAwcc46/gcVUltkQ+WyNvk/2uelae0jf3mVOi0YTK4lVWYYY8LjGOtOjcrzKArA4++D7D8enFajaZG8JGQQefnAbGenPYCqUunSxyARjchzlsgfWtFLnfY53FphJIbiMg4JUD27VDLIdyOVBAwO49uuKsKklrF8gXe/G9uentTRORIqnjnJGKztzSfKJxuxixOyb3AAc/wAPb06d6VCHQI253ycbAR78jP8AOpriJ5hgA7AAcdPxoEZeNcsAd2c9+DxjGOKNinZ+7YgKKVQhvLcHI464B4HvTvNeBQJAAqnGQc5yeMn19qmlieVI2ZAWJ/DuPTgmlkjHzKAMfw7hjvzn/GqTTXmZ215b2sOEsUreYUJOMDbxn/AU7Y/mb8AHG3GOo6/5zUQgVgdrBFI5wfzwDTILokqN/AJ49R0/zilZpPl6HRfRE3mlZY9yBFYc445B9ulTOAhU7WIJ49NtSrASXEZDjru9PpUckbzREDOQcdcVLaaXMRshcpJkYDEnj2qJ5pUaRQCFGB8ueQOxp8cZiGQc4PysPX/61OlR0g5XPv8A196pOK93cr5hBdsCRgtuxxzxjPQGrM8IkjEvDMP7v9KotE4AZH5P59Oo+lPgumKyREbTjI96hpp+QbvlJ4Zysqh1GCeOen1p6AI7SjGAMZ5yfb86iZkkVVHBXjr0OMntUkZe3ZcgMhyN3fpwacmt7CSbYhiCgruI3jjjgn0pqTF3Y7SO3f8AE4qaRgyk4ICnhh155pDhZlxuIxn2x3rNcw3p0EefE7gEDA/hqFbOUN8vUDjn+dTSIpLAKSwO7p+lSpKIW+VWcjP3R04zz7VUZJe7bVlNvsNhumgfltwI4U9APwHNWI7iK4CgKCD6d/x+tQLGkx3btu7A2Ejg1WCS2c2xssMZPQcev0zxWSS5vMqN4r3i7PpkTjeuSCOFB/LPasuXTSWUlAD2H4dDWnBcu7omQM9Avp/9are0XT8kKAP1pKU6fUTppxOXijkilk2cAAcKMZ9c/jV63kLRgFcbtw2nHPOTxWnPZomAFGWH3uh/l/8ArqqmyMhTH05zj61Sqe097oJR0QsUe0qeFK9FzyOO1OcK06uDu4B+Y9M9SBTHJIxnIJx8uMkc+1RNMVUeapKjtjkZPf2pJW965T0NGB0Eq4OSR+P5VYMC3S/OeF+vOO3HeqEThFyAfmxtZfx71NBcGJjlh1Oe/pQ4/aiVBte8E9qoTaA23B6E1mTwG2kUBmzkjP6VurKsyMAhGB7fnVeWBXRmAO7tuHUiobu/eBwTejM+3uSiBJM8nPuBQ0Kb9yJtxyD3zz29qdLAZC6seg5GOvtmokEkD7I2GB/eHyj3HetYpS+ElXiTrclF+cnaTj64600RoxONwfPX+mBTCAQu7AJ9uv0FSeWYAXPMbEYXqc49e1LlSZKSuTJObdtpyRjPqfyqW2eCOQnALnJHP649qpRPvd9688dznnpg+lPWF45G24PzdvX61Cun2Zo7t+6W1mjjm2FS8u3Jznp04/8ArUiny1Z9o+YdPz9qaz+Yp3D5wcfKPmxznmk2qpdlUsirzn6YqUry95jFEyvFjK7um5uuetEcSBigkCg9e2RntTEMboMHt170kV6wlLjaFIxuIB4z61rGUUnHqH+Jlu32Rt8uAemcdvf6VPeQKD5KkZUjPGccZ5/CqFxcP8oRtw/u8fL1yenJ6cVD55B3eZuOOQx5zjA5qPZt/E7Fu1y69vhVARmAP+SaY0MZLZ5zg/8A1x7UiXshjGQPm68U/eqrjG8ED0zz2qLONxJKTIQpYjC5UHn3pBGWhAdR8wIJxnnHcc1OhCA4UfkMZOeppzFpAGyqN2Xr2468VUW30sDjZ+6QNaFmCsRxg/LnHHIwP6Ur2w3jAOWI+6PzBpRI7ErJjp+H4UGfYA6kqxxxznPtirUZLqZuzRAYGRcZKkkk+w+vak2Bzxgrjnk5/wDr1eLBYzlsknn+tJGiFW2AHr3H4CnC8r8xDhGXvbEKTPAm5SMqD8v4dPWrFveFizMwDk5Xd245z9aiWNZHA27g54U9QfUVObEF8ISGYc/X3NN8sb8xCUlbQsC4YhmGB82MZzkY/SpxIilQSVc9P7p+tVo7cxsRjYQOd+PTsaeSGiCuWDHpxx356c1lJKSXKb9CW4i3xlV25B52/rUSwBVwMAerdqliGGJKsQMrntj1/H6U4osrnK7Yyv8AF0NCfKuUTSsUmjO19nUD73rTCpZlbazAf3fyrRe2BiwpGG6c8Z+tRujIYweMHB285HpUqSuJqVkQMoAJXce3ce3f+dIp3py2D+ZPpikBNqzZH7snP4+tW3KzKOmABgY4J71Td2Nq4yYqR8qkggZbvkdccVSurRZlIDEEE/iDwRzVsOoZwTvCn8qkWAAdQSOn68dKumuVdmVFJr3jOVTBETHuDjjnp04H4VJFdKr7W6YzkDoe4PPerJtZYyd4DtnPbHsDVdoRNneCMg52+/4UlJy+Iztyy93UuKyMwx0/vHkc/TvUcsRL44+XqyjrVYfabZtmAV+nvxn8KuxSrLycqc/r2+tQ0ovluVbmZAgkQAjOCP8A6/P1qxFMp3CQjPGPpSqzlmBYEKP8/jTZbYna3GQNx4ySKTacuUlJxQ37OQ+VJIkOOO3/ANaqzgqCHABHGO//AOqphckqQzAbAOO57d6lIRypfpn2FaW5VzSEtfhKa28sY3Rgsq+/59adBcEPs8zCdl/+v15qYFkBxgKDw3Y+lRSbZkwSu48D5cfXFFm/QSTSH3KoVXYnznOcev49qYJnhUrsLZOSpqOMMhaIszZ9+g7U4yqGB5JX15oaswbfoOKJIfkX5z2yeD7egFRrbor4GGT9PekJeVSyvsbOR7c9KSW4kUksrOcY2fng5xV2t8I3aw24REYDlSTng9Mjp0qBVCPuBHQ528dyeeKtSSRzqPlwQPXkegPrVeaIxylSudvQ+/PUkdamMpP3RJtogWd2di5zjGPTFCugzxuYHn0/AVNLCJIAABuIH3sdepqoYTsby8AE568HHJ6VvBc/xEPmXoTPBHIBsEbs2OV7Z7HFU57ORIyFYFRwCP8AHFTIz4O4gPjAK9PbNXoiCA0gAyT8mePQdqlNxk5X0E4qXvRMOKycRhjtUHkN1wKYSUDlsAnoe5HoK6GQ7CWZfnztGeQAOmTUaxGQszFGBXG1R39OatVrvbcTgn0MQ3RgiCgAnBONuT+dQLdlREpi5Xrz0xjqc1tvaB3YkcY4OOg9Ko3GnAuqhwACB8vp71cHDm97qZ8vKvdGR3cbyblJZhkexHUCpiVmxlRgj+Lsfr2qibGWHJTOCecf0xTVeW0kG4EKWI34PocZ4rZQvflZF3a3Yq+INNQ6fI0WCB69fTjJ5rf/AGWdd07T/ixDpOvhG0nViLOTLlGSUDKMMc4LYGemDzWNcTmeCQE4UIcbhyT04z7VxZa6s9XtpolcyW04YPHgMBkHOf8A63avsuHaslV5Lnx3EeGjXw701f8ASO4+OPgZvhV8XdZ0c2zpaFw9szDgxNgja3Qj3HfPpUETieNCmQSM4PQV6p+109v438FeGPF9rKlwJBHbOUIO7gkgnHBznIJ69ua8f8P2sr2CjfgoR7ZHPT2r6Di7DpKnUtq1r6vc4OFMVKpR9m/T7upeQsHBLYYjPX+X+FNmdJSpVvLbqrehPfFSOo8zBzuJ429Qc5NR/Z1eYOcsQcYXr37mvy2/Lqz72Tt7pJHGY1BIJJHuCTzg8ds0xBKmI3RgynPt9eKstauIwocc88dR1xk4xxULSFC4bchLYO7Jz149uaIy5kyr2sMilZLkhztBX+ZHI5xVhpz5okfbtJADY4HbJpBbGdi2QcjA6DPrkVFPE4lAEhw/XbxjBwCKiUm5LQSctNCERM7kMo3Lz15wehJHaq7oyvsKKS56jngcnirbPHzu4f1zxiohJsG4Nv3jqvAA/lmui90rlvWxyXi1Gjt3OMj5gAvGTkA9687njUuqZVduBlv8+teteIYc2DSIfN55/wB31ryfUoxHcP8AOGO7OU+uf0r1KHwnz+OXvc1iuokgZGHz4bA4z16VIskcRcMrCT2IxnJ7Y6VG6tBMwI24x7dMd/WpoYDlZGiZs5ODgDHODnHrXcnZnkN2YSSuCqlBuPTcfwqeJ2tomZCMD7xXk5z069B14qKFGNuGcrnOAeMcn+dTwW6yTRpFNtkzguvPPGOM9Pet4t3FIuWcE8smxm/ckq2QQ+VOMDrXV6TJJbE8lg/zfKAMD3A4yMVzVhIEu1jUqvlEgtxtOOCP17V2GjQxsmQwfLH05B/+tX0GCtBnDiIyl8LsaU+oPJaku8nl4JCYzk49B+prkdYkS9t/MbMTA7TtGcHnA/KuxniENv8AcIYKSqr26muT1OFLts71RGJXLYznBwT6Ae/WvaxVWM6LjFHPSjONpSZyFyDby+W29lBwSehPYgf/AF6qkMIztIxjn8++f/r1ovIIkZT87AkFcdsnms6TEiMQTjJIH1PHOK+IqpXPUVyHIIC4GD/F0zTGQK3ODjrtqdkQ4UM3AHYYyRmmSISNr7gc8dMd65JGlhLe3M7KNxwOW4zgfSuh8Lxia/aIDkZHp3Awfz/CsS2TDcOcHBP5d/pXZeDImkukYgq6nO79Mflg/hXPUfLFnTQi3JHplpHHPbqAoikCgdTj0ByRz0qdIEMe4htyn+Hp9QPSobYpEwHzlzj5+oGP6Vct4o0LSDLbSTnpu9q+cbs3rofVwScNiusbxtJiRQXAxxwOp7fX8KfvlVxEh3cfMV4z+dWJkGSr7WTOSQD0xwPX8qYYCSWAAYr93PQdOPetuZS6GaUm9yVJDJcoFUBQg+bngc8E98VJGwwzMSAh42nqM4B6cmoVtiUkO4iYgZVuwHHA6dqC0hZtpC7uitgHoB9P0pWTB3j8RZUK4ySRuXGxsZ9Md6jdUVQBjcG55z7dxUhBfBhUoQxP/wBam3DFGwUZ2BGemQDzj0qIpsOVSiLIUjYlQMjp9R3pElQlXKfKBy3PHrzTsfaMEJs29yOmM9Ripirsu8EYwcDBAOParXu/MrlaiyCCRHcqmAxOPYjGRQpYq25iGUkHsvX0qKSFhJvjADADORx2z3p6kJIXaLZuG4j1xnknHbmrUbmL91IR1ZHLorNKBj8umKW2uWcbi6b/APZ65HXnuRRDvlLSEpweqHkfXPc1EoBUIImdQTjpn3zijdPlKa/l1LzuSdspwrH15z2pzoCD8zBAOO+aryApHuZWyFI4GR9fXj9Kitpn6NIHG37vGfx444rKOqvLcvX7ieSFJInwRuAxn39MGs1y8ClgBknHXAHvjHrW2k29GKLjHb9aZPAk6qxwMnleOo9fanCo9YyJnB1PhKIulEOxAPNxk84wcdsD1qWC48pTvxvUD8uMnGetJNZIFK9N4w3oRzwKjWDyQdxLgDHqBn1/CtHqveIUXG3cugCaDchQtgYbqcd+Kp3SEQ7gM8kbSenr/wDWp8hMYPlBdwGTuzjA7jFV5ZI3hO4gggnd74yKz1tsOS5mjI1F3jCgEMAD9R9azrW4aW7jEjH5mUdcd+47+tXrqcXIVkO4jruHPofpWVabDq0fQbGLRq56N25+mQeK66fMo7Hh46XIn2R1iQIyNhSuBgH+QqB2EEw+Ugufu8Hkd/pViEps3sQ28Arjo2cEYweetMeF5InIYjgANjHOe4NehTbsj5tzUn7pRnIDqVALgADBJPvz2zWraaaJ5FdA23GG+mf5gVX0+xE1ywY7tpx1xjHOfXmutiUWDrzncvXH6Gid7PubRV/iWhHaW6WaKi42sMjPAI5q7PNassau7Hac7f1HI96rSyK1ySEwDnv8oznsRS/ZWmizCMkHr3/WuS6v7x0xVve6FOaTyZ1ljJdGJGCSSOeAB9O9PmImjClVWJhld5yVIOcjipYZYrdm8xW87kdsY9azdXvRJbMYyBGGx0GOfp1OauMXOysS7S+IxxZEkqWaUxnAOc56ZJ55xWtbxl49hYgDgvwR0zVC1jQzb2ZjtOfxxjGKvWt5FDJt8otCWG5fw64p1YuXQ9rBQjCLl1NSHS5cBWO4Muffp6Dt9KhlsDbPFvZt5IGc/wCeKuxlLgylXIIX937HtnFU7W3mijZJ9/nDGX69PQ/XpXGr83LIr2tWafRoWO2QnaknzAk/KDjJPY5649qbNZS2Rwm4Z5ZnOR+FTIdokSXK5PpxnrT5p1kVo3XLLgjjJzjnJ9MfrTlFqfLfQmGJraFG3vJ7O4wshSZWHy54I6nI+lasc8Grs6AfvxkhvX1wPSs9ijK25Q0m4Y6E4wcg4q5ZWEDpHdBmUkkYyQB7/XNVKyZ1SqqSUtmWbgicxFnXONoGM55PJHfr3qvNboHVFVmhGMO+FVW4zxn16eoFXmtFSTFvGzOw3B27cZP5VVlRGmy8jMTwy9ceuBX3CSjI+Pu0Z90Wh+YSFJmyrHqGX2PYkVjmCPKKsbG2hOBFvOQcDnOc9e3euluoERiiq+S3y8jOO3OAM/hWXdEJJI0YESnHyNyQD1JHqawnGSXkKz+ExLy3WGBDOqyZPPuOevHQe9Yt1NJLchXQI27CJ/Dt6546dK3dRQCFooRlyQuGPJ9Cc+tZtzCn2YOkZWRcBvUHjIyO1ckVyfM6l7qXLrYy54UMAmVF/ekAdcjBx+NZknyZJG0AYLtyAcDjrXQXO2aJ23KI41G1McjkenHHese5U/dC5Rj0XqOcknnj1qL3TjsVFu/NIosHjCjbu2gfPgE5PTH1H8qp3CmeY5GNu75WP3hwTx6e9aEysy4iUKgGSQTvPB6ADp+OaqyBwEjdlKjo7kbh1wM4zz39a502mXdJ+8QSFLhzIYQWQfuwyAr0x39OakgZJIFYICQeXHC44689c0xYTG6yD95tXAAySR3wPUfnTVlGxhlo0XBIGOh7YP6ih3Df4SG6JLvnaCp5UEFh7/keaqSuyFHYbESTdhflHfuOvuD1rQuRFPCVmt/l3biucdvz5471TYO14GZV5HPPbGcADPOcUJXYrOXUlmlMjskh+TI8vnPYc+3FNMZYOoWQp/s5x7Ef1qR4xGy7drsx9e/bOfSo5HA3h8DdgdcY5yACPWs3pc0SkrajJrdVtHAkIReQnAAHHHHXnvjp2pJJAGykax5ILBTxj0Gf8jNNnhdLdwrAZOByCSMdADnNEs/lw+aisSVx84xlugxzk+lNaIbVveIiyzs4DqjYBGBnA6YPrmoo5YRMvWN8Dcc8E9sc9KkjY2pVNwD443Hj6YxxU80ayTJKrRmOIDI9yeT064IpN6jSv6FRGAXagViwBzg4IznqOn061NG4UqJUCkHEjNkqOwzznkelSW7mb98zbUBYBMjAz3A/KqokSMiNS8xBXPfHTOT1xRdWcRq6QkrBpwy5WIE52fd6HoOwNRRF7a2ZDhwfuseq+/SrJkWaXaAsqscl1Ofpz6Y/SldkjDlSCy/wdiD9PyqovlXukcrb5uhASElyNk4ct1GQOM/56cGp2dROVbcBx5jYwADnHX73NVZ0TcEZGICiQKxOc8jAxzx9aeivFGpnk37ScIfvhvcnrz69KzasN6ksSqjsixclvmwML35xjnJ9ahS0VmKsrHLswPQAck8YAA7Yp8Ukl2hZlPmBdzIxA9QOR/niiKXzY0UQEFRjJJwRnBOT1wfxqU7N8u5pbblI7seXIqwvuPqf4TgjA4xxUbuPlQ+azMCD8nPB4yQP6U+ImOQBlIKs/POScnBxjHp+FRQExt85Z92SQv8AFyfTp9K0unEzvZg1vGkcpQu0uPl3cbTnr6H3qzI5UK8LjLDB2g84HJyckDPSmpcOkcilGHmMuOnyjOT0557/AMqLdBFvbAIYZyScenTP8qm9372xO4ksfm7RiN3cDK9SBwDnmo2XypiShKRj+FSMYzwRjnpnPSm2UrG7kZm/dAbgM5PboQentU0crwsTJGcE7V3EsTweST/Wk0780dS01IpxXSRW5fy+JGO5uuSc89KnlZB5RKMWBBMu0YHI465HFIbZpoPtCSBsrllGMcZIAAz61HO5kVViaRWJyOcYH07nPBrS8SE02W5XBdvLiIQKOCSSBgD8c4qIvEJAspCs7fKXUjIx1GM9+OcUA3Er5QMPLwG2/NuyAcnBxwPyqK6BgJPktKQRlXOeMcEE546UNX0uN3+ySRzxLI6JCzbgwO8EkqfU9Ox7U83CNKyRsAoGGRxk+g5PI/Cqwt5vs84jXcWIY8ncOoHb8eKZI8qgY+VgcEnOWGR0JNSk2NXfxFhUMszr8zRLgDj5hgAnvnj19OaWYhFUmFWJyN3Ix6DPbn86WKUXCJlnBJOOxx0P1HaiGImYeW2XxhmkJwAOnXv+FJO0veHtL3SP7PKJy6MAv9zjjgZJwfWn7GaJzGFJVv8AVZAx9cgn8KdCXjuTujYRnBJXBIGSD1xk496iykpkbK4YgHPBboOOeQK0fuvmvoJ6R2HtteJ5JSY4SxYgjac5wMHjjtii3BjgZRH91sjPc9gT+NLIjRoTy6MPuLgY9+fzp5lEsA2RsBk4GT97APJH09KliuyITpDGuFVZASvQtsznJ7Z+vvUcF4BA+VJmVMgv7g469B0qedZQ8a+ZtwAd+M8k8d+mKauTI8kgZPug56EknjIGM8ZobD4mV40Mjo8iiVyF+bGGJ5zyB/I05IN0TxbGklJxnpnrwPfPFWWuAkBMaiTJxuz90Hv71DAQHbawyzA8/e29+R0OKSbtsVovhQqqGmcIWeNFA+R8EHIBxjHTpTiYypVI334x2xk9c89hz60+3kc5kjKnccY4xjJAPOO351HPbSR/MMy4bdszgA49PwqYvXzE+ZIYtuXMc/XH3e4Y85J4yARiiN0DlVJ2sTuVeMc8fhVhrgQlSGwE5CsDjA7e5qrbARyy+WzOyLnI6fQVbegm0xkVkSZvLccsQu889eAM98VMkzyyeWpDEZMnPK4AHAIwB0xSJISgfeY2OGWPJJx15IH+fWl8x5InddrSSnHUjPUHtQ9RLfQbCZEYxLklRnHTAI6EDjH0p4ie2iAjZNuBk45bk+vHbGaUQtcgMVaMZC78nGQD1ODxnNMkBuE2GNZHychTgE54ycceuOc0lK7LSSuOuYWkRG8rfIAcrEM5PU1HahC5ZTHGhH3FG4qB1HPOfYUsj77li77pSd2xAcAYwTnoTj0p8EEYnMyyKrH7rEnAHcADHJHGTWiQmub4RBsgZmR2O0Zxj8f896ZbMHCnDEnJOwH5hjv/ADp8EhuicRg7TmN84wRwTknnNRTW5jl2hmDlORkHByDzjnvUb/EJpjRK8IZPkbBICgfMvOT2zn1qdkEkuHwA/XuCAcdCM0W4Bm8zjfyPm+mc8d6bPeSRy+Yz9G2hF6+5A6ke9LrsOya3GW0TeVImC0KMc7PQHoQeoqSCWKaSP92EVchlYcKuccZx2o85ZCX/AL5J28KVGT6D6fhTJpHQLMGL8cjJwAD6dcHpQ02CRGQ4OIxg/d6jufTGOOKfIUifGBGCNoK8nPfr09qTzftFwNmFwQwII+96EepzUX2jMbbpQWUktt7DpnGPf8KaTQr9SyjRmSJpCXQsF2Y298EduvrVciN5ZZVVl2Nj5snaDkde4GKmSQzWbbVXk8IM5A7En1JqMmESug2uBGCxY/KTjOOPrjNF7XluU9Ug3FZo5JFbO1tx6EdgQPSmgIVkQgqpwPnJO7qRyBwCalH7pwzeWuFzhpPvZPQDjNLDIRDiSNVVvu4cMRxjnkn6Ur26EapkcirJMWCF88M+Bu+vPU4q00sSpFLBCyhTgoSQcdyecEk1XjjMqM6uQikYbp6gEcc/TNTLIJljXDCRQPmzkYzwTTsrGjTaI0iEk4kljKALzjjPXBx1P/1qZHbHEpVl3EAYQ9Tnjn1+tOLI8DkGMyA/u9+Tu5wSPzqOGSWCN2SLdKDlnByPfpyeDTvpyitYlEe8AeWQ5U9vxwcelQzwy7lkVDhQMFuBu9qat1LFIHaMbT0z97kYJ5z/APqqxIQfLIcknG1WfgYOT06fpSu0UndDiyrZh5wIpFJDbMFvQYNV0RZUVdxcgHbvYk5UZ6dR+VRxSh5WBkZ9oOzOTz759KkVhsDI2zGfmGOo4yc8jNGiRNuYGLvNGQDuXIx2HX070kzsGO7MjnIkEg2jk4HHQEUQzR3cTo6jBIy/Acnn15/Lj1pbpEgty2BknllfnOCQenY4zSbfwi0EEbF5JHZA2Dt2gFVOABn09uOtMaMyp88I3SYOUwMcEd+pP9KlhImWFowA7AjrkZx1IznkUKzRRuTu3AH5kxg89cdh6VLuirXRFEJVkPSTPy+x5wCCRToLkRFt0Y3Hj9OcHGeaajzNOHljDISORkDpgAD61KpKLI8r4kOcHkgnAwR19PSmNO5reDrGefxRpqEb2+1RE5yflzk8464B4r7p8HOFtEJC7MdPx7/jXxL8MolufHumRRsXkjd345BIU4wfQda+4vB0Q+w2wIAViFPPPXr/AFrysdO1onv5ak25HpWgoXhDhDnA/A/jXTWO4IAT93v71z+kylSkewkA54/qK37ZSELPgEDhfWvC0tsfQWV2akbkFRk8HOP0zk/nWlCxU5LbR2GPzrKhdlRFCgMT93r71f8ANYDhSxYcbaFZIpGjDI7M3zZA5+UYH04q1bnyxk4OeR6/SsyzBjXkZyf8etXoyVCjZtB+vrSumvdKW5o2wWQ52ncPXg5+lWUQsflxyPz+tVYSCxGSCPzq2WcxhQdoY/5NPT5g7sZLCWZRnv8AlVqA5fbzgDIqNEIU7jnH+etTIwRScBRj+L9KbTsK7sWkiCsFyQ+f4jzmr1scr/dYf5NUo0IJJOWqxFOzjP3cfT8acWkZNX94sBGZxuBIB9cYqdJDHIqkgA80yNS+Mg5J/T0py22Zt7Hp/C39K3i1czbLbkzZ46D/ADilxuJbaCP6/lUIDAH0xmiKQhig6n9K2b+yZPQdLKOcdKzJgqpIFGGJzuatB3C/NnauKyHJMrnBYkmpX90cb2GMR5eCR8p/Gs29wEwT/FV6QttOMcCs64lYlhwc/wCe9Ve6BO5nXyGRAAOFP5VnXbiOKMnOd36Cr0rvkKeOef5isu/mJUnaOM/gPelFNCk3Ey7uUsQVwMnnn9BV34Y6APFHxE05HOYbAm+k6nIUgAHPBBJAx71jahcKvC8kjjnoa9W/Z40UDSdR1pkG+6mNvG3+yuM446E5HpkV6ODpuU3LojzsXP2dN93oe0pISu7jk/561IXD+xNV4yCQKmVCAWxkn/PFewz51kisWyv3iaRgGGF445pVUDBB24pyuDIMAfNQri6FSeA7g4HNWoiCvYgCn5BLH1/pVcELNtwVBrRtzXL2MWlTl6lDXLFpYlkVRuU5P9KNHviYxC7fvCePp65rVlZQpDbRxjb61wus6pBpupKUYMyYJAOQOvHHr6VlFO/KdcWmuU7t1Qrz1I/GoFuUtnxIwA/vf54rkR4svtUUJY23zk8k5OB3GAKW40LU9UbzbqbyONu1D278AV0Ra+GTOepHlfMdJPr1vDEz7g4Hpn+QrKj8R3mpXQit7crFjJdgf6Zq1Z6TbW8QQjcAB97j8T9a0Ekt4IyIkVc9duKzacXsNTTRjajo17qcZRp/LQjnb1qDQ/DttpMzM/76XP3yc/lwK3TdPIcIvGPpmql3YyyPvBC4GT3zXRTV04yZx1pNPnhrYreJ7E39gBDjzUOVWqHhzxG11AltNua6iLDkckD8PWt63jUqN/zYFc/4g0s6XfJqlpF1b96oJxk5Gfb8PrWDSg3GRtFyqJWZ0kUksx3MNuRSLATkFiQxplhepe28U0Zzlf171KzgdMYFZPc1SOP8Z6E6Rx3tqmJYTkoB1wcgg+tanhfX01jTxu3CePAlB7H+tadzdxqGDkMp9685u7uTw34k86z+WzlI87aM8Z6D3HrTTb90tRdj09ZSV6jinfaGCZ6H/PNY1prCXsSywhip9KebqeRGURk/kKh7jsaJlB57k/pUbzLGrEsNoFUAtzICrAIoH+e9NXT2Y/vnLDH0zUvQLL7QTauokWOFWmYj+H0/GsuezublneTEa84A61tRW8VucIuCe/f6ZAolAkLAdc//AK61p1ORmVSMZq1jM0yOKNNoxuFXySR2UCs6WBrS4EiHr/DVvzgy7zhcfzrarFfFHZnPSm37st0OkjIGeCaryMctwDxnb/OnyOGUEfLgZ/nWfc3TGXYpyCMnjn65rKMXJm7koor6mhR1nTsfXn0HbpSec80JbIC4HXj9KdO2YiCuWJxVCWb7HIA7ds47fj616dOKnFR6o8upP2cnLoy8k5Cnb67Tu9u4471XmmWNwASz4PuB2qJJTduFj+VDn1H09qsW9gLYjPzvzlvTrSkowBOU/TuRSWjXIUyY2/5/GnRssRZCRwBj/wCtVh2BAG4f4fpVdEHnEknIz+mKFLmjyyG6bhJTFkiDEtjeSPy60jFXCjjYD0b/ABqZZRKpJ9T8tVzKgkOfkB/LNYxblePY63aLUujAlN2BkY/liqlw4Rhxu3HH0q1czJyYwdwP8PSovILIwT75JPzfoBxRza8xk03eMfUdDCSn+0RSzypChBbG4YNRRzCNWV2w44+91OKo7ZbyZ2kJW3XGF/vfTvXPO6kzspK8UPuJpJ12RELGeKqtaojKgUs2Qc1oSMgOEXCgYwv+etUdRuYoo+uNpXnv7jpSpX5kObvB8xU8UXaw6XLyvzEAbfXPNeafEPx8fDmixQ2+2a6k+VUzjkjk4H6/pW9458TQQ743cbQMnaOnHQepJ9K8Z1MS63ePcz54GFAH3V5wBgf5NcWIrKjfuethMOqqXNsebT6M95LJLc7riZjukkkyWZj1JPXJrn9R8MAElEDnn72Bge9erPpMbljkowypXGCevSs280dIVLKcKBk9+O5rwJVXJ83c96NKMI8sTxXVPC7gh1QqVPPofTB+lYN3Zz2zdW3Bvzx6Z6V7ddaKjq2Y2UEAZx9SPbI5rnNT8KJI2Aob13dh69efpWLas+7NE3TXus82adkO5gVyf1496UThzzy55Bxjpzye1dBqXhN4VcxKTjJ+bOPrnFYVxp1zEgjljIA7oD/nmodPVSsdtPEuXxEJginRjJJ0HYdfyqtLamOQbcEDP+eKs3KAxkgFSByuP8arlmD5UFCB9SRUJSTZ1KcZLYi8kohV9rOT8px61BJbKysrJhwTg+/pWl9oZBuKEgADaeo96YzwTIz7CpJ7dc/XGaunOUfekRyRl0Ka2StG67gwz9Peoms9nIKjOfw/Orqxl3xtC9fmHeo5w8DgLgluj4Bxn9KSbkzF0032ZStyxDKWIwxI29OcDvTXUtIAcJu3Ee/0H1q6giLFSQA3JPTBqtLbrGeCW7gn6+wFavbl6mU4yXvW1Ento40wqFj1Oc4z3qsyKr7WHlsGwGXPAznnHar0kW04AYgDmmPCgeaPDBlA+nPf3Jx0pW5Y+oK7tzIhinEbqqyFCpI4/mSauBgCVLAfTrn3qhNEjQOsibYS2CuOvHf1yfwpsZaImaPlQRz755wKrkjIXX3tjQWJY144UnGckcn+lLtCRLznJO7cc547ev0psd8ZgFYgjr/9epBGsgCphVznfnpyM8elZy1Li0xQDKjKCCVGD/SoGiR26neBnco4xVjYrkgFl/IbqaYFIVdrAAfeV+D+FJVHf3epLgmVUUhijhg2c7m5P6H0qzA7soG7p69ce1NVVjfdnOG9On4U5o2SVGD+YB/I1s2wSUb6lxVLrlOpOP8AD8aRZGZtrKG4x/k1BFcvCfl/dkHP5/pUjTG6LZ4YHjBxn8a5muVl8ytsSkxkgqAAAMc88epzmmPDsYOAGH15NIymFiCgdePw981KCrYGCCw7noaT3XMNJv0K7bFwQShPQe/vViNInj2thmwRv9jzg1DNC8YwBnn/ADzQGJiGSSMcjH9a0aTHe69Caa1BbehxhccA/j+dIt40TglCmeNpUH8aiiuxGhjVief4s/zq0kaTBijhkJHzZyRxnA/Cudx5fiH/AHYlmKYTIpf7zcD8qbcWUZ3Oi/Mv8+h61SugbcjnAONv45x+NKmoOrtGQwVhnfkflj1+lNJJ80epTdyNon8sDZ8wxnI6frUfk+cHTG4Hqqj8eua0Mpcy4YjaD/Ecc/hVZoJYG+UEu2R8o7YPf86uTUvUz5XJMyfMeFXCZjOPXgc/zqS0viBvIOAeeP51aNqJgNx7Z6cgjoD61nyRNHMGGRk5/wA/WumLXLyy3Zm3KCNlLqMQls5IOfr7U5LwRRqGwVJyFJ/rXPJI88x2lnwOPb1qzBdeYzCQK20n8PasfZWl7zKU3Y24SJ3ILfMw4OMe/OOtRyaZkAqGz7/571VguiFG1iSei/Q1p21yTGCxG/8AIg+lQ5cjfQ6IzUkZZtQk5UEq+Bj+fNSw3OyTypELBQTu6jtV5rSOWRiuNwXOff396pXlszgFQRtPLfpxUJyk1zMjkae48KilmjBYnnpgjqMfTOakyVycbQevb0qmC8AYsVVmP3sYHTpwOealNw0ygHaCCc9cdsU17t+UtPUuSok0QIYZHGehHUdxUBgMibSSwAxu/rUbuHYrggdfr6/nQZ2gZVI+UntnPfrSTUlvqN6oWKyk8k7RjORSiERqEmRCAfQHH+NLHfRsMLuDGplvVCeW+1SBn61LTk9hNJIrFWXnax5AwoPOSe9SNbiWNhgA45bt1yAaczkHai/K+fm3DPtihrZkUcFQSTzzz+HrVp3ajcLWXukceCQHBBIx8vbsBmnpG6pgkuCcbcc465yPyqJi0GCWDFvfp6GrSyMiIVAY57dcUNb8oo7D4kLqcLhemOaeLMRuucSMx/iOSPQZoEoG5c/Nz8mM547+lRJfpgBhgjnr0zWacnfyHZ35hZ4md9gHcj7vIPemtZOhHQE8fgKvrJBIeAF3c7l6579eOaaoBOSxUD+I9KIzaXNIUo7mcbdoFbczEg43Hkc9BmkMUoGCcEntwatyx7JGUtuU9V96fNAAissbFgBnrx/StlJRXN3IUXoUoGdQTgB8kD/OKtwvLFIpzuUD7x/GmkgyAN8uePb61KAhdgRgcDtj61E43Bp294miuEdDnOSR2/xoI8wYzuz/AF78+lQGEFDtwqkdfU+lRyzvH8jA7SOW/ngVcUvuE2i2boJGwzyR93tTw+9MmUIc8Ke/HaqAkMjZHdf89qbG7o4VhlQP59fpTSuwTUmaiOI1BwCVGfUfhVl5Q5IcBenbBHX2rJjvUAXPA461cjkWZR1BJ5z2POO1Y8r5i07vclmtw7qCAxBPH51E0O5wpUsvb+pxUrXAjzlQcn8eKWNxKMNluc1N5dxu5WIaHfnAQHJHU49+OaeqKR+7JyP4e/4HHapp4i0jqMgA+1RMqQuThlxjv2xTUm+oJqI5oyxwD94entxzTBEilVcFsDGeefoaGcoVIBKbT09SDz06Cmy5iTOcrwT+PH61CdvdiVzX92xH5W1mJ5A7+v8AhSLGkmFGVYj73b6Z606MEICCc8ndjrz6U+RCkXyjaWPPHf1FaWv6mSun3Fkk8llRj5gAz6HPGKkaRHbbuJcDO3n8qgKkSb2Pp79uuSaRoUmZW/i/2Tj86LJvcL6rl2JF2SNymCCc/wBM0MiuwLYLDnj+VMEksBBZd2D6n6cmnxFXfhjnP1/rSSbitQ5rdBsyPbEBXBTAOf1qvlWUZA3E/d759vSrRkMpQsCOuPp69cVBLF+8+ZSCOQy+hB6nGOK0i976Ak7KXcaYweQ2AO3PalKqrknCuR70+NngG0hju6Y70hQOc9OOfbv270OV/iIS5vkV44JYpGDvnI4xjGfoaeqMWO/BXbk+oNWGUljgljn8MYxURtQ7kEsoI/AfrWnMmimkiM24iiEi5x2xgk9R3qKJ3YKH+RSeW/iDfSi4jMcO0n5SfU/mO1ISiKMnv93uR61F3HzuS9X7uxK9spA2kbifb9eaq3sInjKPkDPVfx7Yqw0JMpKMdgPHY5xzmgsoB3oV649atVHFb6o20SZSmtkeNl+ZiFHbHOD7UhlMeEl3AAde1X2tQYyWO4nJ9OD0qpLEJdobdhuNvXHakn7RmKSHLOsjOclR0zgc4+oqWAiSRMgrg9MDkelUJIngjIX5BjABHJ5qS1uWMzHJJ2jPoo5A/Him07e7sTe1vMusgSRmkUsRjPt6CoZnDsoCHy8/eGM447U2NiWUFgOeWYYz7Dmje5mZBnIH8XXb3rSCStILr4bEKBFjKIqlmbt0qpK53qhAKE87s5A9KurGI5CCWGDhuMfjQipIZBuI5GznqT6HtW0WrvUVlK5k6ioW2XopiPqMY/pXFZebUzJaWzzhSVeVASV9CcdBn8K7y+sjJHMhJOQePwOOcVQ+EElvo/xT06LUlUWt0727FjwAwIB6Yzkgcg9e2K+04d5HWeuqPi+I5yp4V8qvbcwta8catbeH/wDhFZTDLorTi6UMvzgggkA9hk+me2a6DSoorWyQwgESKCE9uetaP7U3gm08D/EVdM09WNnc26XcRzzyMuAB0GQRwTwO9c/oAKWURHKYACZ+7x06dq+j4qjUcY80rrR/er2PL4ZlaHNyWv8An3OgihiaRm/iwD+OMAfQVFPp4TLQkhyfmXHTryCarQ3QBY9Xwfl/vfj2xVuCcxyDDYY9ievU44FflDumfoF0yGBTGNkoIO3OSMqR370PHDMG+6uD/k4qzIEuVU7Rz0XqOvOaryRiISGPoh5/U498Uua0r9TW1ivNpoWRmjkVSV4XsSTyeajeRw250PTbvHap1laSNlbc23GD9RnHSmOVywB28bugJH4fStuZJmM1b3olG5aNt68ZB56E/wCcGlSNUK7SFYAcYJ46dBwT+PFTzW6BSWkGwAY29+5J4qFpGQ7/AJgACeMZb09qvpymbi5Pm2sZ2tgLp0wdRhVOV6dieo79q8juzEwBeYByP4V+TvkAf1r1rW4WurKc4AJBK/3Qccd+pPP515LqkbLJ8oRgw9vxr06EeVdmeLjYtPuQS25ZCUJkwAf8TTUyWCxliyjbvzgY/pTIlLJsJYBeevA9uadFFJMp24JAzwQD154613Rf8x48ugrmSLCq68EH5OQD0zn1qeFER9zMzTA/dGfY5z69qbtWNsICrZzycg88/wCRUqRhWZSX2K3HPAz0/GuuKZDduhqWAkldLiMYQP5mzH3WBPoOpA6122mKjSDCMhIDbO+0Hk9K4nRbcMxI+aVBkAnjnoCe34V2ujh0O4nYWGD3wBkgZ68nNezg+ZM5alkal8YjHIiqWiOU35/p6fhXHa4YYowSCBgD3LdiR6D+VdZe3HnwsApBPQ52gn6+lclrdwWjkQqT8uQSOCOhGe/PpzivTxV1T5bE017Q5q8mjaQYjMrEBvkwBnnvjgVn3Eku0Dpt/g5zjJPP0xVhY2gY5UKMfxfxDpxnrVSXfPK7k7XJ9gMdK+TqvU7I3XuiyLIyiTIyAB1ySOxH4U2WQtsG3eDjPb8D6UxmYTFVYMy8A54/DNKJWiU7SYtw5x3Gf8RXM1cu5NBbmSPcuQ20sEzjjOOPXmvSvAdnE0PzoIyOm05K5HJ/P+teY2at568E5P3euR/9avXfAeFtyzKUx0zjnI5yBXm4tuMD0MElKex1AidVZ4wCgHDfwk9gevOaWWXZAskbNGHOOM7TgjI+tXA0kce2MgRhvTt3xTp5d6gMCSrdc4xwMYrxr36H0suVfDuVre5MkwRyzrt5OMc9ganeX7QG2YVyMHj698c0RWu8b42OQBg5/Lmoks3jYgAuqt97qR9D7dK05FJC5XFd2XYbYDb8wPAG5eD700ohBYHk7sD37dv6VDEzQPhwcBgQw/rz0qzwzMVyrZ454+o96hX+0x80bDVkcNlSSQOCvTOBmhgGi3AHzMj7vrnqTUkchVccE59OeP6YquBJLGwKkbmyNvv/AErRPTmFZ6crvclmkdW+4Rj+L3qRboyxlY8qQOvviq7wSFYW3YIBB744wf0pDIg6OeOMrxzxg1qkmuXqF1FFuModxOVz169ccnFMiAkIBIyp/iHXt+tQSuY2Bd2bKgbQcHtTkVklCMflHPzdT9azUW+pmpKp7oNanDBCA4bPyHt0/AU+J2gi2uV3cjd3p6EMGIUEAE7mGMe/vSTRrKrMoXCnJHrwOCKhNp+8xJezT5RsTeUcFyxYZ+X+gp0iIIG3MyFe/fk+lNWN9oCKMlfx7+1Qq0oLFnDHGCWxwO+OK0VpLmkEH/M9ySJyZG2ZK4zuz+WalW6AO0gdT83rTEjjMYcn92o7D5j1x+dNty3lH5Npz91uCBnPao5YyvIVlf3Syk6mMhx6EqB/Ik0yRI5WGc5IH88AVU8xizAEDa2No4465/E1NE7CTLY2gdenNFnZlOV/d2IpbWUlvL6c/l3Hpmsq/JhCqM/Lz8/p7n1rdafeAeqE+/48CsTUDE0TZdkVN2Mg/MR1HvzW0bpLmRhVjaPuspWtq9w5Kc9z/ECSOnHqKydRtJdO1O3Z1KkESdOoz6+2K7zwHphur+LfuHmMMYO4YGeemQcAZ7VyXxTv1g8YkW0jeWyqF/vBQTkH8/oc16FBOR87WftFKPY3LBnubWN9pZl5yewxUpldY5UXIdSeMAg5B5z7Vm+GrtZrIKrYDFsr16dee1asqRAAndg8cZx3NXTtfm7HiJWW9mJp7TxHzGClivGe/Xr9K301qKWJYnKKwAJ6jJ9M1m6ZapdytFnDBchhyMUtxpC2F0olYszkcrk98Yx04qa1S7UYo6KX8t73NFdQdQ0ceDGTjB/h+nFXY5ZGDxqF3AHnB/Osm0KwMVLlV3YPue1aiywgkISDwc7jx69a4Z3T5bHSnCDva6Rl6ujXDxNGpE2f3i54yDjgccVgSIRD+8JjVWJKHqPXjH5V0spe5mBOBtz+8Pc9ccVm6yIpUZm2lwQo2/xc85z6V20ptRRnNKo+aOxStJoI3JVypUenzD0x/nNTJeBh8qEc/eHY9+Kowxi3ckYiGPm6Zbr14qcuFSTaSFY9AMHqOhJ/GiclK8T6DCuM6a5fmXzJLDPlZmVCOQDzn0J9K1FuJWVe+fb9KwYbZ2QAMd2ACzZ9SM4rYLExhYCjCMAGXucdcfzricUveudE5xhe6Lv2soPLYLuVufWqd04eQMhKR5JJb19T/KoiDBKnlFZXkQ7mIJ688fSrcsVvEUkCNG4AyC/X8M4NVB3k47HHUdoqVtyjCHV0BVXB5BHAOc/p6VqW8rWZDTZERyAmc5qq3nx7gwDxMeOASOOx7Yp5hMtoIpFZsZYbuxqpKz7o51ONSPLJanU3VlPYROhlUOQrfKMk54wO+Ofx9Kq3On3bvJbRxCOScAHI5Xjntx9fwrptD0NpNKmuHU+WArxu/wB5mwCFz6g/hUGttaaPZJljd3EwO6EZ+TIxlyRz6cE19zNezXc+ck3J8sdzlLyF7SJUbCzq5VnbleO4PcGsadhLM05XlvlOf4vQirt1dNcqGmYs6D93GPT2qskcqrEpBVmBwPc+oNZTgnG8nqXBszYrcm4AZD5hG1to7dcn3FZ8q+YjmICJYgd3Od5/zzWpes5AiK5Yt8xXjjpk/SqU6jzMxsXEYP3DwefauCScbRidCnFvlOdupJnGYIxgD5o89uhPPr1wPwqnNtj+YptYfxfngfT861pjIk0+wgsR+QOQCMg9KpTJJOZDlREBt2Y+ZWHJJPcGsZO68xRdpcxm3CMIdzEIc52pzk9e3QVSRIJHXzWDksWCL279OwrSnhYxNJ5YBQcvgDj0yR71nEBTv6DvwATz2HpUWSvY6G4tjPMJYcKjDj5BwOOoFVXgKl2PzBWG4lADISAQcj06YxVl0KHzW+QMMbvbr6dagjnMrOrsVVXB2LnkdATz2447Vn00CSTaIblHuLdQPlY/Kd/Hr1OKryRorbkLFQMHggDBwcA+uOD3q3cM0smEGzbz7Hn8s1GUYQqikxsQSWznJ9h9Mfzp8ysjRKKXNEhlYGHOcIT97POewqNkdYg0sbMqg/KoBLck5GBk4/WnTRgiNXUtgDHQ8+9SQOTKPlKkj+LB28dM5xQ5JLYTvfyKvko7iQEIIyCBjkZ7+xNPCpPMjq52nlWx0INMlmczEAbX6HAI/PnGKSK2ihjlEZIaMjLLy3rwBz+lTqkWuWwrkoXBJJPT/aOe56ds00zypDKXBzHlcDkZwDnuec0+4t2nZcsAiHntwM+o5pkbu0jKquVbg5P3QR3HeoV78wr2K0sr/ZI2UNhApxjO7OeDkHn9RVi4JKKwOzPXJK5/AD6CkilcSG3VkO3nCZAB4xk5x0p7BXJYExuBkdSpJOMcn+VVJ6oWr1KmEWQLtkxgnzBlTgdccdQf0qS9ZLeAMmVaTaoPUnjjPX/69RoAt35Q3SAL83dFznt6H/Gm3MscUitJAGdW+X04GODzxk9quLt6hBuK94sSKQ8TFyu//WKc5XOAcDPTI/GoY1aWONVkEkoOMnpwcEgdsjqM1Oqy7syyLJvBPKc4ODg4OMj1xzTWSN5FiLASE8N0xgcn2NYuS1KIViYs+0/ISVOOuOuDRCkU0ICStEFPA9Oe2cU+MO0IwVdd4O/GMjOPpyKUwPdTFd4Rk52YxjPueDVRkm+buCI5JhOdqLKjD7zdD7c5xUcoMTgRh2Ygdj754AwTxT5AvmxDAIMigsr4HUDn2/H3pwcIxCAGQZLKCT7jp7UXswVovuIJJCFjwzRrk5QktuxkAn370ySGcxACVQ/dW5x+Pr+lERe6uiT+6wqmMMSoznPOD68fSlgVmYjABkXBIckH06mjR3C38ox1aWKQwuC+CPmwpbjoD06/So7NQ8OJH8uTOWHP0Ix6f1ogc3C4mCNGu5V67uOOQeo7VFK7LZqduwFsGPHI65wMdPxosmZvQsWrbYHjYtsjbAZSVLr6AY5P5cUNcrvDohaUKc5yOM/rjGeOKkgcS2cjvJGkWCAuDkcdRwec/lmoY4TFHExVgCuS2M55xjP50m0yopP5knnLFMhQhN53DcRuzjAAHTFJc5WBHcmQlsyJ90ZORkHHY0pjdRGUAILH5X7DpjPbj9ariFUO549rqT3yFGcAde/6U0lJCvq4lieExr5yBnLADcmCSO3T0FQqHUvFJKZFBOFkGccdB1P8qeZUkSNmjC4+9tyMgcjketRRLJONsUbbFyd7krzyccZpLT3RuTQ6NZxMrsR5YGAOmB3wcdaSWQRu4jLouOZMZYnqCB0NI9wyyLlQZEYDkZHXoDgHoalYFjKk7Btrbuc4UH3z2oTb+JEXv6jkd7crG2ZWC7mPAZTgY79+v6U60uhLbRMdykcD5B+PFQxsInDcoshCj5D1JwMk4GOtPlWRA7gqqrkbsA4PrjpnFD0HdoYJXvJXYOcEEHf8owB2wD+veoGeRZXht97DAwG4PbnOeg55qzNJ5rRkgPnGP4eevJB4/HilMxgVo5oeThSzEZC+xBIPPGCaaeuxbsV2Au1U/vAx+UrJyM4AJHPQVYdnkhDqczZwGZMAADB/H39aZCSHHI2lSx5AA/z7dKiWFyrclYSSOuQvckjp+J4oaYnoPtIyksq7sEjG38Oo+lWpEW2XMaMSRtJHG1s9eOM/WoAhPyrn5lOG7cHGBSrE0NvlpFdidoAPTryRjjj1oerNLqK0FjtgkwfJbb13ZzjqMgDBFNuLiRrgyM/ygHLfdBOCAQPUVLvEAQuxdeRnGRgnA9OAOMVFENyoxjRg56uDgds+3t3qUnGXMZNXEt4VlALyMOMbz82eOCc9zSiYxMsYUqxU7h/CTk8Zx7Ux4WjAGeTwO+MHkgU0ShflEZbnbkjGCccjtk1pbm94V7/EWCBHIsoJLAEBMfKRx1JPTP8AKq11ciJ41WXkjPAGAeOMVZSExxY+zhiSQGzhuD6HAqKFElRpSm7apjG587X/AAGfSo0bLsmyKEPJE0zSM0gP3eBxz0wMfhVggzztIZFQmMAQnHXPH0I96jEoWdUxGADgZPPY4yOv5U9WEryZSMgkk7cjPOQCeMg+1Nq690LqXujVtmlnBRQVRiSeQeh46fy605pERDuRSVB+4Pf0Pcj+dLOXaFgqCIuCx7ZwMdartGDDskchMcnr69yOeKm/mK/K+UktoisflMgVRkgAnv79O1TQZKtMyyRKMgKVAOQceue/pUK5VQsTKYwhGOo57H6daYY8T/MvmSkDB6DrkkAHjv2p2dwjaUhZ0Z4yZFKsTtGQPvEcZx6+/pR9ndblfOy5VTjbjBPpn2ouW8iXEgK7m4cuDs7gjj8OeKUoCVcyAZPBVBxnJByOD1qW3Ybs32Irhi0jx4ZTjt0HI4PbtUgmhkQtuYFQFwMjjuCO/NEkUpilKqSFAwcd/X1+oqZ1KOyRKNiYLA989SMY5q76cotV1ITMIfn8sBGX0z36HHcetRXEs0kUxRljgAwFYZdhjqeD+dOlSGVl2wGM7gAOR2JJ478Y69OaEhJZpPN2rGSfmBcMMevqBQkrhe4IhDokcbIyKrfMcDb1IJ7im/aonlcncY3bnoMDGCBkZ5pUd4bjkqo27euS2cEAZ496SCNN85kcfIPuPnsOvHOaXX3guOeSNnRlKsVJYZAbC4wAR6jtimSDY75JRiBlEwAT1JBz07VJbOLYiQPHKpySUBH0I4zkemKaGnnkYBlkCE/eAORgnPTr7UJtsG0x5kNy21QyJIowRjGRnngdR06+1OEbqyA+YMHapYjDYHX15+uBVdp0NyodigzkBOFAz6dvwqS4mjLo4DRMRjzOOhyOc8YPr2oejGloV5iGfMSF48cbXA4GM9QanNwhZlj+XzF56YBOMjrjkUrzIkZSOdUVkwo4Bz35x3qDYQ6pLGwABKnnk8Eg4NG6FfUlSZBBKrBwUII3YORyDjI7e1R28RIBRwd7EbeQMY65zx/OmgO0h8444Chc9Rwe3pUgaFpAETAQ8AAkEjHbOc9qtPQd1YeHjZQ0x/eAbfTac9x70LKDv8oBjkr+RyCeO3p0pkkDSyPI65G1gN/ABHQ4NLbTM7BppdpY8NjkjgHAJ7YrPRi0bBYktZUlI3uwwP8Ae9eKYbkNEQwBYuDzzxjBFSSMd6Mzr5gI4P3vQc9vzqGSHy2Uja5YcrkjnPXNCVviY+oiKqzgx4jO38Oh/pVmSbYgkLgTBDH5OBx0wfXkHPTtUNwDdOVYkSAtjjgjoB65xSzzxSyCUlo2jABwN27AA5P0ptIOg2BmhkRTKXk/1mPQjn/IpJmLklwWJG5AOgPJp8cqXKlWAGOnGDwM8kGiO1zCTvZZicAfdXjkEE8mlew2ekfAXSTea3c6myBZLVQseP7z5BIz0wOODnn0r7E8FMxtUD9CMDdz+PtxXz18BNAMHw8XU5Gytxdvtym3ABAOD3z1yeecdBX0R4Xw9tDLgx5Axv64GB+v6ivGxc1Jvm6H0OWv3XY9J0FSVbO5WFdNb5KHuMgE/wAq5nR4CYmJGCBg5Pbr19a37UBWGQcY4rw22me9a3vGrbkkKdpOCQN3OOmcc1eiYhwVzuX16c1QhlyAG4FXlO9AxyisePU/WqS094t2RbRmXYON2eatQbpZFPQtk+w6iqyIpB5J21etnAcAsCQMD/OKzur+6axvYswKQQW65q2hVB0Iz/tfyqork9ckKevSrCMSVDcA+/NW7v3iWmXYyCfm+83AHr9alQZ7YAGfWqoILjAGB3/wq/DEDEcZDUKXKS2SwsxEjtjgcdvanwARoW4Ib+GqzsVDBSRmrMChky4JOOMdyK0i9CWrGhbyMwLEBRjI+tWYXz2yOaoW5eXIGQFHWr8TiJTkY44rVKzOeS1FYIyEk/KOn1qEyBjycHH+TUjOHU9Qo/hqCVwRtI4xWurM1ZsbPIUHIJHOG6jpxnFZsh+YhiR+nNWDKFXe2CScBaozuSx3EEn+H1pRdvdLWhXlkwxGflNZszg9VwT/ADq3NMBnbjgdfz9qyZ5WViTlhgmm/e+EmzTILucSIzAkMDjP+FY17MH2qHPPB9vzq1eTK6E5IAH096yLuXbE7DIA4B9j6YrRLl90T0XvGLqzTtFJBCC0sp2xpjksTgAD6kV9ZeDPDieFfDWm6Wi4FvCob3k6uePUk186/Cvw8/iz4i2EEn/HrYr9tlfH90gKMHjJOPyr6qChWDHAGa+hwiUKXL3PmsfL2k1HsSFAoyAMCn7CQCBgiqUupQW0ZDuAufzrLu/FSpuWBGdgM/KM8eorflaOCLbR0LMFHzcHFNaaOActjiuRg1PUb+JWAKEnngnjr2HFaMmn3V8FWXKKBj698mm7dynoa41KIqQGDYrGvteea9WCGJzt6vjjHX34q3Do6QqAz7uMfLVrNvbIAFA4I/D61UHaWhlVScWc2Tqeq3P+tMUJPPTOOcgcVbXwlaxrIxYvJJ1dv/1VFdX7wTMYYzsz17YrQiNxdQqThAw/SuirRsua+hwUMU5fu92jN0WVNMuHTaFXcRkD3INbSag1wPkVm5/SqV3piWtk/lrk8nPvTtCvhGqQtw4BHp64Nc8XFX6notTqK+xM8UouCSSEb0q/FaRRjIHJOTSyQCSPJb5iPyqO2lKuFduQKuT9pHm7HNGPs5cvcslQFIAA5oYAgZ5wO1Mnuo4gxJGMZrNn1gAqsal8n+Gue9jr5boszMY3Xg7T/DSyzRGFkJHzD7v/ANY1mM93ffweWB1yOue49KU6fmQLLIf/AK/tWzaqx21RyRj7KT5nozFGonQL97eNGa2cZEvuecdK2RJPfRloyURh/wDqqa80aC7tymMd93fI6fWodBunlM1pI2JbYgfN6cjp0rFO52JoWHSFwTKSxPXdzTbjQ7aaCWIRgGQEZxk/UfStlkJJGDTktgG3YzUepLbZwnhuSfQ9Sl0u643sWgZupHfjt612GzK8AMCayfGOhm6gF3ENlzbkFT/FjnIBrS0G8Op6ZHKV2vkqw9D6VV7oLj0UgsSp2g/5NDgbcDnP6VYeMhQwAPJqGRQCW9/84qdxMgclDyB3FROQcNkAVJPLlsBev8VUpAWGMY70dRWG3REiYCnOaxReG0lZHJEf+zz/AErUlmAJyR6e/wBay78iWKRuC5HA9a7qC5vdktGebiXy/vIvVE73hkUrycD5e2ahQtMpCrtUdf51T02QyB/NyWTjrxn8elWZZXmKpF8qj69ffiuh01B8tjCnUdVc34dQkuTbxOqhWcegz14z9apT2Mt2PNZ8YGQMfpWhHZlD8/yt/ugZ696crjcVOePbj8KIz5H7v3mkqXtY+99xQ0+cRMYSAHX+L/Gr6oXbJ5Ymqclr5d0ZQOvJ/kKvxMHwSQcj8fyqK7v70epeGTXuT6Eaw4yFHUUrkJGSMEjrx39sVIyOrbgQd3/1/amlGJ3MQCAMjqAK4lJr3j0GlIpRSeXdNvPBGen61DfuZ38uL5yCfyqTUSVG1cbzxleePSjTYUgjKsd0j9Sw5PvXddJe0PPTavT6dyKOERA5xufk0S3MVopdgcYP3e/pU80axlnLYXHTGKypQdTuRgDyYyPvd6xlJy9GdNOFreRXMct3dee4McQGQM8nnn6VpSSCGMIuBx9eKfcqiKCvQj24xx3qtMyuFwd3HBrKSvFSLi7ScSOSZY3LHoR+tcb4w8QiFZYYnC7SCTgNjvx6n696ueLfEsej2ueGkJ4jHUjpye1eX31/LqFw0j7lU87fQ+pFcVWsqMebqenh8O60ve2KOoz3Gq3xnkYhMMNuB1z1Ix1P6Yqu9uETByqAkdsY5yT3rTjQopUjGT/jSNBGzbXIYEn5ccY9foa+fqylOTlI+ljFU0oxRjXFqoGdvOQflH4cGoJNKRZGcJzwNw54yeCK6Q2qpkYDAD68Uy5i2sQVwf5Yrmd2apqxyNzpIBYbFYE8ccEeo7cVlXWioC5VDgjnHPuK7aS3IcnkkNxnsO/51Wl09HJKhlLdu1NJfMTSRwF14bEgkzGGyOOOPoQRWPd+ExKCTEdqqc9RkfX8K9YXSVELhgRk/wAXr7Vm3emME4GR+v41Lk29yrJs8WvfA6O25F+XHGecnHQ/X1rAuvBkyl9y7yDjjOOx/wA8V73caGFbGwBdv3ex49u9Zc3hwSEswYKp/D9RSvzX5mNpxfNE+e7vR5bVGDoWdT2zke1ZtxbBJdq5Unkjp09xX0Be+G4ZBlYgc9fkBP48elcpq3gWCdmESAHr0/MfWhK/U0VWovM8ljSSNVGcuTwv9KkBkimdG3O689vrj6Cusv8AwBeQF/sy5AP59zz6+2K5nU9LuIWG9Szg8HBOD657cUlzS900jUjO/NoVI2VpGAGCRj5v8DTXV1LMqk8YPQ4+gxT3jARhnZjque+c80kKyRodzZ6Z4xz9M8UpJ9zpU0/hEaVELNIWzjlc9u+QfwoAWYKVYAgZ/GnZjnUK2MgfQfr61FsKEMrDOMYJFVG9lK40r30FkthLERvJLcHtjnOKZcWIlAEa/u1H4CnSsY42BQ4P8X41LHdIkatkDJ+76/Wrbb+LYzdJS67GTc2TshIA9AcjB9BVppdqfMehxj1q+USeHAC43fd69v51WeEDaCp24wR6HHXj3pxkpvlMHTlDWwyOQZLYIIAwD3p8SgTlmJ2nP3f0GcVA0BQABsj1X/CpIbhgNrxHaCf4eo6d++aTWvoK9xzytu2/Mx47dOvNPKsWwqEAjJ47d8DPWmGF2lk2kKOo2+n1p8SGNjg5fHv+P41K1juOPWI1WDLuVyjLnqvUegqVZ0YkGMk44B43H09qTcWkIxliCD6fXpSMgKHOQQAM/wCeKd4zXvDd0vdVyaOTy0y55Jz8v6g0ixAtuRx1OV7kc45qOBQgLbsrjuR17DNOhVkckEbWOR05/KsZU7N66BdvoTK5nhIB+b/a7U5FCxjeoLHgt/8AWpZSHUsh5YgcY/H8qiacAosigqBjGPr7d6pfylXaYyazPmM687cY7YGSe1QskqSl8grxlOxq8ICxBiVcEEn6U2WIOpBPUVKu5e8Wkk/MZBMJCqSAhiTST2YaTdvOMDGOnGenv61FJbtAVbJY5/H6Yp32pUkjQ52qPuN1GepFaOKT91kJaiQ3XkzFWUsTj8fetWJVmK5LNLt3AccDnnPt3qhI8dzEQsoJP9336HOKIxJbbQJAXCfe74/rU1EmuzNotRZcW0MYURjKg5O498Hvjpmqep2UhRsAtxn5Rn/Oavpexyxn5NrHACjjOOc8e9OIMgOYy3rwf1rO8k1LsEkvvORCvCCQm1Tn7xwB2JNSSoqRBU+d8ZPvnpiti9sVYsIwQcH5dvHHJJ4rKEJDsWUjgDt14rpc1Vfu9DjacVy9RttdPEyOyBGVsg989K07e880jdGOGJJ9/TFZQt3njb5OnO3+vWrP2RliRYyPlOQ2PX1qmofaeootpKJs2l2Q3zrxk9PT3qeSEyHOfmJwBnOR7CsSOKWNiykng+v+FOt7iWNwsg2E5Pv1/OuWovtRZ2c10W5rFmWQpnIGT6D+tV57cwqMbueMZ/X0q/aX28KegP1+nSrjxxyKRjevX1xx0zSUrRRVk0tbmKgKAPuYlR97GTUsc6yxhimDn+mTV42YKOM7UdQAF6jrzVSe0VLc5Yjbj73XJ+lCam+YTsRCJHjDjIwSRjH1xUQQyR/vQAWJwvcDufQ1ZjleOMJMAcDGeR7ACnxKs+DjoD8vpjI9KVuVOUifhblYgaN0VdpJA9AKsxSrKdgRnGBz0BPX+dRmARbip+Q/p6mpCx2bQRkHlu2MYAoXv/DsClYJ4QsgZlByMencDNL5AWMt8obPA9KliaRUDOVIAHPt1z+NOVS480dwMj8cc+9Jp38i7XSKaJIrEscA9eOeev1pbi33v8qbdoPUde1XtyMvMLeYDx9PWmylSRGzEMcfeJ/IitVJL0E3GxQtJ5ImIxkLn6jHNX470scL984PI4B9KTy1eXCBRkenHTkUIgRvKBDMTnOORz3o92VohfYnkQzlVGEYHIPf070kkbQZWVTuA4Ze9MB8pwZNxJOBtyT6nOPpVtFVrddiknORnnHc1ldtqMRNN3IGdWRQ6noMfSozA2yQxM21Tk7hg/h6irc1sEg3tl2U8bR07/lTI2ZVzkjAx77uufpWiRMk5L3SpGpdghO3bj8fUU5zI05wQAw79OP5VeW3RVDuhLFR97j+VRtEJQBxkHqB19Kjn17Cs2nzGa6M0gbKrzx6evIqUq8LbiBl+u2pmg8wGMD5R/T3ptvDI+4MpCj17gda0vZbi0GBC8e3Awc4b0+pom3iVQG3c54BHtVqNCoPoQTheBn6Ypk0C5CvnB529z7Zx60qcryG4q3MOW7VEdmOCOP8jNT24Ew3x8EAfjVOW0NwSxJU+g/rRAssQ2g4bP6duKhpSTkK9/Q1WZYi3m5Ueo/mafJGgkUseAAefTtVMXDBfmOSf4vXrjmpogXcnfgkdODxnj/9VYSg2tzXRvljqh08CKo+bOTj5M8d8VVA2bmDEqvGf8asGURs0WCcNz9elOBiliBBD/wkNxziqpe7H3tQsmuYgOESN2GY8/Ue/ApBE9sQFIODxt9KlkLLGExgAfUUuxA//PN/Ru3tTjJp7E625iNirNnacKMfNn0pCjZyAMAA57DipGZZFZGYAbc/LUAURKCn7xevy9O/FN/EJPQWQMzZwzc8r2x9KiaIu5ZY+2f8ePpUrSFY9+GY44TjJ9s9KDh1AViA4Odvb1rWLsuWSFyqwwXjKnzRhgeOAOPc09JUlORlsdcdhRdQhVBViAe3PPsarNbZZtp6DjHTn19aajG3qDvEthQkeMnk/ePXFJKFkRkJK7gBuUZHrxzVJfNjkPzHHUBscVL9tMkQU7Vcfxc9c8dfaolBxsK6a90UowYPF9w4WgXKLhSmS2QenGe1MclgMtyx5Cn9R6U17dGQydVGf88Voo6e8CWo57cMABlsA/J6+9QzwJC+5MEkEY9B1/OpgGjfdy2R93PbjNKqq8x5VSf7307Z9qwhKXMNpIppM0SqZEYKfxxUjEiQZGQR949B6f8A6qlZBIMMVdCeFbv/APqqOS2WJGxKSM/Xmt3Hm8hLV9ySK6KO8YzJkEdOi5ye1LIFYnaCgXox7GqsIa2OWRtrEksOR0H6GphOknmKnQHntn2rO3I/dGrt8pFIVDEjBDA9+/Yj8aqmxKyK7Lgsc/T39a1YoMuQihsfqPSmnYrlSoypx6jPWt4zUU+VE8upmtC6OJGBZF5AOc+/SnRyh2OPm3Z468f4Yq/LAHhIKkEnP+TnvUMVoSQ4Pzn+JRjt0zVc117wNMaYGdGVR9052n/PSpUsysabk6kfh9TUDv5Z+UOSOTu9fbFTw3aGUu7BRwPmz17YrP3pFRSfqQ3UKBWX7wLc4P071h3Hhxbi8WRGO5WJ+ThgeSCDjjBxXSKxljfzGCq4yRjt2HWnaXHEHACsAP4m5P0rvweIq4ealDRnFicPTrRdOorplf4iX0vxLuNFn1SwWG70+1NoJlcFZlByDjAIxkj0IPtWZpunJbWhSJNqFscjHrXQayUnK7QQnTocdD3/AAqhFnKLtHXG0HjPqfSvTzTM8Timo1JXSscmCwFDDx5aasV/sCy71YbmPaqP9niBdwA3gk/jngVsCRGLB925f4mBwOeBn1qPYHJA/hHDfX1rwo1NH2PSVFfFHcxg1xGwG1eDnqckd81G90VZMqrKT93sevp61rmJpScAFCufp7g1SlsA8eQrAx/xYHvWicZWMZRdua5ViniLFSqhBxjuTg8/gacYomxJGW4P38ckex/CmNYsEkXLbVwcdOevXNV2WWMHIUMR93rxnoO1a2UnuQ3/ADC3O4Hay7lC43DqRjpiq7yBQyncORwcjr0HTFWDcSuUR4+APv4PTkdeakcKyhuBg8K3f6cda0UuRbE8jd9THvo0ltnRiVJORt69OMV5L4igeC+J4Xr2znk4P5V7XeWay8KGIz14/IfT6Vw2u+HTdh5JI8sGwHT07fj69Oa6aFez97qcWJw8qq80ebSS7nKAAoR79fUUyNgAcjJHbHPvzW1qehvZyhl7McHqSR7dhWTJBJI5dVG0HHPGT15r1IyTPm5wlB+8CzEMiMdiZ64yQM1atJWTO1iWYHDAH1/lUM8myCOIja65JOMBs8gcUsCtEAxcoSONpPI64OK3jNmTWp02mQxiVFDZYA4cjIxnpkdee9drotv5ihWKtIq/e6ZHPOPr7159ouGIkDhXztGQSccZwM8jJr0LQoS0PLLwOqHIPJIIOOlelh67UjlrQuWZ7WJ4SD8xXJIXG39a4TVpFCmNpC7E52YwqgEcE5z713+prugBQk54Kdz+Vef6nKbqVxCsKncVk/d8ng5zx19zXbXxUpRHRhKNjNuQII4zkyFWx9wn3JOMHH5VjSszKxyBjtgDnp9amMrTL8rBCCcr/XpVSVy0jknnPLHvz2rxJVOZnTZ/EPJV1CMD5oPDZ4A9CKdIjxxBQQVbr+BqMIpUeWQXB561LtZEZiQHPyjPrjmsVJotJWJtPt5POVkyGByQR2xyQf8ACvWfBMUjW251Vo2AKnpj1z7Zrzzw9pss5YBRyejAEg9OCfbNeteGbERWexsuQBt28Jz1FeXiK0dY7nsYKk4vmNVcRvlwVLL/AFJz0qeXaTkkS45/TpTTEG2DDKgH5HpiozG0EiKXLMTwOef/ANVeddXPblFJF1Cm4qiru/AL7DNTB1SLLFQT1HHpiqOBHciPZlSOeeeAfap12y25KkeYrcbu2DzUR1Y4u79R8tspQsqsH4zjoBnofemCIRRgbxgDkN/L/JqS2JRySoAOPu557nNSxmJZW4ySCfUcY6j6U23D3ZFpqL95FaFNhUdCQT2Jxz7flT0lV48quApwM9fr9Kllj3SFoyApHPPfjken5VGyeWoG5mAJHT1p3t0uZyvcQgW6YOdu4/TGOp/GoxB9qhCgBWIz3P5GmsCA+5gcnGOmasQu0q4diGP0HFat8j5iL293chjhLrhSS2Dy3HI9iOabLFKJ281twC43AY4OfarSr5krZ6AYDeh55PFRPA7Ef8tF24/H1pJ3e5Lh/LuJEropIPmDJG056dqk3MOFAVCTncepx1GKiKARbkYrt5/xGKAQUBBYHB44AJz6fjWck5N6GsUyVGlZW2lVJACtyefX8qe8UJTkg8YO7k9OufrSKxib5eNo5zyOncmoVuN8XKn5jw3vnvzxTilK5mtVyjlgaVS6Eqg7Y6cd/Wo5EB+fgqMfMOOO1ToxXquSTynofXj2pnmxg42kZ7YIPXsKeqiT7O6Q1ZIgABnAJPX7w9hUKo8zbTiPPrk5Hbn1q1NAX8o+WSM/eTjAxySCOnFRT7XZ03lWI4Zen61pTlZaLcU0oR94z555ZEUxyEGI8Lgc88g+vFZE91ukJY5ViW2Y9euK0b+d44HRFKsCCFYDBOf51iXEkrAIWDRKcMOp69888e1dSV15Hn1JO3unp/wtUGSIs6iMRnBxk59cnpgeua8e+I9y0etfaYkV7iYAlHJUKRxkdeK9V+Ft0HWaJ3DKoICKOMYx0J6kE1554qtY7zXpY5IgYFkdWY8tgZGcHpxx9a7KC0cex4r0cuZ7mJ4c1UW9wqDOJCoJ6cZwTyeg6+pAr0SyuYGtkkRleNuhU53DsQfQ15JJYi0nUPJmbcWAQ/wZ4zxngFc49a7Lw14iLw/ZpRgA/u2PQgDGBkZGKtxSa5VoeXUTj7u7O2sbpLeczMcFfwG0joKua/Zu7bkkyGA46Y6nj/8AXWXHKksR3HsAR97GfbHpipbuWVrVvLIIQ5z1OOmMH19qmUbLmjuawUV8PUhTTJgPmuGBJBPQn6CrFjGDcrIkqtkkHcOnXsay4dXlRt8iY2jh24HHt61PbTl5WKrwQMnuBXmSnPXm3OmLjJeRv6lseDfYxhWZeQ3H41x13PKN+8hePuLzg5PtXVRTusSSKDsxz9O/A/lUBsra9tmkReWPJx2z79MVvQm4q3QmdNNcsWcxvadlwcYOTj05/U1o20TzIu5QHBzt64AB5OAf51Wurf7FeKkmHbafn6DpwasaRIWuCHAAOfunj8eK2n78eY7cvrKk/ZT6l23uJbOfKyAEnI9eDV2BBAZIpNrWtwSd4GCpPbjseev0rPMS+awJD8kZU5YdOnPTFWbeYB+CTtGCjZwSQP8APFcFT3b6bnv1KClaUXqhZ7FlZkDkqmCHU9ucVcW8+1IsUrFpCMB+OADgHnvipIbBBG+1mQEfc7Zx/Ko4rRo3G1wm44x3PTt0oi+frscNWty2jJEkV8kcfkO/CMSXfg4I9uOtFnILhHO4uuThW45zxn2qG7KfasFVEmMHoN3XrgUxZordg3Kn165/Spav1NPYxa5oqzOg0Xxje32nxw72McWZljblAemMYzk/XpVbWtbuLxT5jkyL80j8DOccDHp6VyS+Jhbr9ltUEUSscuvXr0B9K1be0N2JHZG8xR8p5CoMduME1+gybn6HyNXdy2HxXTlBG5GzORgHe3GQCf6VOiyzszujBkJMYXqMdeccCmWlgrXIVmOFGQ0gx9cVpoVEB8pWkdc7t2QCozxnHf2rNuz90hJcujKmoCIRSSPuAcDEUXzMe/XHA9TWBeu5UIAEjGQIkOCc9OcYreuBM5Y5QM/QYxtGenPb+dVL3TX09UUgecsh8vdkPx1yO2Kwl7vxDVmzl7lklIdiIslQ20fMfYms29liiDE/6nOGZT83TqBg962L23QvIWwzvnO/seMMPce9ZWoWp3KWLMSBhV43DqSfSuZq3xdTWNn7pTvLfzTiZmeMAEfOVxgjGQCM/Q9e9Umt0DMQBI7EL8pOMDJyBjjnGTmr8ynaxUsoUDHcj/PrVCSB4ov3ZljGMj1HbPPNZqCklymtnfl6FS6mMc+0Rh3jXzDzkrzgY7ZPoM8VXlKNPuwSuSWwcZyM9umDirmUEqszdu+fqf0qEBYt/lhWyTkNngHpjt+dZe7C8bGyaafcqySsyzmPaSoAAXt0PPvzSQOvkbXK478+3X2qSYGHKwuyGRgdzDnHqDjGM1HOUVpPlzjkpgbWHfr+eKz+QkpLZ7ETzqyK77QoIxtON3Ix+Hr7UFJXww2tGQSCvvnGeOn5052OJZGiVwORgdBjtxx9KrrcOigqpRCAAuBxxkZPUdSaTg5e8auV0hz20SSs+F3y4J/nn8aYkiW8skqgrnADr95h6n6UsMpntckDa/c8E8YGc9O1V1gkji3SH5e6/wB0jnGBVpfzMlPW465QlJHbAXb9wMWGMcY68nFJDHC8TMpUMGG4txkYPAFOkkLFQItysVB4BAyO4J6c0x7QyLGVC7VOdo449PTjqMUr2XKF7Mklm3qxThAGY8E9hkgA+gpJibdYS2ZIm/j7E4447ADv0oLSKpwVfng55x17DJJ6Gori5F0Vwu6NdvB5zyMgHI6jjHOKhq720Rpd6slWIeU7NGqsRzKOD3xzjpzVdUAZvnPmKcK7n5WGMjpnv3ouAjiAK5CsSQcZC8dDz2qOMiVfmz8o46feIx0J/Wi1/eiSloTFwqZ/1gUbS2c+xz0PNMgRkKskYdFbHUHryM96huVPys6/eGcdeRg84PHH61NHCYomZSPnKnjPHvkmk1ZepKlvoIY5EBiVo4o0znncZMjIyOq4NMR4kjRTOzyk4yWJ/qMjHFMTbNJxlm3gnnJbpjNIwjYhcsr7gx342+nB/pVJJe6EXZiLK728rLwVYrjPzZ6ggAdP5URzBUZWUHC8KCcBsA44P6mlFvE0rSbtrYOOc8HHfpxxxRCZHYSOVUryRwfbOAecdOOKVkibWfqTCNo1ILAq5GTkfd6Zz1/CnkqkilcKcYTYflA78DufXNRRWsbWzFpz5yyEnGR74AHalhiijBaRAw28Yz9c46dfWlv5miTixsjlVaLau0qSTjOCQc568U2RyZTIu5gqkqOmcY5/E8+1TEMFZ3ym5SegwBkHHHOT+VNErBHIBAUAbcEtnk4OKV+VITdxrM80mHkZA3VnBYgnHA5HYYpySTmNGdVVTjJzjA9cY600TOXysmxlcHsQFwM4J5yQaR5VlX5JDwTxsBIIHXue+aerEm7Ec1wBcNtkOxFJKHBIGeDjHPUUqRJcSou/dviyRjHOe5PeljiJMkplUnHKnOG5BPAA7YovBCpV4dzlSM8E84GSOemKvT4RRir73G3MbrBkReYrN/qkzgD1+vFLGXWUEqEiOcpn5+AegxSwO8jRb90YVNu9fvBs989cetVzF5rqMhpByCCc55BGe2cZrNKSY5WiyeWWcQEMQxVsr14HbHHY81GFECF5GEhw3B+YNyeSAPT9akMRh+6SsjAHPXI6HJ9PaiW3DuNz5MaqDj09TVvVMm3N1I1eYkRecxhDbvmHB4z0HSpJFjFmSpZpCdy8nKnI6jPQ9MdqSSVI4Cm3cZSFX5w2F5ycgcg5HU9MUSThYVZfM2bVBdo+PpnPpmo100GtBsckjAKSgyOjAYz1wMc9fWnMQXi3SAsxDHaM98Ee34VEFW5U5DCMD59/ysD6Y6YpyRs8sgMgVHHAUdeOc9RzVq6BLUnMRVVbMeCSGZsgY78Z71XKRBJXIW3DKCyISyEcdCcnng45xUyzR+WdzeZGTgjHXv7dOgqKGR5SGTKqDliSAu3scnvUJu7Kdh6blk+WRUhJU/IOPXqOffrUEiLBZtJKm/5jjp8w5A7elWEmadZGEincu1cDO3HIII74z1pjWqG0McuEIBO5hnHHUfrVX2YWUkDTSBUgAUZ+m3BGDj0Az3oSEg7VmXJA5VwTjkDtj9agSJ7GVVfIJG0twOMcH169jUiWwjuIQrF9uTu6DAwQOPftQ7pEptD2mdYlAJyGOTkDIHJGP89KYiTm3U+aEBY/gD0x6mpvIDzea7DzCSNgAxt9SOORnOetV/si29vKu4ESNncBuxx0OT3Gfx+lCd0U1oPkjnjt3AcOoyMLgck9RjnJzRJdS20VuqgtIBg8YYgccgjnPXNRwSuIovMU5BI2/dz7kegNEcLzCSVpm2kLh9h4BJyACRwfrSsSiS6UtGJlcbgeB398emMUouTHHHIFMjk5+U7lXIwMnnGB+RquZRJKuEDMo5THHbkHORkVMVKwSv5Z8osFxnHGOOADketD/lLY+WRo5WRAPKkIX15POOeg702G4SWVUnXYFbIVcNyeOfSpSyea8gYIin+DpkHjoAefyqpHse7LOTGpfB4OMcnHA5wcdaFFMT1sSuWsVKMcq7NnaenHH/1vSmsjJEZRIGQkeXyCVJHPPY06ViJfLLo8QBA4yeAeh6HHSoBIwi/eJnkhT0C5PJPTjHfmqSsikWFRriNlOCGHOcenbNRSRmSUujhlLAB8Y6DPT0HSiSE2piBCpEx3Bl5OM8EZxTIFibyEZygcngAMCSMZ9uDWcVYHZoe07oqFowwYkLJvOCVJyCMZGfelugrygoCyYBYbhgHByc889vwqB9quyyAfJgfIO57gUqRxmEgI6naSknY4PsfyrQlO45hIElC7RFIuMMc/VgB3Pv600yKPLgdswbgw2jHsCcd85p8yHejrhNoGfQnAHTPf2qOaylgG1cDGD0HJ6Dr0FK4W1JGjmkBeCQSMpwVyOAegGetSPI7TRkpkq3OevAPYdvxquyfvZZd4V0O3rgEjqBgc9qWSV57fKhSo534IwfYnqcZHpQ2mTfUkiZgyxMy9SwXGCM5z+X8qYZ3aFkQeWWP3l5AxgcHvxSS26XEodTGQT/CePqTTpXlSNjGAqnAGwYXrz3BH+FVyj5X8Q2W0hZVlYtuOCcEN7jgVJHICJYxnkEjcOnQ49MfhUVqgtQJEO9gMmLHJ/rgVYACW0pZSMAENy2OnHPtUNpMd9dhkYgNyyRosiqD86Akk4I4GMYpP3jKjMCUQNnGMgHqQcc/SlijSK4IkAzjPyJtB6+nPeopWdVdUBjiYjJOOOueMZ5z607tlpqwQM0sckUargcqzkbcZyR9eeKmjndpVdGXeR/AMDIAHcn/69RhVBxDGQhx14/HPfmpPLMZXMZTcx6YyD6A5H40rGdmx9wHU+SwByc78546ZIP8AOq80axeXIyq0ak9OCpPbrz0J6U6Pem6TLFsYDE7toyMjPfHFOfbMyNuR1BzH5mQWHHU/1x3qUtQSVuxHJGZblJAw2MMhuuMDjOaejvMpVnDYPOMAjkZP0+lV+J1VQQigHsc4zz9T7+9StdqGCYUhRt564HA6j0qmhpojkR5HaNydi5wRjr6kjuM96bAGALjBHXcR1HtirJRZHYNI6xgcL0yMd6qmeFVwoLoDwrDnOeCMf1pboJJItxTxOjIQ28g/gfU+gxTLlh9nYoSxCjb35Jxx3BpsWY7lp3kJTttHDN06Y6f1rb8AaFN4q8feHtEsVZ2vtQihMb84zIMk8dAOeh4B9KuMXKSQpOybPr+z8KN4N+FPgrTZlWO7ktY5Z1XK4ZkyQQQOcgdfrXeeGFDwQhgCAq/Q8Va+PlkmkeIdO0+IKY4I1UqvUAAjH07iqfhtHd0ChsBcdvlGOM+9fN4m7qSPpcrt7Lm2PRLGfEShkGDzn+proLMuLch3yce1c7aSBIVXIJAGOuPxAregQl9oBJx/j09q81t3PdurF4Stt2nIB/hrUtgGUMVC4AIx+lUoSoThCx7nofw9av2xMrnAwwHpxz0oun5FatF+NlPr9On9KtQxkRqcAHJ7c4qvErJHvI6DHtViJ3VGZV8xvpjH41k3fobrVFwbX2Lyyk4/HHSpHQq47jPSnCILEAgyFGd3X/JqYDABGMZ53fyFF3Elv+UktoRB87AMMfd+vc/StCFisZJNUUcBQTg4+vTpVpEC7QpO3+XetHqjNq45AszMA2MGrduPnwQeB+GPw71VSMKfkyf16d6u25VmDHHHt1rRWSJmtC3EihSEGAD/AJNWjsBJO5ifeqsAVSxxz1P+FSORH0BBrWyOZpNiXTAEIDk5qrK4ZvvZ2j8KkkJIZnyCMj/IqrMW3ZJAGPwwapSv7oNJIY0nJ4Gc9h+tUbp8MQBwf7vPrT55CVwGBFULmQqvP3s9AKE1ESTRUuZigbJ5x97/AOtWPczuz4DMBk//AF6nvLh3J3ORgnsPpWZNcFkxx16r1pxbsy7eZFdTgIRgZJyW/OsK/uipITjPPsfard5cgnduxgkYbtisK7uFjhkdmIwM8/pWtNOckc9RtLmPWfgFImmRapqLLvmu51tY9vTauCe3qfxI9q9o1CW8uIlS2XLMcEr29TWL8O/DMPh/wZpETxKtyYEmlGBne3zH8QDiuptpktztyAT2r61RvTXKtj42rVvUcpdTDTw0ZbzzbmYyqvQZx+OK3Y7W3iRdqqqjp9KbcTNKRtUk59KjjtpXY+Y2AemKvk5o8xzc7hL1LAniRQOMduKjN4ZW+VG49jVmOzWNSME9KnEKjtweKx92L2NmpPyKXlyyR8kAE5ohsAy7pMsc5/8A1VfMRDZUHAH+c04MCo9qXOx8n8xQnso5Y9oT/PpVXT5wr+VJjg/p2rZcAg4/8drKv4Fjk38Ak100Zc6dORyVabjJVKfTc0GjBTaCOa5jWLVtPu/MRsZOR7H0Fax1iKOMKCScZqtcwS6lKFeIhVO7Pv6HHpXI1yS9D0qT0v0Jk1kNGqod0n908n+VU7h7qRtyqyAj0qtFENO1MlhkE7R34ro1jEsIPr1qouz8mKpBIybXTGutkk0xk7/n+NaMVjFC21I1Y/3jRCBbzBeAvNXViJbgHbn9aJw5X5GFObkve3ISh2sPyqOe3JGQCea0VibADdSakNuoBHvShLkkKcVOJm26lk2n7wFZ99ajTLyK8ACI5xK3XcPf6dq347URTfUcUahYrc28kbAEMOPrVzSi+buRSk2ve6DUCzIrr0I9KkkiBKnqAfSqGiXYkSSFxhoiVA9SM5rRkkbZ6Y6Vj1N7FeaFHjKMAd3+eTXDmc+GdbaORiLS4YleuATxn8MflXZzXIVTuGePvVzXiqwGracyR4EyAmMnHX0PsaafKwVjbkuYmQbW7/XtVOeYMxPGMcdvxrlPC3iESpJY3D4ntxjnj261szXeSqrg45zV+zbZE5Rh8RLM4C5Oc/lVaW7KhSMg55+tV7m6DHkMcenPNQvH5ked21Qf85zW8aaXxHLOq3pEbLI7kkDLEfe9OfWmLGIVcv8AOzDjv17cfhTpAwKBFzkcle36VPbQMqIWySOP58j3rpbjBHOouoYz27wTE84fklexzyPpWrbKiwjYARTrqFGY5GcAduapwwG2c5HyOMbR+hNXKSqx7GUV7Cp7uqZobHlxgDB5/wD18UGMLKDwGP8AC1SKw29AakSAMGJ/z9K89z+zselGKXvEE1tuQ9A2f4R9aoGN7b5uWx14zWow2sBj5v8APWiWJZoWQKUHrTp1OX3ZbBOmpe9HRlRGSVc5OQRx3/D0qO8mVEbby/T/AOv71GUe0ZtrAgg/WixgE8jSylWUnI46Z/CrdNR97oZQquXu7MjtLdyAz4Ln+HsP0qSaFlYBSFK++T+dWZZApJK7Rn6fjWbqt4LaJmGCz5Cqy9+vapU7O/Q19leNilq8xuEFrG2CV5/OrMMYtoREo4X+LueKq24KQq8i/vgCPw5wKa92YApyChP8VaOCXz2EpN+723JLqQOdpAXjP+Ncj4i8UQ6RbkOFLqNqoD3A6flVHxj46WxP2e3G65Yf3+gz3IH6d68+YS3TgyuXc/3uO/YGuOtX9nFxPTw+Ec5KUuhLNcy6tMJrlsnBK/7I9jjJoa2VG4bcu7H/AOvip7W3cznOQEH3fbJxmp5Q7gjpnp+dfPVZuofS0oqK5exUmUEb3GQ2Afy/nUkQZJQwRlI4HTp6GrSoI3HI6E7v8KdFb74y5xyM/LXNzG11cqGIRjcBwT69PxqCWEynheAP4enTP51fZCisvzAk8Y6n2GaGhEoxkDj+LFVpYq1nuZptCjYIVs9fT9afJbFEXKfX/wDXWibcMQ3AH91+aauPOxjqcflnnHpWbiviBpXMyW1KR/eDFj930H19ag+xI8RBUsw598VoTRl5doYLnJAWnJAoJCBssCCrf445pOLRG3umU9sGiZTgHBBXpkVQurRDnbuwo+6uNv5YrbdBiQsvzkcdseuax7hjGS5IH+16UKKVyrtGPdWiAgBRvJ57D17dqoTaUkzb/KXAHPTnOfStdM3MzBcde/ua1IdLDIo+UgHPTn/JqLWZV3flucDeaaI4SoiYMCB8o6/Wuf1Pw5BdxNFLGAGH3mGD6A5/xr1saVFIxDoTg59MdemKydZ8OxPGzqDGAAfUg59+1S5a8timkkfP+v8Aw7AaSW23PgDEeQCex7Y/lXC6lpV3Yv8AvEaNwf4uMY7V9K3OjEFiV3HPp1Gf0rm9c8Hx36n5FXuHwOD1IPr9aalYcZSpfDqeERSCSNyxVCcAe59Ce1DQ5yARtz+VdF4j8FT6aJnCvtA42NlW9O2cj+lctIJYZRtiKcDPufp0FS1JPmidEZqfkyXPlLljkn8eMZ7e1DQiVUDHHP5/lTHuSo+Vfnz9488fTPWk8zeyjYWIPOP14z2olzOXLLY0ukhxjnj2pkFAe/txz+FSfaBEm04IJ98fX8ahd3jDtt3Ec8njFSAxSqQdxJHHbH/1qpQ5baWBNt2uSwlEcEKrhhge59s9KVoEmbDM0Zz3IPvj2Aqm0bqV8uQbgO+cdhgc9f5VHHLNDC8Ujjb1D5yc9Dnjt9aid09JFpRknzIulHjYCNg7Kf0781ISjyiXG0jsD+dVorpBtZchsYPvx6VehWOVsHnv7ZOfateWEYmLptL3dSqiyeYfkbBPDLjpUyyKoIAJIP3W/n+NWjCgCAliCcHFRNaush8vDRg5PHOPzrByUhNNEY8p42AyI2PA4yO+eKSSImPaDhQMfL1x6inzqEyFXIxxx16+1JODFMWfLJHwUzir0laUWJK6Q6GYSAbCQx4K9Pw9qIfIlVmkBVl70xlEqAKSG/2Rg4oMmIxHKG2qfvcY9s+9UlqUrXHr5lrDvQhkz/D3HYfWn+YJwNmVwOnv1poaQhS2HUDjH8iKR7YkGbeSxOR/galxcV5jk1FE+5kkQsFD7f4h357VUlgeBgUcMc/iP/11JbsZ2bKl3Gfnz7/nUmDkoyN83RsdMcZNKK5WT8VipCGgGdu7nrx/KpmnSVd/HPG7+VNvAzNwMNt5UHqajRh5eUBDAEFD1z0zz7024v1E5O48wkykgsygDCjAJPfFWobosMb9ijqrHPf9arwzozbX/wBYR+vqcUySBo3woJUt1H15471Mo6Di+X4nc0gisQEIfjJOc+5rMv8ASnhkdww9e+M1agcKSA4CsfQZ+ntVlGFxGAQGBGfm6Ef4VEZODXLqinaSMK1Q2nJULkk4b3rQjiWZCRx8vfGOc89Peo72A7VwoDEcNjjGarxTSmMqqgOeOc9M81vLWPNEiPu/FqWpDGkbnDOuMbgabKMOjOjZIwOAc8c8U9mZcIpxGqglwMckngVUdZJiOG2gnbzz0z19xUxgpJ8xa09CYRBGyhdcH/PWnyyyxnOBj+9kfXNQQyM5y7LnPY9s9+mDT5XSNwcDAH8XQnngcfrUK3bQhNXLEOrbQVkJCj07+oxjNWUeK6jDFAi54yc+1Y7Ok0ZAQbgTl/6e1NgeSA42Ha2SE9/YUnBST5dDSLSZsSW5Vt6n5AP69cVXdyCQoIHB7DHP9aZBfs0nzEBQOnvitNmjuId2/wCYEfy+lZwUrcsloU0pGQ8zxKFbLKSePr3pXkDlFTchIB9RnH0/Srhs2YEM29WycdO/t/hUUkcdsWGf3mOOOnHORWyeqiSoOF9AAKlRIw6jH5Z7e9WImIyQBx1VOPrnnvmqBYOyuzdT/D69B1qYEhCQGQlv4jj61bi0Db+Es/bC8oj2jrx1OOw5NJIjJIZC2QCST1I+lVJyyxthCu7o3+FS2xlRAC+4YHHr6ik1ZCVkSI+5c7mA67uPXgdakkkdSBIy789VGCc9KrsEllYbtgbn/wCt+FSgZRVYH5f4s1m1r7oOzJluiqPlctgD1PHpTLe6MLEqxAyR2IHHTn0ppRGQFWBJ/h5GKjVnEYGBEBk7WGDnpnn1rVJJErmTLseptLneNpBP0PHUc8CnrdIzAsGB/PP0AqgwjlZt6YUjqvf2xTFdgRsIYY/EenFFlJdhczRrrGVjcoTtAyOaiScuzfMW2ntx9ev86pW11KCvVkBH3ievv7VYkTzZD8o+YduAMe9c/LJe7LqVdtepYmuEaPlCMDsef0polCQ/KflPHzdCf/rVXNu0IymWYHgcnJpYWM8eJVAJPH9a0jBRb1Em+2pdVkMRDuFzx+Hr9KmVkjU4dVXjHA/H9azXJVgcjpgN1xj8KT7SBJ8xwoJyev0ppP4ehd017xrRokqsxZQf9r69qa9uq5GAcd9xzn6elZwvsqm4DIJyo447VbFwARtUhm65I6Y7GsHCUR+6l7rFmgJibDcEgD1FLHbPFCrN1HRh/OlEh8yMBhtYfy96mNwBxIQTk/MB+g+lW5PlUbDSSIncESIxw2306j2qZfKLYGFUDgdcmqzMCMnOMYPc4p1tKA4KkBAT0GeKzauhqxKsiwowf5sjHP8AU1MsySLnaSVwP5d6rNIFT5oyVJ43UxCy5yoAY8LuPbvRHUlu9yWWzKAkdM7gmQfrmojCwkLA/LjPToasMZQVDKApxy3p+dIFQsCeN3PWkpSvvcTSfkUnlaM42l+f06H8qeYyiE5wp/QValsgwDIwIHpj8Sc9qgETRSESKCD/AAnoR2rSMucSTaYx3lJUFT5YA8sZ49zSsFYNkLlhnKjge5pGUrHjATb/ABenPPGaQoGcAN93+8O/aqbDVIRWKMu4b0JOG9sUyWNXP8OMHHf+narEjgEqDv24HT86JEHlruCjBOfrzScmx8qZngSrLjdvGecULdsj7ACce/Tv0FW2jBG/GSeeO3rxUckAZgSpBJPQdqqE7r3hNWRNDKhRmDDH93rn1H51FNGLjcPf34pjwCJCyEoAP609XQKqcblOPcn19qSir8w07r3gmiCxx/xYOctwAMkE0wQwSKWbIOM+x6+1TCVCF49vmOfrmiQAocAL2JwOe+OPShtr3StvhIVlLIu77pz14xg9DxUVzp6OTJH+7yfu9j6/SrUcJQgOAwx0HrSBUMkYKqADztz+XWk1Z+ROqXvFeOURk5idUzjd9PfFIrpI+4DezA4Ze9XfLEIyT5mf4h/D68VTltWiIdU2rn7wP4nGK0iubyJs4jpHlDn0Ye3HtinxTrIwCp90d/51WRXAVpC33jhgucD1PHNWYnjabYGAQjIbbjPOO/vSs7u44xugkYBiTGSMfw/zqrLabkd3XB/h/Lr35zVpyFl2qyvgnPXpSyzIWGcFjQpSjsipJaSMxleJztZ5ML7Zznt04qTT5W8zlwq7vm3c8Yye9XJoSVZsckdPbiqxthuBPIIrspScn5o5ppxRJdSJOCcgp25Ix+nrT0jQQhgyk5H41VdHZdoXaCD26++PWmQyuFYEbxkdPT6VrV9/1CDUUaEsRELD+Drx/OoIwQ2GJ2knnoR6GhLgFNsmQc+hGfqalMsaseAQw/KvP1TcToTSIZITK4UEZA+X3HfOKqmIIE4IBP8A+oe9XVBWPOGYg8MOppWcCRiEyCBkkEkH0HtVbGEldGdPbJGGEWCzHJzn654qIwB2CyMN6nGOMYwenFaTwEzMSUJx933yDzzjFNZDI7MuAVP3MDPYnpWsJNp9bFKmvitqY32Ub2wgVSeGyP5VXvIHjhVchyAD2HHfFbykKciPlR/cBweeR6ZqvLEhUlVGdv1rRS5veloZummc7JPslJkLBVxgt24OD0zmoyUbdJuOXI/HqM9O1bc9qDCNxDKQff8Azisy40t2VfIlDxEH5+468Zx0ocoPysVyuK5ihNocd2Gwi789/wAj144rnNU8Du0UoW26jP7vByM5znOMj8a6tYriOeRQcBfTkHPof1qzDeAoylWCrx7D1J+pq41ZwipXuZSoQqR95HkF74RuElJG8rwd3oPb3FVm8OT2zFeZHPQtngHp7V7PNYQaiNqqgwSNyjG73zVRtHiAkUDIBwdwHTHb2rshjZW2PNllcZe9Fnlun2ktlOQ7s5wMcD5e+CfXNdTo9+iRNhXAztGAB17j2+tdHB4ZtkdpIYyI2J+XPJJ5HOOme3pxU6+Dd85eNyjFQfmGQOPbNehSzCMGtDzZ5bJq1zGvdR8+A5H8WPkyCAOnPFcFqiSmUvLGse58kBfvdeSepP5V6nN4RnjMvzlyCG+U/Jk8cZHWs658IpKcSqGPIYcc8Y6nof5HkV01MwpnPHLaqd4s8jljeZNuDhmOFxt/Gq6WM20uqEpux16j0Ir1lfCKQxqjqW2gjf8AeOPp34pYfD1tbnbEit8pJ3AADPXFee8ZHax1LLaj+J2PMtO0C4uDgAhTyGwea37XwrMVRJYh8p3N/Fz2I57iu5TS4kdBtEbqPujjHfpVu3QQMzEq6gbflTjg5JHAOfzrCpiJPyOungIQfLLUytI0WOxaJtsbRtzgDHPYcd/XFdbZsphkQMYh1wAcj6cc/SqMNuHYEIQc/e6YrTgilSEybc9h344964nP7z04w5IcsS0WWMtlc7scD9e9LIkj+WXyc/wYHB9aYgEx2D5VP6DHP404sFKfPwWGDnnpSupPmNGuboQwxKjBuWQYxvycn09aCzQOQqAqx/izjnJ44xU4y0oVMpkct/LBp80KMxyDyMDvnpirunbUwTs+WKK6XDTIyPIWC4I7c9OKmNy5cArgEEbW4wOOTg8nNIbGLcUBYZU/d45/GnLHjaclz2GO3fNJtSkDvclVWMKAHIPzEr3HofwqQgyQlmZgB096rSM0QdGXChdvvjHp/jUtqQsSSRnIIzsPJ6VKUtx3sSvAnklyNo4x3PrzioJrSQSIwYbSOvf6Z68VLGygs3Jb8e56Y6cVPHbFlXa4UgkYI5IobcX7w20/diik8EsIyoA4xsz70hnEaRk5IB/FTzVoxne6ysu0nA+nvSNCscgkQIe3198VWlrPUzcZJ+6xhZHQhcRKRnLc7gevHrSyRmNgx5AP5VEsBiZiATgk/e4/Koop5IHdGZNrjjf05PHb1qdWvddrAt+UsjDuoCsQc9/T1ojiEaO23rnp9ewqN71I1KIwzn5lA/l7U4Zkj8wtiMdO2e5puLilLuTdp7CBMTfKckD9e3JpZYS/ls6sxPO5QT0yeooMqgqVBGRj2bOP1FPLiHJH7xlH8PPTtmrful2UiKZnjIUOGHTn8eM+tKygxr5g4P6Y6A1DIC7FdoYdd2OR04PvQkkrx+VjbuBI39Me/vWkG4r3TOKWvNrYpaoiAEckAj5sZH/16wpIQJ8bMBiPXn1/M1qzLIqTKPkxjBbPB9RzWSw2OpbByBxnPPr1rbVHDUSb93Q1fBWrix8RRW0keEkLZ9sDA4989fwqPxfZNZ65PKvySGQzDPUA98H3Gax2mltb6CdCNwdW75IBHH4gdK6Dx6UubS21WNQ4MQiJ9M5wcexOM13UJK3KeNXTjPyOf8VCDUNMgv7aIR3e1VmRQNvU7iAMYx05Jzx6VgQAqY545hHJA3fBBBGMY6ZPY9qri4KtJbyMPILAfPIRjgHoT6n2qO4tbnS50mj2kMOjcqcjIJwev5Gmn9kwnC68z0Dwv4i/taNEbPnAZI4UAZA6+proYXKykthRnvjp0/8ArV5ZZKl5bm90uXE+cyxFDkeoIHORzXcaDr9vrEYUDFxGMGF+owTz0A5HPHr61cYrvoecm16ov69pZuYBPCpZMHKenfOB9K5iO4urEyxRS7pAP4j24zkd+OldnFIIn8tisysMYA6fj7VgatYn7TtQhYiDwAMk5GPqO5rirKUb9jWNRMk0fUZ1cQLuUNmQ54APcE/X0rpdCtpIWlkYM0cgxt4xnqSPeuceEPhkcRPEpy5x8x9T/hWlo+olgPOk+UYwnPpjOOfSuONa65TpjFuW5tajoyX8qSEhQUwN3bjiuYktH0y6+duQPvLyODjAPvXWX8qXdkAsiqjH5XI/DgHk1y+rWM5jyzh4wwGY+nf6Yx1rqoSlK/M9BSj7OXNLfoOS4ikiJbgk7m9snpTwWSRSTlSfu4weOTnnoaxkdo0CfeA429ePepxelYR8y7SCO+SO5FXOnrzWPcwuNUkoyep0X9shRtzyB2HQUHVxO6MQ2+Mkg9Occ5zWEsigKFBVQo9zjrk+tTgGcsAp5GSTjpjsAaydqfoei6EKr5pF2W8N1dgAH5gPvEZ//XUwhkaKNYgCTnBx0HOazICIiNhAJ6P/AHTj/GrVjqclpcopAkIPJ4x7/nWNtfdOmUbQ93QsjRYrBjPKv7pOdvQfXp3rpdFuRrYW3hkgt7YjPmkfd4ySc9/Y45qhrUU3ijTozD512EUMu3O1RgEZI4wPT8queFNHt9Pt53u547ZkUHBcBs5GSo78DGOTzX3dOLjJ8zsj8+aik4yd2aD2AjRAozM5wJWyABkgnHTBOD9PrUN3Zw2zLGpDuVIkdOFJyeR3P410Oq3+mzy2cMD71ngLS+TnYpB4BIycnrgcDviszXbp9SRZDFb2AK/uoIwQdoGBnOeOODxmtmrJc2xzpOKOfu44kjkKq21SBvbkseOPxPQVQu5rnULiR5W3TPITvI2LGOM8Z6k1oNOzoip9yNxudzkDvgY71Be3MTIWlIVU+aMAnLntnHr6VhN3e2glf7Ohi3UEMqkeYEgyW34+diO2e4PpWRfWxZpSSA7Rcd8A9ODxnvW5OHYbmQKWP3GH3ccgDms2Mma5PyCRt232xjJz7Vxta81zWMXy77nNXRlSERKgLnGXPTGT6DriomjEUvCGTcCV3Hj+laothNKFyN25lO7v1GeeOKz7mNYUhYfNlx8uT055/P8ASuaTST5d2da92KlfUyZo4mUZXzSo9cc9zTZEKOdiZAX7uOpHrwcinuoe4kTKo7EkcYB+n0qEho1YOAIiSN3J3evHYUnFxXvMtST6EF3IIQvC8MfXOO5A7n2pshRUR1UyHP8AH1Bx1GOlI7MsagR8KODxnHsfX8abLCjyEAshB42nr9QRS2HFqZHJuiUqxMnP8PJ/LjpUIaWBWaQbWHBPUMOnfp9KsuiNG5dRKCSOcHA5BwMc/jUMyG7hkRwSQM5YYHcjBrNNu5orNW7DJ4zJGYt4O75gh4wScDJ7f4UWspCNGQ2wjGG7Dpnn39KSC4Lg/IGQxj58/KT2PA71IheRZ40YiUjngjK8ZB55GRn8alpR+LUejV5EZKoTLIxwOpwe3oB7Cq5lnkjEiqGjydqAdM+uSM4HNXCURizBmQA8dOemMYqG3tjI3mqCUJG78zj29aqySJkm0hiKZJRIzBUUZxznpzz6cZpIpQGMbOyuG52gYxkkdvT3olJNw8jITEAcqzgeo54PT0HFJJE0snm7fLUMh2MQRjBycDJz+P4UviCKcbkcloLhXUOVU5XGeRjOMccA+9MmQGXYoVdoXochgRxg+vrjpS3V7uxsjaPzCSc8/UAAY+h9KVHRAFOWDna24HJ4BGDnNNXS1G5KSIHiSJwm11fPlhmznOM5Hp0P1p7h5bVCR5vGVXI6HHI7HFOSWRZJCeVAHlv3U44zSC4Z1t3UpznOMY6cYPfvS1bJWpEjHmTaocjIPRgRxg4H6UpiQ5DB2zj7x9s5GO3apJonkZXBUhgfMOMBdo4PqSTx04quY5UZndME8DAJA78Ac96m90DdyaSSCA+SmYzkMMnOR3OAO3FPjnDSx+YVZkO3AQqQvB9cY/LrUUF6sMWCYnBDAMuckZHBJ757UvnGV4Y8DdyN2ei9cnn+dFnLzBdBbUmCWOVcsCPQ5754PGPxpGkgniWPIQKecH5gP8M01xLOyKr4BGPvdumQMY9O9SWkaQvGAis8ZOfyPUdPzqim22MgZXlO5gjuoyeqsATgHjrj8KY1vEkU7RFpMZk2knggdiPQCklYxum1WdnY55yVHbjPQU+G6eVgDtQHcAfUZ69Bxx6VKVwSs/eHW5BtGVVxHtwTn8c56nnvUXl28MsO2N5SVOTkkYx1yP60+S2kkdgRiM/vO+G68ZHA6GnSiGUbUZhIFAGzjb6H0OenPahqzG1FIhNvKC+cuinA9Mcep61JIFaSVxNuIH3EQjkdT09u1RzTMg8sA4UYJ6gnGecdjnFJk/ZhjYMj5mTJJ4BwRnp+tDvfmJbUUOt7UTCYM5iUBiDkEtzjIyMjrTG4WJjIQSo+7y3HrgdadFCEhW4WMlR8xUHbu7hT14yfrU0Z+1Ryv5RQqB8ynkfj1OKW7Jtde8V0gVHMmWdWY/eJGOMjHPIpkIJC7wUVurd2Az7dKbDI6yM53Nkgbd4yOnIB71O6IkZYRgqWACnk46nBFafCWrIaLYxySiRCsWerdsYGBntTri3M1s0b4KRDKnkZPTueen4U2fbcWx3KIZW/vnA3fnzn/wCvUT2zrbriJSVUbjnJ68VCbkzNu1wUxtCyLn94vmFuuOCeeKkjtxDsdCZC3/LTf2xnGM9vzqvKDMYkzutmAyBjIbBweP8AHFSRODAjcIwbje5OBgHjB60PRDV17xMzZsmyTFMWADdQvpz6H2pggNnN5bneuOHGcKR7HpSJIIZihWOWNsArgEg+o7d/606cLNIzRtKJc8NkY69Ce/5VLbuAxphDGk+MgqPmx0JyM9PWpLu4zABJ85IVV4OM81FJOF5jZkWVSpcjA685GccH2otpo3GJHAkRcDj5WGevB6/0rVWB6AYk3MWYZJ2jd8zDB68Dj8aS3YRhoo5CSpGOh6565HTvUJeSGFU8yRIlbI29cE88+pqWGSKO5lnIJ3/dbrjkgcY649Bik0miU2WxJHKJY5nUM+PnQcfz6+tQtGCx2vvO8D5unQnIwOP5UyaB2uXZ8lS25V6bTnjOKWRljkVovLdmUnkbsN6Ej2zWcY8rNbtofNGTKqgl8NgKuVByTxnAxTbrfZxyB2G0bVXaxbgcYx/9emnDSLMcq67TkAjnvgZ6ZqKKQfbMSkykr8ueAM9QRn/69XrcjRskicyxGQBfMUD7oIOevXNSrCZWDMQqqucKc5OTxjFNsxLbl921kIwSz+2BxjqOKlVAjiHBwnI6ZA5J5/z1pS196JbaZXmdopnSNR1ztQYx3/nSiJHtInMoaXJJXntgHIPT/OKkhcKPtBBAkPzDk4HbkfSmMTIDvKIpB+ZASremRTUna2wugSLBEArBlQDcAmNvpjkZOaW3xLEjE75Ixkbh8o68n1OKrtHHMCjS5Ksdu1MDsSD+PSnx2vkxFJWK+Yc8H+LOfTtSa8xJ3EETkeezZYkqUcg8E5GB/IU6ceY0cmCFB59jjAGe2KeY44bnflTIQPn5GOMD16+lN+1rDI43qVIyNo4PIzkkjtnnmjX7IPQhgV3dnLhAp+8wO0jPGT61JE6IiLym4EAZ3HGM9uxp0l3HEju2VVo1ICHjPGAev9ahRkd/Mk2oTnbggEfXIHr2p63C6RNGmFZ1XKqo4YHrk5znriolgJvEBYPH0xnPYdicmkupHw5lkMeV/drn72SfQdOlRiIJscOBKp5XOGbv0HOKaTFIXzZbeRY8rtB5lXJJ7Zwf6VJcJHKgAZWkjP8AECAwyBwP8aa7m4nLhfNBIA6j8/oKdIFVHZQZHHO5nJGBjjB56VLFbUmhthHAI0b74A7Dvk4Oe/8AKoJDHGwKyZiVuE6dz6dsmmTXHmRxIk+5yT8i54HryPSniJWcK0Ykxz8hC9f61S0TLbHyqIBvDCV2HCEnoc+3PQUPKXi4YIWBGDnAGByPXJ46Cla2BmZmbbHhSOM9OMDng0+VWYlnYLGB1Y5yBnAxjr0qASIYndomMiNu6ZYdeDkdKZ5ixxGNSuWOS2evAyADxUwuRbsTuaRAD8mMZyTk4x6/hUdzJj955XyDJGOMADofX9KEmgd/uHpMTbSN5QXC8bQcZzxznjv681AsJmRGIaJlODuck5z6HHNSFI2ZRI77QDwxIwcY6Z9e1Ad0toSUVGBBxvzlc9/em2wv/MHMcjgs6x542ggk4IOc544/GlDABE80ZVfvE+/GfwwKhnQuFdtpYHHyd+cg5pxdrdXRY1y/O5+Bx9PenZtEiKEkBZd3mtgY4C498HsakaSOFQVJaNSPfJ5xkkUwrsDg7YZCeM5BPBIOewNIZJZbREcqWJXO706jJ9TSe400x9zEWlZjkJjnd93J4wSec+1QRRlon8vMiqcE98dhjuKdLOtzJ86spOT1+XOT1471IJHeJ0QYBO1ee+D3x0xRqTux53xw+WkayZByuTwM+gwa+gf2EPBH/CTftF6VcNDuttHgkvJcgFc42gHjHO/j6e1fPcKtGEmVgCQdwz056e/Fff3/AATD8GpBofizxRcIU+2XEdlCxXOVUFmIPplgPcjtiuzDxteXa5nWlyw9Trv2iYTJ4383A5bEPQb8cEeueSeecCszw4AETOclef1HWtb9oiRYvFkU1woYzykrsb7gyQpGehwKyfDuQwKsEyOV4OfUV8ROUlOcpd2fWZcrUlE7vTWKpuR84A+gFb2nqzA5wGyct68nOBXM6ZMCgAjC5PQ9Mds+tdPbMSp2qPMxj/GuR8yPejqjYgIBwNx4+7n+uK0opAyEoSh46HtWVbSkoN+Amfm4+bp7dq0oYzIVHQdvYYz2qLrm94EmkXonKxBd+Qxz/j9Ks2yuZXXHAHTt/nFVIWVFUthucfMK0Y0MjF+MMPu5/CnezNEmkXImCx/MOvHvVmI/Lg1VVyGAx3z1/Kpo1AIyCcnG78am92JFyBQzY4YAYqaI5Y7jxg1UiIhcgA7WNWmQEZOMetWncHa5NG2xjkEA9u+PrV23KrEecA/jVSEBWCnO3H6VN5gII27QBjbiri0zOTuy9EgAyMgH/PpUjAEkljj/AAqJjhQnUgD3H0pk7lEAAwT/ABVo3ymFrsbdTIi4GST/AHf8aoyyKQM5z780+4YoxXsP72frVeSQbd23oadnYEircOWIJzgf56VRuZAUcsTgA/U1YmkLnPKjn69qydRnPl7Uyw78ZIqE7lMoXjhVO7k7erHtWJdXKo33iCR/d/xq3eSBCzYDYHQ8c1hajOIUcnucfz9s1vfUh2Kt9dmR/lx90/MM4z71L4R0c+J/GWi6Yq+ZFNcq0oyD+6GCTyPpxismSdt/ByF67Rx06V61+zToDX3inWNbkAaKygW1gPpI/LnOPQAV6uBjefN21ODGS5KbPdltbgsU3ZCjA2/kO1WINOCuGbLY/vVbMJRQ20g9zVkA7ORtYivpHUa9GfGKCd+ZaoZFCqqoAAHrTZ4VEqkZzinxEI+1uallZD35X/PSsl7jNbc8SNW3EADOf846VKOAeccf5xVIXyRSgFhnH50PfFuEVjg1jJKLN4JtFtiVwxIP5fyqN5YlLfN0H8IqrIlzORtUKpHpUsWmYUl3LE+lTf8AlNEl9oguL1gp8pWbjHA7mqT6fdX8n70hEx/+qugEEcYwAo4pcKynsPp9faiLaZHQ5uKwS0uVDfMc9W/wxW6qllYrkbh1/nVa+tSxBHBA61YtgWiCsQDn/wCviumolKKlE46cpRm4S+Rjaza+UPOA7f0Jz0q5o1wLiBsMN6jBq/eWhmgZGTdnoOv0rF04myujnADHB9/QVyrV8p3pc0TWntQyhgMkGrVmpmjG7ORVpQBGBjtVWCU287Iw610K848vY4Zfu583RlwRY6gDAodQcdMGlaQFc561C8mxvwrnSNwmOQPaoRck8N2/lUVxeiNCQQayrnVFQk5FdUY+0jy9jkqNU5X6Dr9Fiv0uY87VBMnpn1pDqq3EW4SAjt0rNubpryGdFP3lI7jtg1y8OoHTtWj0+5nBaU5XHfjPPbpSVJ3952NFVuvd1OumvRI5x0FUZJ5HJB4AJqN54kbYjAk8ev61UZpruQkZVM1tGEU/8znqVJNd35HLeMYW0q7S9so2kklcebk5QLjJOB3NbekXa6tpqXUWBEc7efTjB9DVq5tUFrJDJhiwIzj8M9a4/TLq40W+OnOpjhaXMZ/hPA4P4frVwbu4x27g9Y+9udwjpGpLcnPH+RVcxy3UvJ2qTzVqCxJUNkPnH3T39au+QijAAHFZuai/d1Yo05SXvaIigthCpxjrx/jULMR8gH061LEz3EzKVZdoA6YHfpkVaESQnGAWrL4XzS1Zsk5LljojOWIkklQxz7+lPnsvNiI7Y/h61cIVW+Uf4ZoZsseM4OBUupJy5ilTjblKCRmEqrZxnH0q40YC7gQeOKiuCJItuMPjt61nwaiYXMLnj37Vpye0XNHcydT2UlGWz2LxKqMnGR/P61DcXsEQyx3Nn05qrPqsZLqhLH+vv3rGl1aC1Iedg8rE/J1x27Uo0/tSNHP7MTWgia7y8vyjH50yUrbMBkCPJ4XHT/61Y134kupVZYYHYAYLYC4/EisDUzqutOI0VUBXH38jjJyQBxW0ZXfLLYmVFJc0XqdrPqUEESt5iu659cdaxzOt/cvNJjy1YbVzxVXT/DM0cMX2m9aQovKKMJn0HP61X1aMxL5McrZ9hz7dK5nGz8jpi20aF5qkbKwj5IH49awtb1b7BpE005Me4YAxzn6Vc0y2MCv5mWYNnd16/hXE+PtQXUr9bJSVSDazNzySSQPTGKVWp7OPvdC6FONSfu9TkhAJpGmfJaQknIztyfbvWlbwAO/XcoHzMOD+dJEghUAZK5/i+vfirKkAYU5AH414FSo6jfM9z6mnFKKGIFjBJbqQM9zinElnC4ABGaCEMmwqN3X8OxqZULtuxgD865LXN+Ww3ywxKtzgZ3c//qpu4hweMHtS3ChkK45P54/HimAkl2ILYXOPSpUbXKUb9R7xCUjHI/L8qcEAJxk7j3pwA4I7UKCq8DIz+VOwPUUgkeXnHrVcIsZAC449OetTyZ3E8ggfpUbkOnQ8j8amzY09CBoBuJKDGOfXOe/FQFTGN5z1Py+me45q4JEZWcHOR+GR2x61QlLRoWUlWY/5NJXuF9eUpXrJnAc/MOfbrWDqMpJKqQQQOhzk/T2rWndXZwzdTj8axbqdBKh+Y7DjaBjHPWmoNPuDbiyfSoyxTIYNz82OOnHWuiggDtgkAkcCuds5vKUEKSCefrz/AJNdLpcoYjhcAZ+br+dJxY4u/vDnscqGYFiDxt+h9uaqXFo00b53DOe3NdFGBJGcgLg1VMaADbhSCeW69+a5XGUW9Ta90cXeaU8iADCYyPQk54J/CsefSWZHHO3BBXnpyM8ivQZbUSNnIfOf/wBZrOnsTJI2VBxx/TIrJSbfLLoJtnl2o+HkmtZI22vwfm2Z49cnoR16da8p8XeDGtX8633FQxzu/hJ4wcAcH19eK+jr3SxtcbBvJ/CuV1zRI2SQOigMDnuCcdCKtSuhK694+X2iJeTCBcH5tw/PimvCHjx9w44b0Fdr408ImxEssCYjY5Cp6Z6Y9vXvXFTzGBPKJHmEceua0i2zqi1KPmVZfO25LbwDtY7Og5waUAEDaDkD74zz27+vWlRwxYOBhRg9O/r+BpJCUY7cgAY4HT3x71pJtJR6GySaJY5BsZXHGTzwfoKimuEYur4RAc7enf6fSolEsT8g4AOW4x9MHnNKzRyy/O2Cpz0xk4HBHfmspRSXexm9X6Dntg7iQDCMfu88j1A6U6OaSzcGXjBznsFzx+NRlRuQuwQg/dHueopZJTv2EAqB/Fg7vbmohUuuWwRvc04LyKUPJbsH5/769gTV1LxoSPl+Y/xYHH9KwkhBClVZNp+7kj6dKJrp4wDlmC+nqOtW4Jv1N1NNe8jpGCXTMy4H5fy96ovbLIzxqxIUZPrnj3rPg1IvK2Rtc4zt/QZrQW8DbXBKgDn1zTs6fwi5VK/KIwWOLZ9xv7zjmoWILFWAQnPv9evfuaszxCaUy5VmI+9jOeD2x2qtLBKWTzCTjp7dM9+KuDWnMZNcq2BZtsiIxZeCenFLHKxbCMCpz+QORULwGRWG3ljw2eg7UkUAVCkbEEAdvz9s1TUU3qZ6vzLyojrvDYyPusO/1FMEnks0Tsck56cgduelPCHnJPA6D1qRwjxsCCGA/kOlYuKT5rjjdELxl3JV8pgfXGP1psqOCwVc5/h3YqMKYVEgJIBHHfrViTZJiQMVJP3f/rmiyv6hbmfvFR7cEsY2YsF/i/TBqaO7ZVCMfmP8NTGMzMGBxjsen51BPErPkgFhgfKf5Gm7y66BOPL8LGPEZBuRirf3als7qSJyXYt2C4/E9KgVJYgXlICsuCAe+eTiponS4BERyVHr1HcgVPKkvJiiuVl0yxSABk4AHzeh9MVWubVJSqouR1Djj6g96rO+1pTlnQr9fbNWre82+Wo4LDHT0/pTaVvdNHyyfvFRrWe3dkG4scfe9D296fHcJJ+7ZRlf/rjritlAs0JfcBIBj5e59PoKyLyw3yDDbHxnjvRBqp7rKcRTbRbSQo5/z+dWEjhnj2AAgcHdjHPWqUcpz5bqquM4bd+oFTBTEZJN2MfeHJP4Cs9r66C91r3hbq1FvHwPkx7+2KqFHmBZwUwcDpnp1xW7aBiQSCRyD3yueKnS2QgZxgdz/KlzcvQpQujlfsxD/dO4DhsY4zxyanF08MojwwAHryeP5VuSaWk7bsgfN93+VUH09xK/RsdSPYmqjNP3ZByyg/Qkiv45IvLMoZj07bT3yPTtU5jSZCCdy99p6/Ss0W5QFox8xPf9MGmxXcsTMJD8g69Rz7Gj2cW/3bI53pzF026RD5TgYzzzioHiZCZI8PuwfXI68VesbqGRQW7jHzc9xTvs73B/dnav6HFDlLm95FtJ/CUmkwG4XcQOP8+9MWIuw2OOCSR0JzV0RiJ0BwT3470jqV3DAZRk1N1fYTi5FaWNgwOcFgccDjmiKKWNsFt/HPNWFdLiNU27VU/TnnJ6c0jiSJSAqksDyDnj/wDVWidly9jO3LciV2RGYHkdF4x046DNPZixUMTg8jjP86YYlB3HO4jA5wPoanBO0KyBzn5ecj6iqbVkJq3UYto9whJByo5wcfnQsBhYKo5J+nX61aEgieN1JKMccD5e/J4qd5o5FAIJkzkfSp5mmXsiBItjYPBU/rTxGw3Mw3HH3RUr5k4ztAb7x4yaGhMTERyYQc+uTxmoer94ErfCOaYIgAUYYn7uc5xSpZpPGxHyMeKQFFO1e5PP09aEkeMgkMQp+v41m76mmi+IgNq4d0bDZHH9TUZtAAMoTgZ2Y7960XmL72+UseenOPak8kXDZTDKo/iPfmru0veJcPtXMyW3SV0YHYw5/wDrGq372OUqp2qB3HXkjOa1nhZshkyAfXHGeaiSFGk+QE4Pfn16VpGTS22M3BtlQzvG5VicHo3p6VMblWUEoCAP4jyCOhqV7bzlJILS8D5emPbvVdLGUM5zjb1Denb8ablGXkHvL4h8e6RS0RYjvk/mRUsX7s7R8uOf8ioo43jkZQ2BjO7POKsMBwoBPH3V9PrWcnGw0re9EY905RctlQTn34OCKZbTl8n5ty8cjvTZoysSqoyM8qe+c85FQxl5ecbscccdO9Nax90JSaa0NEXxeU7vugDPA49anZkfDDrnhf6+1ZaSOin93uUn736d6tB1MZcAsAOF6+nNZOKT5o6DTui2rPG7LuUFv5ehpCBIwHG8D+VRrcrKio3yIvHufTJqUMjKWQMWAP44Gew7UnH3lI0VooRUEsBCkEd/5dxTGiDj5kIP6/hU4keI4xkY+8PrSkI5DMSzbcD3+tVLQq117q2KjZUgbWVc8P7+59aYkYILMvHXr3PTOKuSwqQNgOHH8R/pUDRi3VsN15Ppx2xWabt5mThL7IPEVXBbqePaoWjyPRucqMe2DTpJCRkkZ9P9n0pysjsNnUggenoRVRTXxMpLTlK7IWwG3ZA7cj/9dIqbXiQfMcnL9D9fSrElwDHwBngY6fjTXZHPAIIP8Pf3OKd2kxN390qFAx/csNoJByPzqM3RR2JOAQB0/lVsADcvOVPO307Cmzwh1G4bSeAprWMr2Ju/kJFM0wBwW5/XHWnyZIXb97ODx3qNbaS3hLRbmyfbp3NRLelM8BdpHzZ/Wmr8+moSukTsrxwfLHu2jpnqfc0xi8wVV4GM4P8AIVY8wIxIywIzjqM0RlQSxTkDgDHHPTHUmqu4X0CLX2RixlWAfG3H4e1V5oYyu4EAMfSpyJUQ/NkdNzZwaa6xsiB2Jxx154A6c0Rsuu4tL8pSkEiAqpD8DJHGfpT0mRiO7dM/T61bKeXwF3K34e/WmT2omAKLtfr/AFxxSsk/eYctkRSSuJCFIYt9elTQ3ReVVdFIxjp1/HtVRTKiYC54+8vb8aIblGBGP3gJOc57Y49BWkUkzOUlFcpflCM6kMFwOi5/SqJgLMxHRj6YzzU6ktEWGOQOfepI5QcLMvAHsc1VRtpBFJspSxhdiEAjP4+2c0yV5YgflJyOV43Ef/WrQwkz/KnGeO9OltDM23cXxxt7DP1HeudOyRbhJv3WUGkLH7/7sEH5fb/PSnPIXXgkbuuCeR6fpRdWrRIrLypP3fWqCKVnbg88cc/ga2grxIs4v3i6s5WUqwGB/FtyfxqzEAVYklZCOp9vWs/cz4V0CkN/n0q8FWMAMpMfHzDnH1qH7vwlqX8pH5QWRcOGAH8OSxI5wfwptwpKqwwpIOdw/EDjn1q3KBGQAp/3+P0Hc1WJOVU5x/ePY+9JO9pF2IJYyFCMuM53DHFVDCwJIcrGF4XHXB/pV6e42xFlweMZf5sn8OlUXiczK207yp/j+X1JxTp3V1IFG0SN4VT5mON3zfXPAPsKgNjGqlU+UOeePryfrVpYQ0xz8qkD731zyc1IkaySsAo2gZD889+3vWtrW1sPcyow8DCP5sRgA8ZB+nParG9GeMSbwepHHTkdAOfwqVoiQy4G9lwfpn1qRLaFyo4BBx9eveqcb212JacCW1gQ9fmAOOmPUDtxWvDbs8MZQY55x3/H2rKgWQyEr6nb6ZxjFatjNIiLvBUjtyeevb+td1Kn9o86o+Z8shtydluwJXac/K305xisO5gR5QwOCORyecjqfWuguQjHACjIwB3B6nNY9zbBplZsKx5GM5GM5+n51rUStsaU17vumC07wyHCnZnAfGeoz+FUpGin+aJlJwcpg857jjBrUuLeVCSrBz6nPoeOn5VSltRO67yyjH3WxnOO/sK5LRk/dNHzNe6RCN1bMjLIQME//WoijZCIkIB7L744JqdA0Y8pFBJGd/8AnrS8+YVdAGI4PY+2azldP3fxGqbtzSCB3jjfaCrJy3JxgnAIz6mtGxkLyESoSGAwe57Hjp+NU7ViCwU4JPrn04NXzEAgBYsSAFZT09iaiyi1zA9S06hyQNygdNvGMdSeaEjJGDtl2jr0P51Eqywtu8s7wCMN3/SrNncBlJxtY/w/zx9KGkl7pny680iMoyoANzZP+9gUuHVDuRg27oO31qRwWO/oFPK+vNSCAPIZASW67c89vShfzE3UmwChiS2eB6cGkMBCKC4A5+TGT37+1I8QVCXONrHP+BpGlEZTPIBA2jt9aav8URpaDmDea+8lSwBb1H0/SkeAQnC8MOR+WKna4Qkbgd2Tnj7w7Co4jul2rygH4+tUpNszd0uUroXReAGLNnIGBj2wfrVkshCkkkkcpzx26+9DFDEEIAXbkY9enWoiCX3KcyEYHbimlzNyKbaRK0SS8lg+RjvSmMwysm3JB6dx39PSqzApGBG3I42Z79yakjcOWBUMT3PUDpTa37EWbuStEQwJUgE5HGM46jNElt5rF8DbjGO4+tNwsjCQZGMAD0yMd6lLEfMHwoJG31I9ahe8gUSjJaKCSQFAI6D5v/1UGFiXUMfKx97qd3t6cVocHG+RSCD82fu/iaYsAkITfwCdvfjAPrTU2l6ByO/MVlUgqu4KnGGXr3znNSRRgwsyOrqx7dOlLNAiA9nI/I9zgGq7TS26nksc/TH4e9Ukpx3DlX2iTLsWY4TGMKO/rmmm1di5UN8p6r0/U09nW4CgsC68lcAfhTioCqSQASfpnnPQZqWuVmbRjapbMIgYyGDE7lwcj+mc5rn5kKyhmyEC4I9OOoHqa7C9UNG48vkH9OevHWuXvEDCQjIUn8K7qUote8clantIz72RvLJjU8Y2tswcE46njI5/Cut8OA654Tu7d5VlikVovNwcqff8RnpXJ3UgUEBmYAAZAB6fXByRUWi+IJ/C2pJcwLvtps+db5xlemcY4I/lWkZuM+Y4sRTVSCl2MybSLuF8OoJjPPyjBOD+h/Crh06LU4vIeYWs8QGBtIXdjAJxk+tdXrcaXESzwwqYZAGB7EAZ47965d4HkLvCrmUEFcEbuDnI9x2zXdGSleR4+0jNaxuvD95G7gxynKh8HYwIGcZGDx7Vbmunv44rm2kNnqCS7SiEgSoCMEgdOBn07VJeXc2qwNZXQDTQjMTvnJ4HIOeCehwPesJUm06cmGHhgfMfGQSCR1P1NTKP8pz1qXMubZnoWg+JIb1jbTR+RfRk7g+fnXPDZwByO3X61tXEUU0BIkCyD7qkZPXnFeZJdW2qGGGSR4pH4Eqn5twGQCMZAAHWulsfElzYypaX2MlsfaVGUcZOOeBnHrih8skonDKVmo2sJqsN3YShoYyyP19MnP1AP9ay49RdJTtYo5JDYI3ADrjHOMmu6mSLUIGWSMmNxgBfxywI6H3rmn8MLZSs8SF42J4zkj3Ix0NTUpxUHpqdEasm1GRqadq1ykYhuEKRKeuM+uf85rotOmhlto1VhJk87hzj1OK881a6Dy2yrIw2s2QCVyMjHXgjj8jV608Ui0RFjG5iR/D24GBk9P6V5yThHmjobXkn72x1F9plqkbB1MeTzt5Htge9Z9zpwW28yEMBGeuOcYzjFEXiGHVbRVGElKjgnnJ445456VPpVyxk2SjDjpzxjvnP+NdNObUeaRpbUx4y3moxfDONw5PHQ4IHFWWuXhHl7gS2Qcfyz+NTajarHeFkZvLOSG3DqOcetV5LZ7chpQzMoJjbkAn3rRqNVHoUMbKD5ahZRgWVbdTIoBGDjr6/hT2uIlViN5LAn5en0NUFmEIjCsrYOT2IPsM+tSW8gknIyDuwMHofb865XDlvLoj6FVE4c0Xc3/AXip7W1bTfLZnClfQMvIyQR1BPBqhfX91LrzRRDJUZEb5I5PJ/D1rDtHbRtaXypzIjFlJ7YJBGSfzrsr2S2h0c3NsBISe2GYk8k5HavtZPmtLqj4iUnG0t7m/pUjt9ljkdmJHPlAF8Y5x2FTzie/neOGMiFdxY43OR6kjpx+ArmPCuoXN08NsIyTuAVV4ySehP1PNenXWnPZaTDaTTJvKOzpDjamck739Ovbp9a6LNrmvc4pNxtLoccIEWNYUjwkbbmwPlAOOSemc1VlgSK8ldAJSP4to2jB4wfqaszXEUtuzhyLUkEeV0fHQnnn2qssqz2qqEMEb9XJxke+ea53zK+gc0XfQzNSRzcMTIC2zMm04GD6cEZrJu97wNb26tFaRMp3vjeeDnJAz9ea2p7lb2MCKMHopzx06njPGay9RjMkiKCMB8YU5X6HHeuZwkmuxsrRjuY7xhQ5QrHtbAz1/X+dUgRJFLuBGd2GYDrg4GQOOeOlav2EOMoRLKCcl8/L9OccYrNlPlpkqwReAuMgnpk5rlk037pry2XkZMORCzdGI9QeST046VA5KOr43kMfukAdMAnPbNXbyJXMjRKFJA4xx15qiysAGfaNwwEHGfce1Zu6+I307FZohc8EEk5wFwOec8EYFV7eRHAQBzj1/h4Ax1PWrM1vsZljkwwwxOAcd8cf5FV3aSSSFgY40DDORjjPOe5PPFS7N76E3aGyQhpDAuQVAHy9s85yfaq4iljyxV9kkm0KuGBUDOeM4PX06VbllES7CFR2YfPgkrwSDnkHvxVZYxIH/eBOp68t0PGDxnpTe1+hfNFS5Rk0C3AZAW8oKMhTgY7CjymtmQ7Bhlxz+uaeyTI+7eqxgZCsnoO5A69qZICQzbQUYAnPr3xWe3UuzfvD5XLupXJKn5tn8/eqc8TNJtTKtn+DsOQe3Pr7U943gLsyfIFztXI5x+NJIEKGOI7mRSe4x6cH1q1ZeYSbaIykkHl5y0bAgvwfoCO5I5/CiSMSSR7W8vMg3MBjK/h3qW4V5LQxhBuJXA4xnOTzmoUuHlaNltv3bdfk5GASckelZ35lzArJEMe+FmlSYMVB4cbW25OMk9DkVDFKRHGYFbGfuyEk9MnJBzz0q6tvC7NujJ3HB5+UHoM59KrmZ4WP7l2Dn73Tj27cVcWkmJJqPNJEJQgMDMR1DDAHsMEnkjpU1mES2iBIcsM9h04INLHGwVZWAiJByMbjnI7Z6in7DGCyt5xycKwxtGOcY61LVluNNNFdYBLJIxzhwy7X4XJ9ff+lRpK0Ua+blCBhSXBJOQOxyBirHlsjKZGVgpz8vVT0xg/h9KLneXP7uNmdsSbugA6Yz3pRaXxIV2ipPEGZXGN3LDdgL1Bzx3PrjvTywyHVVRM8cDnHY8e9IUnhmjlgRlB67iAeOv0+vtUzSu8cioQ6jJ6HOP607teg7WXMEMgSGRC7RlQGXGAcEgcEnB5pqSSRNIrFnRjnGPmCgd+P8AOKjVXdneIbCRjfnqeOAP4QOvvQrOnlsQHAJBcZ7mkn/MJtvoJJASwkDA84D9iCB7+tOQJJIJIyEfGwnhuCTk4xjp71N9onH2lpFKxKdqx7ORggZGeT9PSoWmaLLnaw29eQV5HJ7Uov8AmEpXI4/JjuNh5L7iGIPBxjoeMA9PrVh0WRnAdSwGDs4PXjg/pioUI3KTcO0bMAyoCV9ATzmkVnJaRW8pD8oCffGDjPPY03q0PZjSgCeW2WO8ku7YBGOmR3z34pSi28coy0ZYBsk8gfT0p8oV4tuVj53BMksxzkHP1ps8aLMjAs5C/Mj/ADZGOhJJ6Z6U0xCiZYo1EbjysBmLc7uBkAA9M8fzqO1lkEBwzlwPM7jA+g7UkiKzxhSHQAkrjHy9h0qMMJp13EqWJA2ggDA9Ociiy+0aaJlhLUoXAXEg5O4fnx60puVZZly0RVPut/G2McAe+KC5lkZWQh1Oc8gk9/oKbcRlZXWMsXVgcAE898fhQleRnG7T8irAsjphg6FRu35+82e+f88VLBk3qvJiJpGAD5xnjkEdsn+dTxqY7crNIWQ5PQDJ56n26Y704RLbKrBQE4xznA7YHrmhvUaV/eM9pkjZ9jskZO3K5+Xnpk8HGOtWYjI4+bDRIPlMnJJxzweenemzxNcXIiClpBiU9FBAI4GSP8afeXayuXkU7QuPlTGPY/8A1qWqXuifup2IrRk+dwAqHK8ABR74PqauxCNbhpVbf5kf38jGOSBwOvPf0qrGVjfZ5JR2xtRCenqc8DAqzNDMVbEbbCSTzj5QccZI4z6VNncLaFGON5Su9QqM2QpAIXPOc5wc1IYmmd13eWg9MZPGTgCpYpZEBiJOCBIu8Zweg/ChQ5LooG+MHzNiYwcnJx3zVLmXvFIYLYsDIchgACpxg9cH8uKW7SNCzxRl9xBLAcex+h54qGMNGJWeQoAeMADnOSQAff61K927qWhZGiI+f5OmAcZ79+P/AK1C37kq1hsM5SXzXLIzDJOMgdQcjGR+dNTfBJNlikTcbdnPT6EAfz4qbehY7gqxuobBxgnoSec8/wBKIFErzEANG5xzxyDkAcdKob/lESQb1+dOcEGUYOOTgADrn1pjKDvdfnJBzv6jOcYI70ydEikWTBCE5Xy/5dx1p32ON5Y5NgETk+Z16e4z/hQ7JEthEYoxseUsCAWyBkDnGSBzzimySGZWdkzGAPunIx9OvPWpQVcGQoiYwDnv6A4J9KiWTMDqEDoyk9e3496mLv0HbzHoRK7eQzANjI2ABuvAyOp65zTLh3WN4XUje/JbHC5wAOnTPakjuoGhAdG3sMKnOTgcDgfSkculwvmIcDjDHJ9O/Oc/nQlqLVD5UQWTMmUVCBjGTnoMf40KDG1u8jlH3kFJXzkcYGPXPekcqUmDhmgBOWxjngimO4u5jNHGDhcZfj1II45xQ9yr3JEkDxGVYtgEg+bPOM5J/wA9KS4jW48zy2Ex27Q5PuAAAfbnOOKZGwX5TucNyQgHPPufrUstwFVk2jP3fkBA28kHjvRZp+6Te7GC2jiUHaXlUkZJGPcY4waQSpOXXaC6jITvyOR+fpUcyrI4USLHu27mbJweR6e1WJMwovzKZWUHcuAp59vWh6orREYtXCgICAuflxyDgHAyeKddWwuEQqGdj93B4HHTpkZp0t2VjV2zgj5gueeSOCRURvJJUTy1PmKd42EgcdKLNBcWOWRgxJ27RxFycnGM5x6Coo08yFQvytk/KeR78Y7021IRVAd4pVbnZ1H+NEZUTyEwySRq3HUE/X3pp7hqWSZ7lJF24aMZBXjtk5x6VFFcRs0pliYPtOMkcHoSAfrnpSzhhI5EUyyDBKsflAI6kZ5JFV5EMoLSOIQABnBP0H6UJaCSaLLTxW8h+dX3Afe64x3wDyaWV18sCZWXBKqOuDg8k4+lNkhYoIdwIKA784DcAj160sj7WYLCFjwAU4YYwe+M5zSbuUm2hsV0puEd0DAA9wCTnHpkVG6hmwg3jGST0zzkYx3ob95cKSSikjG0ZK9MdxUzqsMrBlVozj5xx2I4HYk01oNO9xgZZkklCne4OVBPbGcA+nWo551K71UbGI29iCBzkUiOVPmHdFBn5sYJ6dMe9NkUxEB1UsB+729Mc8n3pkXsx08QNupD+a7knCDAX1FSwyq0SB8oqnrgctg4BqH7LLLDFJENhLcdvmzgkVIqgExCM+eTyScA+4zkHBqb6Dba6DhlJu7yDrxz057k8U5pzJkuwE4P4bew/CiWFoE3ltrKeT2x65x3pHt2R1kkYEnaehx045zkk4zReLG0khkgSeRxgu/GV6D/AD7UOEmjI5yHI3c84BxjApYbgqFDhQoPJwcnI6fUUqsllHIGXzMn198g4p2dxJahcJIlqWd8KcCNcY69eK/X/wDZI8Cf8K++AfhfTZFVbqW3a8uDgE+ZISwBIHOAQB7V+VXwm8MyeP8A4neGPDqQ74r3UolkHVtm8bzn0Ayen8q/bWzsY7HTYbS3QRxQRLAoQYAVRgY9sV6MPcoSl3/Q5K15yUT5O/aQQtrOkSMoDSM469CBkg9uCf51j+HnDpIVAYcLsU8+/NdX+1JaCy1DREKgRsHIOOr54GAc8jd7cVxuglBaKwTbvX7qrt2nua+DnJylPTZn2OXp+zR3Ng5k24BY4GAOe3WuhtgY4wOWJPIz6n8K5LTbny1IU5GONo9a6aw3hldmJDDv29Kxlsj3NzprJ0dEBGTj8sdAeK10KCE7SSep9wO3Nc9bKZZTg+X05rbtyGKKSDtGN30rldtDS1upcEYlRCCEzyV4z9K0oHVVDDAGfu+3U4A61lSEgrtPQf8A660Ld1kTkNlT2H6/Spd7ouyt7xchdnQlguSOwPT8asRyFRuwQB/nNV7bGCfmxz16dat7SxDYxStYhskDDK5HPU+wq004JCDGSf09aqwRsQwPBIH45qdTkbsABOnr+FVFXDQtk4A25BxVmKQsEC8beq9zVGKZCo5Byfr+tWIthk/D/PatErL0Jdmi4gSRCfYgD6570y4lY7Rk7mOPw7dqheYFgqEAg8N647DFNmmCc4Lbv585q/dsjNrUZOD/ABZDd+c1UnkIj6AAe9SSvhtxOVxz7VSuWAKgckn73/1q0T/mFYimkOM9Mdqxb6YRl/lJLHk9s+31q7cXDkyHlMetZN3eZiYSYJUnp/hUWV/dBpsxL6UnO372feudv7xSXBJDA+oPOM1qX87PuZGIB4G6uT1VPNk68Kfpkg5PvW9NNv3uhnKyJorlY4nZgVADMfyz/kV9WfAXRf8AhH/hzp2/aZr4tes2CCQ5yuQe4FfLOiaX/bF5Z2IMiNczpCXTBwCQCfXoSc9gK+zLC7tra2hjgULFDGsSqowAqgDH6V9NgoQUHLqz5vMpS5oxjt1OjLBlc8c01J0IO5wcCsSLUJp8hV2jn6e1SRWzA5dyQevt9K7b3XKeTJJWkT32p5mCQIXIHJ/pSR21zdoGZioP+fSpdscakKoyf4qmjnOwJjgdKLOUfQOflltuRJpMcUm5nZjV+KGIIWVcH86ilkOFw2TiooJzkjgUlG8eYTm4zXmaLyAL068UmRt6YFVVdmxn/wDXUyRuw7YNYuyNrD3dW7j5hzSFCzewp8VqVY7hU0UYVSMHilezC5Xa3MjDrjPWo0gSCTJyM1oAKwGap6kSIiR2rem7vl7nLV0XNHoW0OQCMH/CsHxFBsKSY2jPLD19q0bG88yEAnkCq+qSRyW7qx6gj8cGs5wcZWNqdVNKRNpd99pt0ycyDr+GaL9g65yNwrkItaksb3YFIB456fWrz6u92P3a7sjOe1b0oSb5kZYiUIx1e5rRasojK7huxVafVv3bkEMSR05rHffHJ8wIDHP+NWbUJsbOCM963lSjH3u5x060prl2sK9zNcNgIVBB5aoJLNWxltx7+lTSXiKpCLwDUGJbpQucAmnFyj8OiInyy9292QG7S3cptwx4/pWB4j8Oz6xMt1GP38WSu76YGD2PWujngSBg2Rn+8agm1JUOE5wcfL0zVzjzLmjuY06nJLlm7W6GXoF+r24hnbfOnXgduP8AJq7JfJIwWMnJP92ua1mCSxvZNRRGIcjO0cgE+nf6+ldLpwims4poyDkD5v51i5RWstWdfLKp8OiHixeQhmPOOnf+VV9W8OxX0SvEAlwhyG/XHpWlFMRKwJ4FPcySAlCBWUpSlvojSMYU37urOcstffTbp7K5P75SBu9cjjpxW1GzMoYnknOOnHrVTVdBtb+ZLl1Pnxgc9j3HSoLbVwCUkViwOBjvUxnyr3VqbOHP8Rtog8zcOuMZpS5JwxPGT/k1AbpFUFmGPUVV1GWdLSdkjYlEJ/Tp9ajVl2sjQeZF2gGq1xeLGpG75+1Y3h7UW1SHEnyyDPyeo7GtdLNEbcQpP9484/Cq5LD2K813IzYiBP8ALn3qjc6fNM4lfCZ/u/5zWpPcgllOBjjp1rC1LVUOFRwzMdvBH61rHmiuaJE6aqL3lcp3sEdrJsjLFuc/Nj+VU76BYwshQBhgLxkj6GrkcZd2kZN0mOPp71r2/h2S6CNOAkZ5x39fwro9qlYydJcrjEx7aGS9jwB09uPxrQi0trWMMuCxI+tdDDp0VrFhRVHU7xLeMLgM5H3q5VUs9i/ZuSWpkXd35aBCBuzjbVNbHy2eWRiZWY8fng5qaS3aIedISZM//qoluSyFmxuIGG/H+dErtKXQabT5TL1O7TS7ae5ZgVjUnDevTGa8lEjzu80pO+Ryx5z1OQK7n4gaiIdMWMkoJ2wV65HX06VxKYUAFenft9a83F1b+6ezgaXKnKxOi/JldrNjv60+NSoHTGfxqCORS2FGWI64PT2OKsrMNnTGK8jlVz2k7C+apGMctSomQOcKffv+FNCFVPQAnnv+VPgAA/2QSf8A9VQzRPcYXBkKDnj8alRURTkk9vemooaQsMNxj5e9SKpLZYAECh+8h3ViNoyRhV5HNDI4ChhsGRmpZUCg4+XPrTQSEOf++alxt1EIFIbc3Uf56U18k5PHP0zSmQ4CkEgU2SMSgP8Aw5/+v1o2+IaVytcAsQFBwDk88fjWddsWUnjGf89K0ZEGSSDwMD8cj9azLsYXBGDzwvHOTTjazGk2zNnQSJI4QAk87epxyCKy7q3KNuxku/IbA/X0/KtGTK4U5OB97dk/jn2qrO4UuNwK45z+A5PXn2qU3EHqQxxSNHlDsAJ+8QQeMccGtSyvEWQYbIBA/wD11lw3PlSOQFEY4Lc+nGO9U5b0RPHyFBIP49BzTvdvmGtT0K0viyMMhmx94D7361K6CQjoARz+NYejziaFCoOMcdCa3YmVV5BLHr/hxXNUjzLmiaR0IHQopIQg4xjr645xTWAYbkU8j+Hjg8/nVma4SIYJ3cdhVMzsSX4UevoM1x35X3Ls2infxKwOEy2Pvegrn9TtPPiO0bsZJX065PTrXS3QBbcpJ4x61lz2zyORkMoB7Y5pKTiLkaW55p4i8Pi5inUr/rVIK8E/kR+VfPnjfw3PouoyzxhjEej/AMA9ulfWGsWK7WK4cgYI5O36ivLvGnh5NQs5omVmZfmG3OeOcAepArWlUs3GIbe9seArqXk7kbLjHcYzn8KtrMhGFymT69Bn19aqeIbddGvxDLGSXOBwcHgkAnHXA5zVFLlTEyxMoYkdD2zzxXRaU1zWsbQmmbQw6vGQCG7/AMQ9x24qBo1LlhguP7wHB568VBHeum1Cy5IGG4yP61PIBKTskDMTjHqMA5qlA2TT+IYsE4m3LuBz7c+uPamCRZiqqoJB5bPbAxz61ZRwCv1Hfgjv9PzoTy5gxADJn7voehxWTk18SuhJbldp977gWwCRnpgdyR9aQT7I3jbdlhxuz0yM1KbNdnmKDgnjHb61FKjqWzC646Ng4II5wfWtE03voGrT5UCrFIcEZJPDcf54oXzLZWJ+fj+E88dKjCAFSMLgjO6pprkI6uBuUAHn8Bgmhppctyeaz21LlnqiMU3gnAxn0PuPpV1LhZ2B4cgj2+p96wpjFcyLuwvHPHBPGOc/5NKzzxLhXOCONvJAxxzRyJ/Cae1cviR0ksSySNsOG+o4HQZzTJYiAvAOR97oO/TArNtdSVUZHAWRhx2P/wBc1rWlxFKQTjkcgHt3OOmahtQGopr3WQPbvHEWE3OOjc+w5Jp8LsCzeZweCMDrzx061YntUuIGA6HHyj65qjLCIJCWOwD649vxrNPmIbdl3LC3AZVDoBwfmxnPH0qNrQlnUESLgnpjk9hSJIvl8kbTjnJ6eoqWCQQyMVbzFBGW5x0oaSXu7gryZGzD5AVK5/p+FJ9nMjEBlQnoTnH8uTWhJFBeRSLGojYDB4J/PNUQxhLRvh0HAx1JH9KrnuuzLejI1BiRQ7AuQRlsjJH8vaq3kNbuJFwwB+6OPXrxV4IEYEqpyP8A9ZxRNEAoODhj+vXHFO2hlbTmHoyXCNvycAfd9PQ8VWltmKttU/Kfur39OaY0RikJWRgem1unWpPthcvGSc8/kePShppe6JXd+YLScoWIds8jn/Crc+Jo/NGNw9f5VWniQW4lRVZhxuTGc++OuKZBKUZZDL8w7Z46ehrJRU7yi7G6loQ3VoDOJGKq4PuMf05pltcm4kKtxgevXitG5WOYmQnPmLnp7d6qzWpgmjc9QOBkdOOwpppQ94zdk/JmlpcwaMxlhtwf6+1XzGZYgGO0MOPf3HasSIIhRw+3gn1q9DeiEBl6Gs5K9u5qmrLoW2jLqhJKr9PwzTXtioCMQ+ev5H2qSJ3aLOAP9ljzTnSQxh9hViOD19euBWKvqVe7M65sAr/I+FJ468e3/wBeqk9skilSoJTPzevHT61fgk2Bgzq208/IcdwcZ71aCROHwBnjtzimnLmEop3MJUeF1MfHPpzx14qa31Rw+JAqAtxu4/L3zWjLp5dxtYf5/liqr6cEl2uoJHPrjPStYVrpuWpkouBOzpMSUYjgde9K0R3ZDKE2/c7k+g4PNVXgkQIqNwB93HPqOasW18okBwOf4m6DHGCKppyQ0+a4lzGFQtjaVIIYfoOO9QxRmSExuc46MOD06HIrSjSGf7rA8ds9RnrmoDakONyfJnO5aas4uN9TRxsiuu1x8gxjnnn86dKokD7sHHpkevTjNOkO0SEHbg/nziozId+MDdjoadpMhRVhxQwhQuRgj5fxpEIMrDI/r+f1p6uSj/n8vHPpUCKJWKyMBhcj69xUK92EUn6GjHKFlyV3Nj8AfXFS+crLIduBjpwPc81mLAQ4bcWGPT656CnoGmdmEi4yfugdPTH9apwUmvIbkrFooFjDAYHUcE/SpBIrjbtK7uMn16VB5yGPB4YEHPQ55GBT47U8MCBjP1x7UmtOYTV17orIrKGDhsD2x/gaa0jRysGGI8YyAeT64xUxgVmBK9iP8inGNUhIKEbep71Ckl7u5KSHFwshU9Dx83f9Kje0IdGRWznHHb0P0qFgXVXj3EEdDj65qRLsxSrG5ZOOeD1P0pNuA09R8YMRZSBgHHvnvUiCISsrA/d59c8+1PZRInIyM9uBSSwmGMSxgbSep9Pc96a99GmjfvEFzZh5tynscdMfU1GiAOAQVyCDVm3nJJBGCTxkfjUzQpJEWfh85G3PPPeiTUPdkjNxsuaJSgjJEm05bHTgE0n2TZnahYg8/UirDh4GKhVJOM+uMc5oSUOVIbbg9vXnrThf4ik+ZX6kcsPllg5C5APTHbt+NQtZpnADp071fMayt5gBwoxz0z6HnmnRxK37tgRz/EOvXoajn5fekSou3oZEqbSFR9y54Cn9c0rXIRwA2ABjac/yq1c2/wC+ZQuW4xtORxx6Z9KryWsdwQ4DFxxt7YPHPuDXRzRmha+peglRm2fLjjG71708wB/nVgADwuaoJZkENHjA7dgcc8+9PjnMcoyvTGe9ZNS+KLKb26DxIYiCx3DOO9SyCKVAVyp3ZHp6dad5kcr7gN2Tz9abPas8YaN1BXpxx7VDvJ817FLS/L1Gi28sksMbumQDkdKgdFJYENkD06dxjAxVl2KlcgnauDxx1JzU6xpOD0BwPxHvQrq/YNftGYsYicsxDuwwN3QVJsALbchmB7AevSrF1ZDYRuIGcnpxz0FQGAgIcgqSfvDp9KbnG3ukvmiMYFGDA7emR36U8xop+6WOM8Y9jxzxTFdowwZgefw7+1PSdGA8oEgnn8D69cUr8hMGhkkLK+VzgjNVpYY1CqQpyc549vf3rQEm4EZ27gfbNRGNZcFsAAevXryBjjFbKSTE1vyszkjlj2gsAmQSKtRTOyhZRhs43L+OD09MUr2yuW2uxxjpnmhHjlXywV3Y4B4JOcEDP1rbZIV+XoPkkjnQop2sBj1578U2WACMbm2HAO9h0/CqkqNC2YtxK8cHnPvVmK6RFCSLznqeoPTms5Lli+XUqP7xiEBGG12IAHr+eKaZSvyyr8xPHapmww2qyhmJ6ccdqheEsQqoMf3semelTFpLmCzXuj0hGMKAGUZ64zUEtqGG7YA2MFunI+tPeJlccneO+fxHIqSSQuQWQkY+63Q/jSjJqRDWnvFOGCW0UZctkjkURyBn2MWXHf164yatvEHHCjbjgfy5pq2aSgsQ2R6DA69q6JT5mCitOUZEjIm6AFjnlfaraykbFyVBP49iPrVRbZ4Jd5LIh9PXvz0pxnSLglWYDJUnkjtz1rB3l7xS06llIg6H+Jhkbu3tVeW3AQ7kBIPJHyj8vSnxyDcpVxtI/vcU7KFirE4bOeOOf/r1Ufc+LW5TVl6mdLbiScHAHU9c/QYpFBhRgdzrjjH+PrV1kGFTAfj5e/51AwwWJBU5/Ads8+tW2mZ8trS2IY7kMw8sl8dm69OOfanSOxT5iyt0KJ69ifeq81s4VNqAFRzt4z1JJFRITt3Mp38nvyelU0re6x7LlJZAUmyQ23njHXr04psW+ApuIIz/ABdQPpSxkuylmJReoUdOnBwexprBZDwNxB/4EB3qZyulqVHVe8NiwFIlXblvutz1OB+famSuVkYggLs+7nGPT61ZCspzyeD1GMfjTdkjsjgll2+mcj61UZKw3oVnlYEjBC4/hx+WfWo7YOrnHzKf72evr+VP8ol9x78nA7/TNSwwqZFZWJZR+HTGD1rthGyMW3roaFkCw2SA7d3B6ED0q+IU24Q/dPv0rLhjCyZLbjjkYPf0rRtJHeNGxgkZUN19K74RS94wmklzFe5jIZ3jxgH6cflWNPdPHdAsrGPnJbsfYYrfJHmNvbG0cYB561Tuoo5E3FeCGByM/SlXqWfL3MaacVzGLLdJkuj+YhGcD144/wAionEMxGwM+ATt9O+TikuLJkdnikK8A7Mcdc8fXpUTRvasTMwyRnHrz047CuCUVCLlzHYny203HXFvLaNk7pFX+GMYz68dTUcrgf60BkOM9mHoOOlSQzlUG2QOSeecEHt7U6VFnjKugcbhzgEfjkVhBNq0tjS+nu9SKO0BAkUhQV6e/TOasWxeOMmZSzAj5U/i+nOBimtYCWPMWFCjjOcDnParEcbQFRtJc9CM88deelW7JcpyqLuTCYTg4bGD1P8A9epY4zk/NtTPPQ9ulRmKCYBTjeffuD7d6c0bxMAAGJPrgcY96iMUnykq7ZOWYuMAHH1+meadbymNyu4JkfexnFRxTK45BLAEcZHOeCCaexDyKWYYx90cDNDVvdiKKsnLuSh/nKKB8275vc4zwePekkswTuQAAHnoTjqRiowGKoGX5geo/HFSAkgjnOPX/wCtSTY7tIhZGVSx+Ynpj8epxT4QC5LMCSB65xjABNTLKrSbAcggfLzkH0zUQgJyxXcGbJfp9QO3vRzNr3hcra5gaUzSjcG4HHHTHGMdz701WUMhEgXJ/i9uDz1p81qDMrI7Kgxn69xgYPI96rKoRMY3M3t0JI9T+tXBX8jN3RZmmXyyXG1FPXGeM4H1oiCSOxJ24H51CpwSpJZWHHf9BwakjIYsxG1gONufmI9uxptNouNrE8kbxbSh4BHHbPUUiuG2tIhJU57dfWnKvnIMHBU/98/T1pIyoaQOM7f4m5H5UrqKEkrjmiik3OpBAPTIH/6+agZBEzBQFVRkn69aSQCOAkYTceuevbjNJHCzICVAYqP8RSaf2hpX90QMGbYVKKTwTj8achDKxKncejf1pqli4BAXBAwRnJ79/SrJkDrtOMZ+7/hTuqdupmk7XuVZ7ZwQQQCvVuOSTwKarFsK2M89sfr9atMEa4dip2hRjtz6GkJWQN+73bRnt+tHO2U1f3omfqLvGjqV64+fJGOM9uv41z9xIX3sxXy153dMngYGTit7UbZbhCN4CqM/Oep/nXLX0RE/UgAkD0+tdlJpx8zjquxXupQCqSjCAg/IAGbuOaxLovNKqE7QB93AKntgknv/AErZumgCJhiHAOR1z+PbiswXCAjaN24dexHUHNbRX2rHI7OPLYveD9cexkGmX282UjZV2JfyjwMZJ4HsK7O58IBNzAqd5+XHH69OleY3d01uuEMkZ4JbgkEc9u1d94D8YxXcA0O9uBLcg/uLhv4l5PJx2PHPatrtNdEzyK9NQl7ph6vo09g7NLkA4yRyR6AEHH61mW18kRR76LFsM+YAOcdyAOpxz7mu118TwyS28gDRt0diDxiuSvoUKsu0l4129DsAycDJHfrXSnf4Tma0Y7xV8P7uxhm1PTxJc2Kr5sbZyxTGQSVGRwcAY5I681iWupJ9njtp9s9rsXGRkNyABwc8/T3rqPC3im68P293p4ctHdxvGFYkqoII4yOxOQOme3FceuntBOUSMARn7qJhSOew681py3Xdo5PZe0Xvbo67TprnRg8lu73Ft1+z8B4x1IAAwfpxW/o/iGy1aLzI5U8wMQY2JDKcdCCOuMfnXn+meJLnT5Nl7HI9uB8rbMOowccY5A9zmtie3i1CaK7tZh5yfMDEQG5GeV655xyKz5ZP4jlqNxVpHT32hW16i71UMAfKcgE+mAcfjXN6lpQsZCyh0w/zbST0GAee3HQd60rLxBNFHsvolVcEDahJ7HnHQ9a2DDa6pblZdskZ/iQkH2wf5is3QjO51U5Jo5m3hWKGO4gc7ieW7jvzzn3q/o+r3kaIdTEQLch0HI5xgg/n+NKPDO+4kGCIUO4ZxhsDg8Dj0pWtnLMkiK5RuGOeR0H0zXm1ueEuUqNTmXY1biYSyRF3inglx0xuB9cfSpb2wltbNkjZZYnGUPO5eenWuWOk3IRPn/eKMDk4AHQdM8+tdVa6jLJYxLMiqyHHA+oxz159qmnVlFo65SjM5ySJoCFIEYXnnGffOKvaS8bzEhjlSO3X6k9MDnita6tYL5djxqr54dgO/Wqb6NErF4wUkC/nyecetd/tI1ocstBU6s6MvdM2+Q6np8cykqobaFjznjBJOOQPc11ngsRajpXlmZQFJi2/xZ45x/XvXH6VqNtBPcWR3SKwAz1C55OPXgjvS2NwdK1E+a6rETh2TIwAeCc9x1xX0tObnbzOZxV+XodydStPCN8Io5DJdH5gCNxUg+owM+1bMOpDUV+ZjcJKPNkO/PzEDIIHHHHFcvc2NrqcsEkVx5cZUNJI/wAzNjrkZzz61Y0m/gjX7LCGZVOfl6tzk+nH1rqpSabpy3Rnp9lbG6gSYbCyt9mGNiY454B9x/KqcyHUYxJ92MNk/wBCAK1bGxQwHbGIxcOudxwR255/WmXgSJls7YmaV5CrOqcEdsew55705uUfeWpyud2o2sYasZX2H93lssoxwP8APaq81oIJXMQChsktnkDGBj1JrSvWhtJIyWAnUkbf6nHfNUpo0uIFKsUYNnP8IAxyT6fTrWTtbc2snH3TBuiUd4o1Ctjdt5DH3qmIjNIWMYEbpghv5kVozyLHBLIWOc88clugwcdPaqUoKQFnUnYOeg/WuSaVtgjOT6mXeFIB5aHJAYE44Jz9OlZgB8wIuXkYkCV+EQY5yT0J7VsXbvKq9cYOFPUjPc8ZNZFyyxkhi0aBto3jG4gc4xkkZ7nHSua0pP3kdMW/huZiyBAbh8gKRn07cHB5zSOzq85jki8vHHccjnA9P1q3MgMhQqDGcH5u+AOnOarykqrZQEc4wMHAPGSKTduhL39CC3Iuol3KCT/DgjHBxnjNJHIySDdmORARtyNuccc4qeOdEeQncrZX5V69Py/+tULxZWX5ipA4OM4J9KJtXNYpSjzEEchkJBYFM5bpjPpTJ3edNqEKGOV7Dk/kAKtCNHt5FZNzNwWzgADr05z0x0qEI8MbLu3qf7w6fT2qLps0u0ivIBHtQgnP654zk8YplwSJVjMmF+ozgDgZI+lTM5LblQMrKu7HAUDjPuT1xTJVKQMckPljvxlcc4446f0oSuJy5kQSBnmXDFYWboeQrYyMkcDpT42Jt2aWT5uc9OnTp1zzTrZdqbS4KklvkwOe+Qfc00vC0aSoGJI7fXkn6/yp7e6VFWfNILVRBCscbBeTtP5nHSmPAVZw7E8j+vt+dIpeVXmV1ZiuDtAPGSRgkenvTllZ7SMqSrEBm47dwPXnvWbTS5txat+8NtkUSYWEx8k+Y3fqMYxUMamW4ijjABDOdzYypGcnp3BxmnyODdLuVvmU45HTGTx0qNg93GhEjbWIk2jIO3HqO3Q0PltzBfULdSySRvIEDSD515UAkk54+ncUxZEjID5fc2MnkBeQT78VYXykOGUq2QF2jIZuvOOOgNUJUKRcgKRuPKZ78fnk1UWpN8xb13RcCRQSSYmCIxxt3Yw3bH1qvOzecuxWDFPm3YOMZ5Hvj86nLKjgkYXHLdAOegpt0sW9cNsQZxng9sc5GazVkr3G7r3exUjklVT+7BLYYn68D8vSpo5oAFMqqOR+96AHpn1zzVaF5Y5HLEHB6c9uPXqeualcC1AESkl+CeCMnoOQea0spL3iFdPcW5lf7OEQ7Ch43/xDPJJA5/pSyxx7pFMjNhApXO7cOMEknkD3oaHy1MThpJGB4GMZwSeMHFQNEqFCjsEYnLMAcAHkEYyQM4pJpoTTuPW3mhVGx5cQAUHI+bqBj+vNRzAxSD74zj5i+RnGeMA4GKnRIriAbYxGd209uAcg8nj1p8cqF0QKQ7fxZyoHY9O/FEVZPS47NIV2MiIciPKnaw+ZTz2J5qFHP2ZomMgyNxTGACOpBPXP9KdHIYEKuzAFiVHB9sj0GaknkMpLTPlmf7pGAOMdO3Heoej7hcqIiXCMFdWUnO7JGCAcjgHgnFNhK5ihMqg4GE67e3U+tLdtm5Y25jkcEH/ZPAIOB7etSqUL+Y7xKHIJ2jHfjHoM+9WloS07iRsqu7cFv7qnjjAP9KnEhlYSquDID8+SSoz36D8qofanheQw7oQQc/ICrcjqfX9eKuG3EIZ41cLIuRt7EZyT2FZySfqVflQ14jPDmeJlKgkDI6YySADzmq1ozuvlu21EIxvPOM+uO3pSrFBEYhtlJDYHf16E+/NS3MxRFYxtI5IJ3D5QM4+nI9K1joCZLPsadtxAcRld2c7RyBxjB7UyIytKWjQZKn5mJwffB4GMdqbJerewFTECWcfMOB0yOBUdujxXBBLJFggIRx6k5NKzsTq3YN5ml3yBogP9ogkjHb3xT4JC8kn3hxg7sErznp9KiBkwZmVlUA4BHO7rwB6fpUiKAxAbEkgU98jrnJ/+v3qUrv0KTaYkglZfmV3+XAYOMEnJB4/AYPpU1nLvVnZB5hHK/n14qtGge5RTv2DPyr39eO4/Gp1CpEqxswk3FicD5R6GiUvsiTuSLO8ckhm2jJHykYKnpgepz9ajJTzwEjCbmB+Tgn1z+NRSqzhnQ4EYyXXBwMc/jzShWSaFmOPMz6egwByTmkmn8INq4+F/PkG5dpDkEkZA9DStKJZAroURAQP3m3BOCTx2zj9ahluoorVoyN5cglygD4ORwOnB/Gmwosls2QAyqx6gkjOQeB1/CrSQJtjhMViRldZSjsB6YAwMDqfyzipVjITDIGHGWzwB1557fnTfsZDtMigqCP3vUE4Ix0yPw/GkvIUXAbKyD3zwcdO1FriXvNkUPlyOwaOR/MBPyEYwAenB6dfpTZguWWPe8YxuGQMDJ7447dDSrtWYRlyMhueemMnJFOACOjKnO7lE6ZAwASe3ehtoSTC6y9qrQ4jCno33h24z+YxTEHmKwjlkGMYBIXDEkkcDntTjGmI+MpgyBC4IUnHvSi8LBNxYEsAQoAxg9eRnH41SsU/eZCJydrSqWjJyEYggjkZOBye1Lc4uInk8t1k6Ku3jnrgYx0HNTJGtwN2DHcg4O/GwjPJHofSmzSREIFbayE9x684x16/mKWnYEnYQSSSBEIaPdwGwCcc8Zxjj8OKkikiLKJFZCGwGxhTweSTxio41IWRDK0mMNnA6duff+lMlV2mwzuY9ue+3d9OnFQ3dkpjZYyM7WBUHHI5wDkcjr+VWBGJG+eTyyw3Ltx6H26UrrmGM3DFdvO5c8jp9O1JIjy7SqKwXO7op54HJ9+1Nq65erLVkiCWPZGIn5y3AXkN7mnqrWiodhQ569eOx68d6hSQA5CF2V+EH8PpzUsrF4toUvNwdnUkdxinZoSdiSaWJoRI6rtYknZ/EAcZIPPJqLYqRk+aOGGNpzuHGeM9aUIm8MjI5dyzbcAdOmOwFCzQwySlcvnGOAQxPOMjuM/pRcLtiicvJ9oiRnUrnJ4+ufXmmuW85XLKXchtmNy+uDUcLuZWKRtKoBynCgjGB69Dz+FPEhRt6Lh8ANnoOhwCD1oei5RbIiLzTmdlySwH3Og5zgd8U5w0LncWUHbhe3OMg89M1L5ryg4GC55baOFxn156057djJH85jmUYb5fXvjoeKLqxTtZDTIYnH7xGdo87lGWUkHqcdR1+lNkmUBEBV8hXkLN8vQHIAPX269sVFKH2yrv2KjlcuDk8HjOD6dKDKjMkKsZA38PYHjkZOMce1CSEnqOlVbqGWXcFbHKBQMjtg57D60lvMYUEmzcwwA38XoAQeKa8cZgy25QG9mxwPfH+FSJbIluzE785+Y9/oM9qkVnJiymeZy74UKpbbyB15qZJgke1HAx8u3vjvyRUCpIyJs+dCv3cDJ6cHJ5xTw0du331MjEgEcgdOCO31oaVjWLK7loJ1nYMhZumeo7Ujb7gZI8sY5PbGeO9XJZTK2G2pyD25zwMY/WqsUYZJQzkITgbTnuM8Z7+tNaohqxNHKiSMWcPtIO4cccDOexzRLi5mmRY+gOG+nTHrkUG1SNUIYKxGepwemART5o0jR28wk8HPGc4yB7c8VSvJjd0j6t/4JxeBB4h+LepeJZIC1tolpiNnTKCRxt4PYgZPHrzwa/Tl1CWoK5yxA3etfLf/BPD4cN4T+BcerTKRdeIrprxsYYmNRtj5HI4BOD65r6pu0MdtbcjlwP613104wUOxwR96pzHzP8AtbWHm6hpDtjZGv8AregUgnj6kEjB/CvM9FJkgjX5kUjAHcjoPzr2L9sa1EGn6TIdp3SgB26HuQfyH514noE7taozH5Qcd/X1r4VxfNPXqfZ5fZwR2GnzJEyiNmVsnKHr37gV1WnuzICWOOM57HtjNcdp8hM3U4AwOpx07fhXU6Q5JwXLA46+neuaUbdT2Y3aOstVCFdvzMRz9PU8VpW7kyBVyy5+96de+Kx7K5jjTIw+7ueenb6GtLTyxKnJweo9uetcrTTNk7GwCRIuMfr/ACq+jKh6Esf4V/WqEJMbNwGArQgAMgdRznj/APX2pPRlXUlsaEHzOAEODnJ9MdOCO9WIyiY3AkY/WqkbOCSjDeDznpjnP41JCTI/PG0/UH3o1aJZbjGTnnZinSsQpAHHH4mlVRIFXAXj8/8A69MeXH8IVsfd+nfrVQbtyyC4+3DJEduOuf5/rWjbL8h3EAkVSSUELycd/wDCpmnBPHUVcrJCd2WiUh2lACRxn/CqctwTJuPzD0boaWSVGzkEHb+P1xVWWQOuCvX9O2aItIVtBst0HYEYyRjFVZiWPXBBqvcOQ7ADPJz9P881SnuZCQeUG3vz+OcUcySJaYt4HKkNjjn6n/61c5dyhJJGIP59+nFat3M4JHLKvU+/qOKwb6YRMwJwMnHr9KcZJEtNJ8xlahMGCx4YqQff865WVi82OTjgK3pWzf3TFSRgcnPPQfSshZB57AdSPpjJPHSvRpa+8c1R6HonwP0Qaz40TepEVjD9okbrySVUYPTvX0raQRwJtG44zyffPtivH/2dtKDaXrGqDpPOkET8HKqCScYyDk+uDgV7NHGSmPm5FfS0YKEUfJ4mbqTZLBISgUKMjrVmRtyZHLCoI1Ik6gD+7j/61XVhB49R+tdUrQalE4Ivmi4jYMsnQHFSJCyygrlfw/WltoxE7A9SauMAVBAOKlvkfkyovmj5ojWIyOc9cf40xrYpNu7EVYjlIf8AhBxRcSAr7iqg7Pl7kVLzjfqieONWUNwamUAR9uKz459mVJIAFEmpJGOCPSolTafKVGqpRvc02k38kHP9aYZWBOTisc6xgNs+bH1qoNSlmfAUgAn/AD0pqjIl14p7m5JeCE/MRnH4VQudSBjxkHP41QlgmuHJ3mnJZxwkM4Dnvx0rWMIRfvPUxnUnP3YqyKX2uVXkI3ACpIxNdHczYQj/AD2pb1oim2MZbOapwX0its2Hgd677c8eaK1PM5/Zz5ZS0I9f01RGHXIZRzSaNdReTtYKzKDnsRzirUkMtyfmOAT+P/6qwnt30zUc53ISeG44yeK4X+792T3PVhL2sfdVrbXNu/nNxuRQRgcf/WqtagtKqOcD+7U0d9FJl1HBOPofr7VG8DzSb8EgdGX/APVXZTfNHayPPrpxkpXu+pZaSC2j5Azjr9eKjOoCNTtFRJpzXDMz/KB/nvUqpDAhBGdpNQ404re7FB1JvRcqK629xeAmQkZH4evFLDZJbOFZQSfXpVwXsoQsiMRjjj+lY95fXhmAMWFz95hj8OlY/WL+7LRHYsGv4m8jSurSKa3dGUEMPyPauZS7bRLiSJ2HkH7pOB16Ct2wtZ71P9Yyrg+9Nu/DiToguFV1Bz9Dng9KwUYxl3OvVL3tCKO4jWPzCcFgCR1/AVI2pvJF8iHDHvwPyrWh0i3CDaox9KnNhbxqdrZ9c9M+1J1Lv3kKEEveicyyXV/C3zbWU9PX3FQLZmxmSS7Q5BwCckfp611LqkaggYI9hzUNy8V1bNHLggilb7Rak0+WQlvaI8SyRqApOamnUKPm4rnfD2tPIt/BMwzazGJW6ZGAafq/iSC0QZmHIyQBk459aizuXqzG1WaLRPGVk0Q/c3CMDjopz1+g61s3+t20CHcwDDHr+leW+Jtal1rxHbSQK+2FRgc4zk5OMfTNXTYXuqOHnz5JIBU9znNbqFrczIUkX9b8aGdpILaMs5baep4/D8hUejaHqN1cCaVCWXn1Az26Vp6J4ftrSYCdVLMxznAHsDnrmu7sBBFbKseNvT5OxqpPkXumacqj93RHNwzvooBnt2Y85LD5fw4ra0/WotQiBVhuwe4/lUl0yTIUfDJzkHpg8EGvObyZvDXiuFbcr9juASE9DyCPbGRXNe/xHSlc7281UWy/e+dunGc1gyTOzrcS4UdRu4/TtWReaijSmaZizN0QduvX2rx7x7+0DDperXGk20Ml9cQEJIEGxEYjOGY8kgEHA9hQk170tjSC52oxPaNT1i3ETGWVOOnPHXtXO6r41t9PjUOVUYyHJG09cY+tfPd98Rdb1q6KvMsEZPITB47ckZH4Y5JqK0w7mSd5J3YlvnJOD68/0p1a8KUVy6nTDCPn5pHoereITrWotcDIjH+rU9vf8aVbkFX3ZJK4znj+Vc6t+sdurcsHGN2McjqDVmG6ZyBneo6jmvFnL2r5pHtxioJRNyOUoq5ccD7v9KsblUNzhiBn+lZKTB95xggf17VYiuGRSMckfhWN02aO7NVZwVDY7/Q0+JwSRzznHNUi5bcHAKN0b8/aiO6CkdQCeM8f/WpJRRSsy/CVYMSMMp42nmp94WLJBz+v51TgmIZsLkjpUyXAaPAbcD/kVm7yZTVi4pjYAtxkdWz/ACqIKSx7Lk80x5dxHQEdf/1U15Citt5Y/wD1/asWnflkPoOjUox5xkH5v1GMU1yHGOKRCQxJ549KaSGbJGFP8qLOxcdis4aTcCcgHn0yBn0rNviS2/aAAM7s9/StS4RC+MNx9efSsm9KmQgr0x9317flReKXKNoy7sNsaXJGAfl21i3ByigHIJzj0+ta2szmKzk3sN5P8PA9qxIZRHErDBJPfpTumubsZSk0+Xe44SoYtx4OMfz9qzL6TZmQhc5GP8/SrMjl7gxgsAc5/wDrfWsvWyVKMO3Q/wA+MdaE3b1OpRaSOs8K35VcuBkkdOM88Y967JZ1ljcAZYHI5x9B+Fee+HrxQgIwqtz075xXaWMZliMvzNkZHb37d65ZN2M3eRZ2DdkuWGcnHQ/p/wDWpjxlC33trE547ds8dRU1srOSApKgd1xz/jV9LNXA+TJx/SuOUWpdzaLSRmKuUcqoCqdu7B59Dz0qpcRnBIOD/nmtyS1CjAAUKSccYqs3lyxEEDdkjLevrisW0n7xrp2OYvbVnQ+WNpY5PPUHg9a4/wAQaQZDvAACj6g16Fe2wePBOVzyo7/jWJf2DOrkAEYPykcdzxxSvZ80epDVj5p+K3w8TXLOWWItb3cRJicHkNgk5GPr19a+cLy41Hw/fy2ciEMhHL5yRjgg9M549K+6df0uNpJWYlndT8jDPGMdf6Yr59+M/wAOWvIX1K0RUnji27lUgN3w39D2r28LWStGWp5GIpzh+8p7nltt4sV4YzNEwLtzswSp9CRj862YL2KaJSpCqCCMZGOfz6/mK8yjmuNpkjOGQ/MjnGMHkEHBzVixvLiCCBwx3hsyZOQo5xjsSa9R4dP3rHPTzCS92oj1WG7ZXJVTtyPvtn06c9ParC3aO20bjkjIXgfWuBsfFB8pDL8jGTaBnOSR19ACK6Gx1u2mTbvVJCCd3XB6DPbJzXm1KTh7sT2KOKhVXLFnRLMoEse35R/CPfjvU0qrNHhQxAAwMkHr0HTmsSO6McEr7tyqBkDkn6fSrtpf4UOucEfL6E+9crp8y5ep1qat7u5I1urM23MQz8wbsOeSarSsEyyndGTj1BH07VcEyPgMoyRj29Oc0gh3RBQu3PXptIxV2S+ITTKsqpKpVdyAAZVCcY6/0ohcthWYpsPJyOeCADkfjTp4AHKqQsYHVeueMc56VGZAThhzjB5HbHOfUg9KOZRTEne5Os6PEsROxmOSRyR9PrT42exkZVZmjZicnqOKpxyrLGy4OFBA6Dn0II6e9OkklQ4AQDGDkkn2xxj6/WoilH3ZbMV+Rbm9p2soVwCQR3/+tV4SLc/f2upPYEEfrXKRHzgXVsMT27+n4VdstQdWYNnAGAwPcdal0rNyidFOcWveOiaBJN2VzFgc9+DxioY0FurBm3qx9enpTbbVklRSkgdWxx/PH0q1sEw3xyBH/u4HuM8j8qlc0X7xXLZrl2K8sgQAx/Lxz6fjU8F2JMbgGk6D8uvQ1Hd2LSKFUlVA5/TnrVWCQxOSxOV6sFqmlNehPwvmJrsSRyFt4KkkcD+tSEpIoZTllHfIzjPFRQzeVG5wHB5Iyf0p0lqJQrcDcP4eKiasuWLsPde6PEPnOPLCxk8nPI688461BcQqgwFw2MHcec96ntpBDIUJAUE5Pr6CpGDO5fcuxiBjHcGsE7PlvoJq6KEZEPCltuOc9f8AIqVRHcMJVG1gOp9RUk9oFibOVIPr/P8AGqiIYIzgggHoo455P510KUb+6gSs/UlMrRKNo3kDB5BAFWYLmJzvYbQw5OOnbioQYbmJl8sRE8begyfeo3t2iYqQNuSeOKmK5ltYd7XLJs12F4SDgn5G4/A/WoOQyhpAhwfk9yOufalhnYOVClWPr6UXKlxuGGDDB9u9TZqXKO2m5es7hHbrk45btnkZFa8SpJGzB1BPQHpnjPFczb7cyEEpuPfp9BWvp7lwUywIP/6+tZ1ION+U0irLlJp7dQCSVVQCPl9e55qvtMjEoOp+/wBsdPyqa/kG/aAQFGMnvnpVeLfDGVZwqBScdcjrioi7RCTUZctywswjRS6kAHH1z3p5VmXcigkHhj39M+1Rx3AkjAxywGPpwfX0pgndX+TkHrgYocLr3SpNu2tyWS2+0ou5jvBP3SPrUEliSS3yhSQM/wCetDXSR/LnaccDu3tUxvCVA3Kf/wBVUnJdBcsSkbc2zFo5GQDOQV/WkS8K5Rgyhud6jAJGeprSQo7FnXOw/pzgHjJqtd2iToeW2kHHX/Cm5XfLJGTTguWL3FiEVxBlfmGCdo9ACTUP2crF5m0cjO3v69qiaM2sG0n5QMDnGORnjPNXrW+MyFThQOjMOh9Ku8kiovm92SsUZYXiROuBzjnr3z9KR9jRhuQwwevb3rVlQFdybZfXA9u3vWdPbEgsjDcD93oR9acJpvYzcJQ96wguRHsPTcOmePwprOjS7kATHqeDx6CoXjBdlYEkDHXmpDASY8A4I5/P0rVWt5mafMxyOwdOhBP654z9a0opBFFkAscH731I4rMEa713EgAn5uandmRA0QDKcn8enFJxi2i4vkZoCcH5eoBPzL+eBTHnIy4+ZSPu1TUEqC2DknGOOPyqUysINh5QD+DjqeTzUOCTZd99CdcnIH3M/Qr7n2oWNHIBznIwaiUtLu2EhT/e9PQ4p8N2zlldlI9OlZ3sSld+9oOLSQxnepdN30/lU0U+4cKwUHpnPH1NMnkG3IHJPPYevahQSqLkqSP85zSadlylu8WtSdUTaWDBWI/h7UB3CnJ5XJ6daqFwCykEkDhiPY+me9S+YJFUldyg4/8Ar4qJJ6dSlO/SxOkgDKdy7mPIx+lJLAVl6gEt97tj3qsyssjFCxAGfw65PNPS6Yli+TkYKqO3tVwWhDaQOhi3REgsM/MuOPfNOW4KsgKkKMjf3z61IsvmQlWKoSP4sZ9uagntyWJDZReSvv8A0pPlb94Wq97cnVgz7ACO+4daEURsNuUJA7cj3NUbafY5BzkZxuFW94Z1dWVR379aItxvylvVdhgQwMVUMY2zntyfzprQCNzKFIQE5/8A1VdeQyRckswJ4HSoEAG3BYeu48/z5ojO/wASsxNNopyu0koXACk8Y4zVhZjbOm/op59/UUsaRy46ZBPXjHOQfrUcsRMpUqSc5+g/rQ3GXwiSUUWY7qOWUtsZVOByc5H/ANao5LML5mwhgSfun/PSqpDrJvbIKjIb+R/Gn2lyxB8wMCf73SnFWXN3BtNk89wyuqlGUN/ezz+lOiRLmAKzDKnI2/55qYlLpQjsFRTjLd/UgVXnsWiZvJkAA5Axz+dZtxfuxLfMyOe3EhLDcq/THt3qvHb7U3F+B0+vUdKui4fbmVQrY4/nz2p8cSyEggkNyF9Dzx0rSMuZOMiPZpFJFc4O35V/zzg0piJZf3mUUZH9RVl1KbsHZgchumemP/1U17d0IwpYgj7ufboKcWm+wuVNcxGGRWG3j/e/rUMsCSSoy5XjnPHtU7LIMbiEKnDbs9O3WkVip2qpY9QeOevB4rVqy3uTon7xB5SqX5cJg4+vt9aQRBZB8ij178+/vVuSM9FVhkfUAcc5z1qA25XGFGSfvdM+/wCVTG76lJKPUhaMQu+2Tk/nUhujFtUxFwT9/wBPTtRIio24IRG2Qe/bvUMkgSVY8sQTgfj3/CrSuh2VuYmiCK/ORkevcfjSugyTkMAe/PUVTnTypj5agYGeRx9femC8cBlZtyqf1/Gs4wfMRpZyLKoVJIbLYBC544NWQxQbiNykVUt7tHVjgLz07Z71KsodyXbG7gYq2nFhuiRcTyfKAybSSvX8KikhSXjIXJ//AFDOPpSxxhCWQnBP5c0gmYM7SHYy555wfQ4x9KFbWVwSXYrz25CZjZRjGfXuePWmh4gF3MeR93+fGauIYpl2qxyCMsx78+1Q3FukwUEqpU8f/WPvUuV/dka7IakqE7uUIPG2plaKaJ2YBXX16EevvmqUts6P5wyQAcAnk9uKY1wpj3MpAx+WP51PXfQl+6uWXUsrAc8MCvTk5PP+eKryWxjBBwXA/wA5pUmZUQtuVieF44Gff1pyTGRcyDLknlef0q3eUdw5U0im0SBGKHYP4mXpn3qu+5JFZkUY/P8AOtS4jV0Hlhs55X+fFUpk2kEKwyOOtC1XL1JlGz5hrXKSsgGVx/B1xnvnvUxfMhAbanT1OfX8qqxqsjPyQxPOAeAe2OnapFUyHIfaAfvHHBrdR5V7vQhTRLEpEnyDqdvp+OfSlaAwTAg7c8FfWhZXRCrEiTdxwcMOxzirixAbVbpjnK53dc4FdNOTiSm2iSFQiswAkX9R6VOYSsuQxycAc8jHvRApYDaBtzg56+nNWkiEYJQEnHNdtKo0jBxZTdSY2VQMAc9/51nzsxkLllbgH2//AF1qzpvj2NtKZ5GMk9Risq72o247iwAHy4xj061Mmub3uooxd/eKTyBJwASeMHd3B9aWWFHTbEpbIPfP0P1qO4QrJgABc5FQ28e8YDliASeAFz0xzzXHOKtzROtO61KslkY37kDIDY7+9MMpiLblOFAHTjJzWgI3WEDG1CckHHB+oqOSEFhuKqpHPv6ClzxaGrLqRQXisNoPCnIUkcH8OtaCTKzfxFgOv8+KoRWatuIAVyMfNyf84pVhkjf724fXH05ofLNc0dDK7XoaLWcYTbkBj1557UyS2cTKUJCsSDznt6e9VhK74Ys2ATj8OpJ71YgmkRl3IWzk9f8A61CvB73Mm02OZCcRODGRz8uP58/jU2wOVPQE/d/yKdHJFIozySPc8H096cts7LI0TggEAds/ifSou2+1iHquYSWQQuGkGVB/H/PNPMgmRSi4x0wBn8qiDu3zMoIJA9cdcnGMY49ajCht+wGJh1HuO+BTir7oFp7xJMpUcbmIJ/Dp39KUMQuw5Kgcbuc+vHtSLLL5JjAL4PHTv6k47U1LiNo2VVkDZHY9fqe30pyaS22C615RZXKIGCg5HDZ9OvHWh1DZkOM4AOPx4pZLdmCMQfQNxjHfj2piBlkJU5C+oJ7YOapSuNi/ZFaXzA4+bPyrjHTik8p1OCAyZ+bb6evSltWaKTJwwHPy+tTxuXnII3KR1XpScpN90ZKKt2ERkd3wwJU/eyB+fvSbyZDjBOf4ueOM96kCrMPLCj7x+9wPxAqJowHPzKApwdv9M0nZ+9YqyaJZEErBg44wOeoPtzSgFGYbcqoB/nkVDNHudCGXco5xj8xTo2dCehHPzZBxz3FEruI46e7YfJE6lWT5WH8LDNV3id22OWjYnG5ePf6VYDiI5yxLA8qCSf8A61RSbhlv48AYPrT5W0Ty6kUwaMO3zDHQ4Jyecds0jSAFFJLMw5ZeMevGKkJaZCd+3HVT1/A9qiIZFITG4jPOD3OTxj6U1t7worlI70IsmxMyMw5HU47VzVwpV3DAMAxwSMY68ZrbvZCI5RIdpkXbx6H6DiufvbiFgdsjDp2BycHj29fwrppto46zTv8AkZupRCONnkjURqCd/XGQQT04rIsrj93kY8oAfK4656HI7Cta+Bw0u+TdgAoudhHGOM4PTjg1kBGhZmLcEkHcBz7gV0upo47tHLa9hjQCEFQI2SQjPz5z6jOevtVeKye0nEsLH5WDDZwVIwM9T27VckjdpXLRMxBG0qnynscfT09qQSm4SQIdsi4XsPQnIzz25Nc8Kk17u1+pz1acZrlPTdB1e18UaVFDfhYmZdryr1zzgg/XHSsPXvDc+kuFlhE9q2cFScOoGTnv+dcvY6ncaZKjFXjjIxsXDHpxk5PGfSu+8OePbOa9Om6yp+wXG0R3PACHOCMk8ZzgHpke9d0HKOkdUeXUhyrszgpbOGaQkFQrY24P3V6gZHao3t72wuY5WaN0DYV4skAZ7kgc46/pXo3iH4dSWDvLYE3dqQWUryxHZSO3HH61yj6lBplnNEqlSSM2+w4HJ5ycYrr5r/D1OKPM5dhDp2keONPgiMo0rWSzAEYEcwyQFJIHbnA55OOlco0WqaBqhtbgiOaNjGwXOR75OOwzUMl8zuZG+d4wGUcY6kA8jrj05rYgvItXgiF20jOoOZcgvyOQRyOvfNRZ69jOrFXUejNbSPE0F/HIlwqSum0yfJhWBJ55GDjHSta7soI3W7068ZoydxtNgwvvnqPp+tcHdaVc2MsRYRSx/MVZCR0Azkc4Iz/9etjSdUnsY5A3mPyvzNk5Hpnuev0puEo2lF2ON0nB/uzpLXXwR9nuoZIXycyZOwrnIOQOOO1X7mCK5RJIWIJG3cOeP68c1REtprMUoYFlAA+bjI5xjj/9VZbR3envvtZQAp+WNjkdu2elCUZP3hRk03KSsTXMOoRygFB5Z43gneenXnsPb8a0rtDa6WkhDMxj3LyevUZI/WorHxAiDyrt9jEDl+ATzn2A/KtCUJqMQjRyoA2l0HUdjyMc1y1qN3zRWx2RcZJXZxyatqRnJiEZzjIYnBzjORmuitNXcR77tBHg7iwJwo9h1/WqcujGG9kZXKjBO1ANuOwP86g1CxMp/dT84IYZ4wen1rCSekZI2jNc3vMj1nSXsr3ejGOFyD3LE9Tz0A4xVy6lS+ggmUb3JIlQDPXHbuf51YewXUrbMkuYM5JyRz6j0qLwlcRW5mjuE8tXQ+W3G7cSMZ5wAOenNfS8vI3GO62Gldea1Og0G9fUtPW12BJVBBwMbQB0POak0fRr2xLSlhGpYuOTgn2J6celYGg376Hrsk7WjSgMGAY8EHnJByG59e1dR4ju73UoE8tCgDZMaJtAHfAA/D0rui3G1Tuc7nZ8/Rna6ZNZSTxos5W2JHmXA++BjJxnP5dzWtNHFZaXPizFrI0n7pGI8yRc8McjIGDnHauS8Es0Zt/O8qGFARslBzgDAz6YPr6V1Gs3ltZuotpDdO6kNM38GDnahzzkknOeDXRN6KO9zGbSlzR1Oa1C2iS4LSRgMRu+U54xnnrzWZNEJrkMIyqAHEQ4BGBkkDrjH61ZuriWZXlmUg5wE7/Un1puTEhwd0i5YsxONuCSDj6YrllGUUXa69TEu1JcquzyYwRwOpx39cVSuVkS3CBSCB8zt3GPT1rUeJprfcy5ZmIC7fX0ArN1KSUTAKBjOCMcccYPvXO05/Iq3ImZEgIgCj7khOQOuMjv3BrJncsXdztADCPAJ/DH4fnXQXzNG2VGS2DlcbQvUAY9KyrhIEuzDFGCqqZPN52t6/jnnGBXPJttOxrGHKl5mKCJbiPzcM2PvgH5R3B5qIOso2oWJJAHBHYnnjjt3/OrT7FcuqszvnK42854qIkboCdyhlYeuCDxk4xSd30LjZFWUSNncgjYMQW5wDyBg471FfNJDNti4GeQ43HGQRyMDkcdKtO0qBQqqEJHydcgZJBIHf8ATtSOxkQYVsKRjI7fQ+1YvbmLS3j1KcIilLq0gUkggZIGfp71DdxNCvQ8jO7OR19M9QKtbRl+DsySW6/p602UoWwjblY52sMHt7043fQuMWynbgSu8jsFAXEYAPzcHr756e1OcxvA6yIoGPuY47k8Y55plwVafzEXbKxC44B4zg5Ppnmp5VZlQso9ivPvjPb6UmtRqNkQQRmAb9qHfycdvr/PilmhSdsyHCgjp2GOue/0pxzI6p8pTHHGMgHkfn+lNlVZLeWNG2EkZHoM8gD0rO3mV8Iryo8ZQeWwGBkYzjJ4OBnv61SjIiuJdiqASAuM56ZGSScjOfSpnU28wBkGFB29Mt2GeM8E0jMqEoeoOOASSfXPoKpJRRL37kYSKRi0n7wP/Ac9MYI9eaezxxx5ULFAdq7WyeMDAGCePrT3dI5F8xGCgY3BM7jyOBjjH86ZcxB02jK5wVXjpyOARz/9ahx5kJ3urEKRJtmCEx7cg7D69cDGKikUBo2aNmGArHqCASQD+GanMIglGTuLYLMvBx7+tLdKk5cbSV7HOd2MHp61Kdug912HQiOSPcNjbjkovHGTgA1TnilIBlhWRguRkZGPQgHrj0NPtQDdkFTGVUdBwR70shdFmMJKowzxjgY5AJ70uUmTdhjhHhJyUf7v8uQCSMdcd6WQB53RFXa3zEbzkYx0HUdvbmizcyNvMoaJhiPPBA9Tx60jzmYeUThwpBDg45HI465A4p2fwitZe8LcqZpmZlVVKlenGPXP1qvINrFpSxAOCkfGOR1yfxqaFWJL5XyVBByNpznjIPr9PrUgjaOSSRJkyq52kAjGRxgkZ4otr7vQ0KUCkR72YmTIIVuDwc5PPI//AFUXF0dzysEkMhwQ33ScAHHUEfSnqJEmdpYQ3UFGx0JyRgjpRJKVXAjMe0bl6ELk44HTp6Vra7ISethkYi+0vuc7AxI2gkDgYGfQVYCiQAYVBn7zHOR7GgWhjiiLMmADui6hl45znqfpxTZpEtwgVDIWU42/dAzwCc56VlJc3QpOy9RbaNoUZ1eNWJOMg5x6/wCeKrKWCuyxkpIcNlD69evTOatWimNPllygH+rfJ57805zKkG0hZWx99eFOegFJNq49iq1qHQrnaQAQ2SF6gnjuakm3su0MpiYY6cfzzjrTIQZopEkyCGBL+w6/h9KI1Ezs8RVUiHfkeuAO/HSly3l6Ce/ukMhVXR1kKFSPmQDA+nOee1SwzvMRHsL3EfTJPA4JGM/jTbgrcL8qhFYhSG+X8ST1yelTwymQMTyFO0+v8umOa0bBq5A9ml2CzkRFDhnH5HGaW5Znm6osxQqP90EYzjjOM9jUrsSBDyHkZgpTB+UgHkE4zjn8KhCRPLLsiMhXI5PtjJ/+txUJfzE3tYlEySTCCRQXUc7sjgDGQT2qL7MfNlxh1ZRnYBuHTHfpjr1pJmliKxRzYj2EjcQfmwepx0qaFEkCmKQNIQM7Tg5xgkE5HXp2oXulayIhLKfMByG+XysgfKAfm9MAj3pjLvLfMZHJHmDkAHB9jnP1qe3jeSGSFkJlIIDtzgZyTgcZHSo4rMKyxo4VlzmUvw3U8DHU/wCTT0bCzSG7omEQEUoj3f6pyAScAH8AcYNR3BME5KqXYAMAh3MhBHPX8KksFEpZZn8pg5Jwpx6AA+/tVi1kgtLVbmNdhyWD9T3BHHajVX0JS5iolyIliKBiGL5bqQeuRUkKo0DNAFaVcYOOCOvHv3qONmtGLRwkFiVJznjPU+gp7RqgXY4PlKGUIfwzkUPX3RpK5CZDA8mAuZB8wx+g9M1JcSAREklyCMMckAdwPyqSKYSxMHwyL3wQcg46nmo0R7qN3ZVjTJC8cbckkHGO2apJJFPT4SSZnktZyieYzIqrxgcdSc+2f0qFw4XDpGZFAOeQuT1Bx1PpUUN4LmERANuI2qM4wPb2+tSzyKdiiMbsjDIT0zjk5wSCKHqzNu7G2hCwsigShhxvGOf6gGmIGuUfdxIq9GyB6kDjv0qZrnybhpGUhY0OVzkZz64p0ZmKhhEBuBOchsA/qfwpJse/Uie1LzFfuEqDtXOD26/hTQRGPIkUxEsR0G0DJ6cd6nuoHjw5O7I29Tng56DHHpULzLNDHsHmspOU53Dt/OhPzB6itEGt0iZzsYn7ow3XvmhY0ikkwHyhOOcZ45B7YJ+hpDC7KgBIbBJVycZJGeD0/WlN24j524J+6OpHf8PehJsdr/IR0YwH94ZMgccnJzkD6D+dJdKsYfDrKQSp6gA/15/Cno25S0WI8joOp4wB/wDqpkF0XV43VYlUNjfwSSeuABn0pJtsaaaGISs8k4YIRj+fGT059qlt3EM0ewYGciX36H61WRpHUYCmNSBu7+2c/pU8xjjlSCP7pXKnOcE84J9qq1xJq42YxIjtH8gXA2t1P/6qFkV5kMYCqoydi9cZycn19abFvW7ELrkDA2b/AGHPXp3q8gQiQbiWfBDn+EYwAD0wAOlS2ooabMwRhpjIAVyfXLKeMdDQUCZbITK/d7k4zk/WrQlXz/MRmZcD5VJww78cdOlVmIKKXZo8sOo9ck4A9PQmqSTfMS0TwOwhjUnBGQH3nB6DGOg6Co5yjFCq5cKNxLnJ7ngHt9abcRuoWUlpIXGM9P0zTomWSd1BDxMMKOM84BGM9aTVnzCbJIWV0dHRSAc/P647gj1qByEYfcwSSCg/h6ZpkJaSN2GJHB75H4kdKkIZFBKsrMMgk/LkjqDQhtsXziI3MiK0IwO4J64PTrQsq43MpCD7qH0PvjmiMzxSJ8udxyNvzbgOuKapkKMJHdWQgDPRfbn/ADxQ9GWm0TSSBlUA4DL9BjOR0/nUU7mUAKoJHQjgY78f1omEjwBshi/XgDIxnOB2pVnWTCiHywgAZySeen9KeugJ3EiZUO0SBJ1IyTnDAdgalRlxvYFAV4OepPpznFQ2jutwXf5cMOwIqSZsyMqsE8w/dwcj0APTrSasK7RLI8LRxxkFxgfPg8jIzgZHOKu6LoE3iPXNG0e3A87UrmOFDzuyxCgYyehP51St0kSCOckM6cDg7gOueO3WvoP9hfwMvxB/aD0y4u4vNs9Et5NQJUfIHGAmcjGctkDg5XPaumhC8vLcio7RbP1J+HPhmDwX4P0TQbaBYodNtEtwiAAAgDPA4656celaus7n1HTbdFBV3LEsfugc5I/p3NWrMOFaQ53N16e/Y1QhZtS8Ro8oP2eKM5GPvEkYJPbBzgVvL3nzSOSMmpcsTxj9sGGS48MWU5A2+anyHPTJIOD908H+ua+fdDZxbBwSQeQy/wB30+tfSP7X98LnwdDbxIHKSEk9h1GMjv8AMcD2r5m8PPmyjXJVkbn0Jx0+n9a+Jq1E6847bH12XQ5KfvPVnZ2Eq7t205GMcgc+9dVpcpmJEZAB+lcBBdkSDlRuOACOc9zXZaMxkijKgZCgZ7HHFc8oP7T0Peg9PdOytx5pLFQCOvp+Faemu7MSwCgE/lWJpzFUAyXTr1698fhW/bgq4B4yMVzNKJrF6e8aaSszDByQQfl449K0oZCF+bccDPzZ69se9ZFuSDwQQScZGMdfarqTEt1O3GOv69KyVm0WrXNFZnRC2AWYZ+vPNWo2dmztKL32mqVqjSFSPmVP1Hcc9zWlbzgYYjndgK1Dlb4Sm1YlebyY9xLEfyNEblnDkAY/ix60l1vctt5z26U2CM4OeBWd20SnoWEyPcE/w1PHGXkGB3+7UKYAXI7fzqYEITjHFCmEtiWYhiD0Yj71VxtJYc4Az0/nRPMR8wyefQ/gKhkmK9SysR/FxkemMVN79SWrEUiBy3TgferPMP7okgkEnjg/jV6X5WTOcHue9V54/MZiG2kfwr3OKzbaGlcybm2kDEshKAcmsPVYBLKxA+XGOa6a7B2EAHdn+L0+uKybmAkNweejVV2nzESTseeapA8BJ27kOfT1z/8AqrHtpC7OQCpIOPUnHTp1rvtTsGuEl/uleN3GPoMc1xWpWD6azsoYgYIPoc4x+Nezg6nPNUzzqqkj6o+CGmJY/DPSvu/vzJPwMZ3MSO3bp9RXoCxgk8E1zvg6GLRvC2kWW9cxWkcf1OMk+2Tmtwajb7wC2COv1r7HkbfunyE5LmepZ8o7Qw7H/ParcJUryRxWU2rxJG7E7hn/AD0qqNd8mTjnd9fw7V1RoyqR9DgnVjTlzdGdG8ijDH5Sp5pFuo8cHAzXNSa4JAx34/r+lSxys5jChmGeuPyqnRjFcsmQqzm+amtDZl1NRMOCVx16VUn1CWc4RDipbeEn7yU53eHG1OR/n0pxlBfCtSZxqte9Ky8jPWC7d9xcquen+NWFt8hcnJzUogubgbiAqn8/5UttA4kILH+Qrok+eO+xxKPs57XTFSFE3Dk96UumRs4q/HaKydjnrQbREbI4Ncd4ye56PK4r3UV3JdeO34VVkiklY/OdrH24rTSKJE3dB/tVQu7+C1kIjIZj/nsKiMlFst05Tt1Gx2kcO7d8wI9Ko3IQSqyKBz9Kf5tzqLfIpRQe3Xv6irdrpJhIlfLEH/8AV2pRrSb3Knh6bjtsU1knmlOxeD/EtPk8OPekNLwQfUHj8q2kUKNwADf5zVlZCFyBk55rKo5P3TWkk1eJlWfh+C0BAAbd/nJq6LCJVwRUryFSc5Oajdxgnnkmo5muppyq+ww2cQGSvBPvzVO5skbcVQBsccDgVYecR8FiAKrT3gbIGTkU1PlfMTKnGa5RlncYdkfGVHpTbqGK5Ta6jn8PWsvUJGiZZhuBU8+/6VPDdLdQqyNuyPp15q6kFKPtI7GVKbhLkk9UZEt7JpF9t34jPHtW0L9bi2DdiOTWJ4ngD2ZcHaQPvd6r6Zei20iJWJPBxjpjk5/Os4M7Z+9E2rTUQWePPAb8BT7jUlhALZB/WuIbxIiXExSQMxIIVT6D9BVae+vtRUMqYDE/eXaMducZ565repG0znpfCdZc+I4ohw2Tn7tYV/4zSOYopOcflWRNpskkih2Yrt529D9OKztI0MT6xePEpKwkL8/J755P5fhW8YKz8zB1FKXurVCQa1ewmdo4zmaQs2ecnoOfpWHFFf8AinxPJaB38iKMSHqAW6YzjJ9ce1dqNLJuEt0iLyE846/kK7PRvD1l4cR59oNy3LPjnnOR0zWPPy+7Famt2vekYeleDIrOAPPtVFA42gk47nPetWKxWR02ooiBz0/H0q3Izag24NiIfw/5FSSSBIwMj5RjHHSq9oor3ldnLKk6st7Io6lYW13CwUFGHO5OuR7VythrN3oWsx6ZebnSZm8t2P5fpz9T71uapqKW0m4ttGTkfj16VyXiGJ9e1OxliLg27bg/pzkY7HBwcGokuV+TN6EnZxl0NvWPEYR3iiLNJjnbx+fPFcldxTaheJO0m0xg/TPb8TxSSCex1+T7TlllT689Mn0IrdSzVbMEFcOQx29z+XpW9Kmn7wq1blXumBLGVgQuCW4yW6/h7ivlPx5o2p6R4u1q5lgmeOW7km3kcYYkqOvQAD6dO1faGoacDAjBOg9jxXMeKPAtl4j09lnh3pIPmfHXrz07VliW5R90eGqSpTPkHT9ZHn7QcMD7/mQa3rfXVVQGkBkA4XocZ5+oFWvi58Irrws02padGfsirn5AcngkknnbgDjJwM4zXkVl4s2Hd5isxPOe3p0IrxXFzb5lsfT0cRGSR7RHqqmNEIdgxJHBwPf/ACK0YtUeRvmYBlJxtHH48V5dp/ipFCsJAruuDuBAJ9BWta+IyQWSQFTkHA79+vesOXmkdyZ6fHrBAUnHHVm4Ht0q7/aJDgKCwJ68dPWvOLfXizAZIQD+InJ9PxrdsdcBXIkxwAO+Dzj2qHHlZdtPdO8S+3gAAgL3/Wmm7WSTJwABxx/OuXg1hlX+HDHn6+v9anOrqAo+VuQPl6+5NZKLE/esdVFdgSKWOBk//rqwLj5gAMcnB9evTiuWi1ERld5zwOfYjnitGC9CAFXBLfw8Zx/SpvrzWDVm2JXVsspfOfxxnFWGm+c/MME4rES4DTZx0XnnoO2TVg3IIB3bSRz/AI1lKTb97qW3c0o5gkbbWCtgnb169DRHKkgXfy/ce/0I6Vli7JKjJXHO4d6sC7JQlVAT+8alpp8wJ3J5txc8qrE9G9M4HI9RVCdWR5CCu1Tjb3A9askgvuyMsPy+v41WnYkEcMD29x6/Wkkm2VdtcpzHiYhYEIH3SR7t36ViqzyFgVGAOnPBra1+I7whIKkEj2PNYcYK2jFjhwCdw5GQK1cYqJUYlexcyTys2Hye3Yen/wCqs3V5/MkfDEBTjbn+natLTtq2Mm0DvhucGsDUJSt4IWAwRkr6knrihLT3Te9os6bwoxaWFAVYgDK9wep/+tXpWmykHYCF49PzFeceEVaW5V1ICIwGR69cfjXpOnwCNQcfeH3u4571wyi5Mw5nY1rWJEhwWBbOeh6+tW4YMr1XOMnPp61VtnDg7l24P6etasCOYyVI4B/EdR+NZtWXKaRlYpXEKHadwywP8z7VntAIEJwCwP61p3UeRyTkjPTtVEFUBABOBznv+dcckovlOhN2My7CDaUBQf7X8xWbeW6un94k5+lbV1EXC8Mcnj/IqjPbCMkkdRjrWXMmNtM4zVrUbnONoHTmuA8QaUbq1mRiuxzg7RuUe35V6hd2Hm5DnBBxu7H0+lc9qGmmTk7QM9Mda0jLla1MJq6PiH4t+AJvDutSX0MTtazg52D5FJyASMc549a85mUQgROjbwRnZ9T2wDj27V9r+PfCK6xpkkLp5uATt/A9OOfpXzZrXw+mjnfylMflk5dkzk98EnjvX02FxDqR5ZHzWLw/sX7TozzqR0aHywG8qM7tpJLZxgnk5IxVmGZoDhWaJeqqD8xPUZ/CprjSJLPBcsGB4XYBkZ5z7DIqvOgS4Gxid3XPJ49P6V2OWvY4IT5feizX0/XZbYhpJD5XAKZBI+vfmuj07WoruAyOBuz+HTqOeK8/aQRzu6gDcRh8dGB4z9K0oJA8q4fcCCGbgAD2FYVaKa82d9HHTg/e1SO/ju2RQIR5uDgEnn3znr/hVuLVHkKgA7C3O5/bkYxxz+leat4obTJGJO+PeAZM8g+n5V0OmeKbW8jyJBGx69MD0OTwPeuKrh5K0tz26WNjVbjc7SZzIFbgqwyecj6YpIwDhWAPBO3ng/SsYXheSNQrNED1XnGcDkE4P4VZgvBI43uF2kZz6egxXM43XvaM7XNNcpYu4QZFf7rE/NtY44xjI9aTzyDtdQh243YI3dMEEnnmnowAcrJuTP8ADn9c0+ZEuVACA45yx9+lOPu25hRiuUqvJgFuVVAT8pPGBnPFCXDgeXIAWK43LwCDnnHTOKjkiaJgUHHuCQRnkde4B5qGaaNdoGEBB4x7cgVaSl70RXtboaMEkYeRoWDqPlPoD/StCPVHiwrKB3Hf2zzXPRzM6ghsIUGB/n1FWoJxIkfmMNw+U9wPwz6Vzt/ZkbRqNJ8p2cN+J7cIGByOq/r1qGeIzHcuMg54z+Vc3b3T2zCSIjcTg55G3OMAdq3dP1ZHcJ1ZjxkZBI7e1S04Rcoq51JKouzHNG0LEYPA5HHI9PrU0SmMCRQRzznk49PbFX440vFc+XgkcDP9arvZlN2B82f0xWDbmn3JtyoZNGZY2c5yR6c9SfT0qFN9uFO1mjPRlB/M1IZCGUOxBY/5+tWi5MX7xQoAwNvT8aLWQRSkuYaj+aQTgr+WahmiEo+6sYU5OBk455Ax2oYlXYAZixn07+v1p6hJmDq2Gwe2frjii/KhtJGezPDcjad0eSdrHg8A54PFXPtSSggAFsZC7hz9KsGBJnxsCZHJwOPes9rRYH4yHA+91POefSqUlKxDfKx01icb1IBxnbwcdelMindVKfeOcjp0qWO4YSHJBGCenX8c0tzalRG3ysDyW9Kq65tdWWtXeOwk6CQCU4RWAz+vIGKktrh7Vd7A9PyHvUZmMpC8jBGcYOQOnNTKY7hiuSBjHseMelC974iG7v3dyRrxZyoZjkckY556c1J5IQbzt5GNvt71n+RIsh2tnafTAq1BdmR/Kdehx7Adcn3rKUeX4di73ZYYKiqmTyOvt6VVuSVXaCwBH3vepjbrO42MxA9T161BNE8Um04Zf9n8KUFroLmuVZA8siMRnAwFb1xRBK8LBQDtJy7dqvZx8o2jJ/hH8qg2DacLtHTP0NdF/smaVnuXBMCsZ38E8Z5z7cdPSrRd5ipBHB559egNUbeMMoy2Wz949vyq+rjDDaABWEkkze7aIZhxtaPtzu5H4VDJanggsrEZGO3vVzI2Biw4PGeuPXFPTBDZTC4+9/ntU35V3E48z32M6O6exVkySCw56/X86tW9ysrIrtGhc/xcHnkfWlurEOiuu0MRkjr246dKzpUkGSDtYEY69cfTrW2lSPu6EXcfduXbm1JQtGFbqT6j3/GqcZdZSG/hH3SD9OOOKW3v5U+V1YKx5PXOBzjvWhA0TfMSTg8Ljr+lTGLgDjF+9EqFwWbahGRkeh+nFJBOYo1yoJx93HAzyelaE1qCu9c4ByvfjHIGKzZlFuwADFj1/wA9qbkm+4W5V5FhHSdiNxWmSyMAVAJH8h/9ekUxPHI8f3lP8VJLCQyMFZWI525HHaqS1FbzJ7UO6nIGSOFWpSqSkBh8w9sGq0KMYmxuPGAO+fc9elPa4DQ/vD82OvP6mo5XdjT5Sa4R027VDAHP4c5NI0ihcZJfP0PWmpEYI0QscE/e5PHbrVhnieM8jdn8fXBFN2VhaP4mRumADjkjHzH29KaVeN8xnK59eM1YYlkyi7j6+vrTC26PasZwc/l7VKdmhtcyQ2KdgGGwRkD69/XvQGDnqQze/bNOli3kkBSQB9KYQY5Wwd6Dp2H06UXTbM27Czh0IZjlzzvA49BwfSpoLgq67hkjPbGfaoTMsjHc20cZHP4YqQ4aTYc4xnk89h37VFVWjsOErjmfzC4dCQBxtGc/THNVXjcyfLn5Sf8A62anWIRLuZweTjtk88YxTnnJBAUKBn/9Z4qafNbliVbnsRx3DAtlsFVGd2Rz6UuQrFg5bJ6nH6f/AF6kGZ0AZd3Ysnf0qtLbvbv0+UkY46HnpxVu2upbuvdLikynCKFGSQf0zSlU8wK0m5ulUxKYVcZxuB5pyzqgGSGcjjA/nUa390a95Elyq7CzhgAP645FVJVl80OrbRk/j3q6JSVIIyM8Z+n8qjmjMxG0kMASNy9PQgfpWiu3ymbu2MjkZ1DFdu0cbfXH9asQTCR1DBnwfm7dfWoEKopjOMjq7evPtTppfLBII46qM/hWd+b3YmkXJfEX2RTHgqHxznj9KpNHLu3KpABORkVF9qZ0dmypHfj6U+2vg2xAcE8lc5x6GqjC3xFXi2SxyCSQEoUz29smppXKpweCe3H5mh3iaQDJGCcd/r/n0oLSo45Epxk8DGCT6Cs+aLaCyVxsuOA2GGR6/n6VGqFXGQARzj8OlTRSxzHawCupB3dB9KFhDPvbJDHAI7Gt4tWcSHZkEkm3khtpHCjp6ZppjEsZbczYPC5HHr9KkljcKdw+Zum3qRUJyQhP3WGCp54HrQk0vd3JTuxkgEwVSCEU+nb1qO4iEp5AIHTI5/Cre0RtxjA7Hrj0pCpMitvAYNjn+tKLlcOVyl7pmsEUENuIx68/Sq80UgRlOMden9a0ms1Q425bP3ifXvUckRhePDjK/wAR+mO/pWykTKOpm7ADkAxqCOcEZ9eKat1JE4dkZyCfptyO1aEkaiNsZJP8J7fpUJjZlJPOBgD1+taQlGS9CErP3RY7tJSAjEvjP41OXD/KQMY5Pb1ORVM2qo5ZQFHA6dRTIWlhLDcNo6Zzzx/9aspJRXumt+Vcsi+ICZC4PTHHuOcnHameY8qAPFvCnBK9vzp9rMJGLhAxYY256ZHNMdWUHEZIZvXp6n04rPW3vDsktxJXVrcoAVwccY+o/Ko7mAspCgNtHrgex6UTRsRhgVIJwvr9aaZjGdzkJwc+/pj3qU0veiVp6laaFol+TDberc4/DvUfnvAjB1IUHg9O9WBumK7X3YycdjSzRiQbHQ8dPTPUcj+tbXVuUlp+liC3uGKrKRkjJK/7PXqKdPIbpdvCAnio2iljLtF8wc4xn7o9qSGYLFmTgsMfN1HpVvlIi9+YfDH5YdkBBI/i5xjvnvTkt3PXavGQ3XPr1pXDr8gZduPXH50+Nhtw2V9lyR+FDcvijsLlSGsS5AJAJP8AD1A9OKkMbRODln4wV6446/hT1hVyqxuQhPOeSPXP0qWAuoZMbsgjJHJ6+1dVJ3JcVrKJJZyIG25HIyPcjn/PatCKQOu0hZCQfwrLaFJDlQFlTP5Y6U6N5YXG0HYAcv6HPeu9QX2TncnA0HjJQFWA/Q9eKyL+xSGHjqe7fX2/Ec1bimR9ihs8/Xv7Uk0jueCCCSB6/TkVlJTb8ilJNGHGd2fkVpCDtPOKXyYi4PG4njZxk9OTVi5tizFk3EKTlvSqyuHZVGBLnG5j269O2K52os3jZKw+d4s7MHsW/LB+tZcszSBkK5Zjn+fT04qS4R3BMgJcEnjG7HT8qiSNc4Vg7Ec/X86mMIxvHcmbu+UIpFjLFVKkDH4n9OtXbVgETzSZSTyen6EnODUC2xVfMDYyQfp2xQ8jocsRsOOMEEHPX0qHBfZMpaGi0cEqABMoM9OAeee3/wCupRBGsOApDnn5jjjPYetZ9rdlnKAg+3Ptjv7VbhuCrO7YYKODnr9B04pKMk99idL9xZLVIADGr7fRiSfTqfzp8Kywrh8yEn6L+X8zU8dw3lRAqdrYJ309cSKBkgkfL/WpVTmk9Cna/uorxSEFiQNwHPfqPpU0sMTxMwypBGOnzcYIx1oniiKckBgf4Tz+XoKjkSWJsdeP89K1Xve9F2sTJcox0khPRAD2Pb6Gq0kKh8EEgDhs/wAqsSXqFkikbBPTIPb60kLRToZdw9PqemPakiW9BiXDLhTzIv5UiXBIMmwcH72CBjv9cU54HJUhQeeD/jxn8aYyFVKmNhyfvdc8ZI9quNr8sjKL5XyyJUMTMpjctgZLdR+HpU8jLGwXIQE8nOACenb6VRkU2yfKTwv1/D61PHcPsQvhwwyc9RxxxVuFmn0BS5lclaYuFKn5VPp19/pSySh16HDZ/wD11Cjo53DOAMDrnr0pWkLMVPzBgfl4HUd/xqVG75So+89wL7VyBk4+6f8APSnNGkgHlBUyecevTofXrUKF12MRznGM5GPUjH0qVMpMHIA4/TntRay7jbt7wyWJ4nVQe/rn64oEoSXByRnj8vrU8cqsQGQEr827uOcZHvUTxo0iu3IZiQSTyc/h0oTTS5iW9d9xDKoYhn2Ag8gc/XFOhiDqPLC7yDj1P4VGIjjOd+F+836mmRvsXcAWzn5f/wBXtVSjZcsWSnd+8QX0YRHJVmK5yM9/XpXMXBVWljYEfMCOB+YNdNqFyGt2RSFDYGPxrmrmRBchAFcL1I7VrRvtI4a9m+a5k3sgSPncJMgjIHPI9D74qpq0SqkbbSc9cdavahdYliRQQpGRt69R371XuoTcqizMq9cMAf5Vu2lbuwVJuK1KFldIsXlNIM5OP6cn1pzNG0UgWPZuO5uSec44+oHTpWXO5UMgXy2yNoyODk8+nI59qtW10HkRFhK7RguvIPc5PrWE4Sbcu556bXuyJbmAGRB5jmMgKTztBbOBnoM4qWNYYLNo5MSI5+6R+B/Whw4VojF50hH3ugH179Kl+ymWCRgpOVPyYJyMYOB9KOdxSs7DdOM0+vYv+E/ijq3hhxa2oFxZrKRKkkhJweCASOgHPHWvQrbTNA+K1tLdaRKltq4HlNZyuF3nHGAeMgdB1714hNBsntihEvlkhdoZeMjk9PStTRbkWM5aC4aGXJLbWwwOBkDHrxz1xXrRjzx5o6M8Krem+WWxe8SeCr3RLq4tr22KKSv3TtIUkcA8ZH9OK5y0gSGSUozqQWjAOThR3B6nPvXv2leNrDxBp8Gn+JoGu2QH/TUXDIM8ZJ+9g/iOtYPjH4TS28K32mSi709gzGVO4B4PTgj1704VE1yyVmc0uaPvR1Rwmg6vFEIUu4WMQG8pkEHtjnqRwa0tQgiAiltXaSKU/dXt65HQdMVlCx+yyOu1sq2fKYcpkZJFJbAwREOWQtJwyHHHJ54/w9Kcou/NclNVPevYvQu7xgoH2A8MnGD3B75pVu3t7dlG5io9fXoc+1S292jD95EWZwQcd/Tntx1rOliZCUCgpuyB05GM5OapptGco3XvAL5JHQSMHUuAd6DGM9jweBWm009kYmtZSZZOAj5KEY5z1wMd/WsPYpmj3Ltyu4dgBnHfjqKnN28Gd8m8AD7vXGcnpjP5mmlZmEaSScoux0lj4gV5CLiDyXBCgrlgSAScHHQHucVpsbS+gaVVUOANzoeevYA4NcVb6wI4ozMrZLADOfmP17ZxWvp93ayo7oXtZfVuV68dO/v6VnUilL3ldIcanKrzXzHabfRyAw/NnAy/GwnpgDJ4FQaiWtb9mUJHCpUhudxb1HbGf1qjZSBLhZAADz9OMc5z2rorqaK8tSzrkxHnYTu3dSSP6V603ze9E9GWjG3CyXNnHdpuLgAP3+buc9BkV3HgbW7ObR3t7qBprtJOZuoCFcHCnqQRkepPUYrzrRdTRmlsJtyRtlt/Yfh9at6Ol1a6pzF+6U4DqcY9/U5FdlFNrl6Mjlb93p0Oqm16fT9ZNtHb+aARk8+pwDx1HWu20+Jb6EKsvmSD72RlQTyOcYH0rmL/AOzeWLja0TEABvU+v1PrT9E8Vxz28lrGCNzAnYAd3oSR9K1puz9nLcxk1N8ttUb+radaWpVZrhmP8QXByM/wjA/nWDdQEB85jt8YCr/rG9OPT6musu/Iu4/NGfOdCzPKMhBjGwZGM/8A66xmtQEdnVhtGAehYnJAoceV+8RGVvUwWiDlHUkbhkJ2B4BPXg1QnhkMjSkDIIww+7n0PfmtuCOK0Ek0z7HLZz2T1BxxmsqZXnhkZlYQg53nocnIx7dq5pdeXY1nGLXmzKa3EMAkc+aVwNgPY8VlXADXC5TAyFAUdeTjOPatecussjkiDIyN/HHbHtWeUaPeflEcjDD8Z6c4HUVxu8fNm1npK+xjXEjwxNty8nU+UD8q55/L61nzt8ywxbmBYsXbHTOMYwPUe/HNad3cK8hiQBU3Y255Yepx7+9UgzIwXGRuySxyucYOOvp0qJRklzSL5l8JDdOIg+0ZJPPfjv06fpVffuXJJyACOw5q3IXMhXAJbHyY4I7n3qAXCQKWk+RM7QvPJ6AY+tYdNi/tb7kU7F1PlgJwcY9MAHvTdhihKMFYy/NtHUjjoeeaU4geQ7RI7A/M3p7Cqs0YhgZ4QvmL90ZIGe3GOB06VpG7RTduohVDNJGu4jcM7unIAOM/lxQykhtsf7tc7ep6g9x34x+NKUdkyFJkYZK5O3jrzinKGs0bjzRIfoFHOcYH4Yqbuwa/F3K7SENsLsQsmT/Dj2z25/OpWXdKS21AQWLDHIxgZzTJU8lmG4Asc/cGTjP6YpsaBmQsuHI5468cY9PxpOz2Ks0QEFpH2qoYHjJxkjt602RQ0qlG5bG75TjHcAd+lW2iMjM+duD8u7HcHnpx9KqI8lvKseQ4xkhBz+fTPGfxq46pmerHXM4VRGQ27cfmPTHbpSKjjBVkYDP3gS2PYjGM/jUizSSnzCuFxg9Nw54/rSmIspwdg7t/FjOckDpUX094q9/MheCOZdzAeYCuegLdAByegJJx19qj8qVbo7HOAQNi8jOev9abPEJXR2icBD8qLjBPQsR175/CpXLXEZKAYYHnJAz6e3HpUtW62CNopjJIC8krcrtICqx4z3JH6AUXMD5KHATncO+cZ6dqN7wsdzDcGUj+6WzkE4HFNlBnaQykysCTswVHXGe27GPemm31NJNIiMKuiIoZkDAMFABTuDnNEsClmDOcZyvUfj9eO1PUrANyl3BP3Bgfie/tilljRZPv/PIed3Qe2c01dGejKrSxXClVJBY9+h6ZB54zTnJZY1gkVB64DE8HjOOnvSyghXCgMXAz0/P04pVliaLCsFjIweBkHJ9BRa/oCi7bgGA2tvaQkE9OMHk0TReZJGVG6IqeO+3GBz9ahkjKyqFZfKDDcE5PbHfqfTirBYs3lQu2CCuFwCec5yai1nzXEnZEckQjVZVZmwcFGzkDrkY96kMcZixEkpj2k7mOSD2xz0FKlw6RzbU+6QCOucHBycg9KiKyxR8kxhhgHHvyBzjg9QaavYvZAzJb2eTkHj8ee5HTNMg2zqCu4bT8yKc+pHQc4pWheZzGEIlK/Lxw2BnP06/SnWxdAZgy7B1UDG05OcYAzVK1hakqzpCTI8rEMSMMM7RjkY9KryFGidkiBDN1zg4ySPTp/wDWqdLhJkCqu9FGSxGB6kg9agW8dXBwshBGGXgdSCCCMn6jjFQ1zP3SXdPm2K0yuyBljAK5wjEsCDwDgdTSwefFKY5CQwAJQAeoPJB+ufSrEhQSkRplkLEPnOfTjsBTJgyLEd6ln2sVJAIzwefTJq720te5bSQgle7ug+FHlgt37ZHcc1LNG89nwdhLbvlx0Izk4pogSMhUBHU719eOvOeRUk9qkVm7s5BVcgeoxgD15rNtKxKRQikZoeNsuQckDPzAEc8cA0sASWZkwqxkKD7k444J4z6Gi2MvmKgQLkH5kwuMng4I/D6VeLkyqnmEBDw28Yz6EflWukVzCt9oqRq8MrO7mVwpB6hR24H4dameMbVYR+WqnGxB3xknnn154pbdCLhih3ZH8P8AF36im3Vs5AAYgoNx3YBB6dD61Kd2UrJCM5eVMY3sgJ4HygYyAATT5ZiuSGO3JA7qAcc496rxyywjjG4kglgBgZzxx3qUedcSbVQNtXJfpkkdB2wKbbXyE9UETRbCVBUoCqupK7jgnIwOnHU0lrCqPvRGCkEfLz15JPP+cU+VISqkISF+6ExgN0H4CmREW77PNVF2gfOAc9QRn86jWS5o7jSaIlWW3upGhkUlwT8wOOfoOtK9uBbpAGLbAWEmw5ySQQeOcjpToULr50QBBYnBwR0wc8mkIiSFzGzRFOTtJz165/D3rW6aFuiNZFjxEMOsgHy91PQA9O1JFZM8W6LEZXO5VPXp6nHbtTliQtHI6fvZDlXwGyO+cenrTSXkkYRosaYAORjJyc4+vSouStOgzzStyDIGWI8lcc5wR0PXHalt45DK3lrIS5425AA7AirMMDMdxCBxIAJCfuAk4J4xgd6ge4u8E5BRT94DGD16imhpRQrO6nfuLyqSuzocDjuM8k0wSSRyiKIF0ByeOQCeTxjnFPhBRZJJSVEmE+7824nIJIx706TzB8qTbkz/ABDGBz3A9aTVgsmyssuZHbLseQSB/D2I/nUlqq3CruLbidu0Ln6HOR+VOZXuIZD5ZEgIVV29s4IBPGMflTRAVibdmEqRggD5SeOlaDTsO2JLEYsrEYiP3uTwcjPHBzUi2ySycuJXXAZgAeBzz7/U1FLJKRG0iM244OwbSeozjGOTzQiuJEUGSNiwDYzhhnPNZNfauEdRYC6zR79oKk5HAz6E+vWomQxbzGF3Fx8uByPzqUKiXMx8zrjbkhRnPU9ScHio7m4eHYV2OU4BwCCM/wCB6nmqV2RJXQjoLh/MRTHLGMts54HTPOfYmpHJuYYQoTqc/h39eac8iWiL5LrvdtzcfeXHQ49/TFMtY3Ku+0OUPHlnac5znPHFTuUKi7YgxJiiRcbeN3J6g4/HvVcbZn+aVyMk7MAkDtjpSRzARyROzdccZJz39R1HWkltBBICr5zjuOf8+9VFWY3sPMhjbDfvVC8beRnpjHbj0p0bxRSh0wCTgrjkHnkcdR3qNWSGUzb2jkIyq7AeCMZ544NKJN0qylcOgDcgYY5ycgEY/Ok0riTYtmxWd4siQyH5m6d8Z5pbkho2j/1hAwvPfjmkghBdo3dkdmz5nTjvj8acgfzEZkViD1xj+RHWhdSktyIh4H2s+7KAjbyfcAjpnvTrWZF6sQp4O/5snPbjpinKCqPuZvOY4zz0z/SnSkRpsjQvyC7IM7fTtn/9VJO4apkkAiTdJKAxAOOOnsAD9eailBXKogROpdh1yPU+9JbmSFtsq5KH057k9s/WnlY1GS7sQOE7ep4/WhXb8irXXMKhBtQUEuQejAYJwcYIHaoJBvhEo3I2QOvH0zilVZbx2Kv8wOA3Tjr2x2p1sGeQsrhl5AVjn2zV7Mh3RYgtRJA8hdgEYn2756gfpX6Tf8E2fhz/AMI18I7/AMT3Ue25165Yxlhg+THlR74LZP4ivzfsdHn1m/0/SLNS1xeXKQQRoMlmZgoz36nsK/av4V+DE8B+A/D3h23bKadZRQE4wCQACcdMk8+5rtopKDlffQ5qs2rRtdncW4WSUk4EajJyOPXNZFnPPquuXQs8kLuj3rnCryAc4q2Ge8d7SEfu1zubtwOlTeBoltre8mlBLeeyjjHA4z05HpWNW85csdkVRXLFyluzz/8AaC0COw+Gt5cDa8kalpGY9Rg5H1759a+OvD0yGySLHOOvqe5x7CvvH4y6eNa+H+roY1khWJt2/gAEcHGPX9K+BdIc2MksRwWViAHXlecD36cV8lXpfv5KT10PoMBPnv5G+twI7hEKk7ujf4+ldzoE+YFBJLKMBeMj/wCtXm89wy3SruYDIB9j6/Toa7Pw1ciVkHO9QOfXtkVE7qJ78H5nounylEG5cqBkMB069a37IbYlbPzA5w31rl7C7Dvs8vjGD7n/AArdgcAAZORgAYz9c1wSlpynXHRcpvQOHbdtBK8c9PwNWlUA4xnGPpn/AArOtpROSN3lgHt39a1IUGDtwAR+NYP+6NNIvW7usUYKkjP8P1PbHNWYYw+NxBOc/wD6vpVKCQuAqD5se3A+tWfMPuVx2/mKTjZFKxfSYEhTw2eWPPrxUgIDj0BqrE6pzghj0z/Wpt5zhQCT13dazcX9kLWQ9pQNwztyfyp8TkPk8giq7qHJLEbh/DU4kKgBe5zUpKI2x1wfMfGTjNQMChGecDjrUkco3nPG04qMyASHaCePvUndIVhJAZDuIJJ96jOI4izDORjpznFKxLSlyPlxge2etRO4UHr14rPmsV0GMu+JS2UJPK/yzmqU1oCQCMuTxt7jnJrRZnYgkKcGqrsUmY7iGyfwB4H5UbsLXMm5sy7dwRxt4/SsTUdKSYneoww556/gBXTXYDBcbsHv0zVZ0DKQQGb6V005ulJVL6kVKcWuU7PwN4ri1GCK2ubo/aEXbsPXAwMj1J/rXdQ2Au87VJDHrXgYhkt7yOeMGOdeQ/TBHT/PfvXq3gH4hi/T7Je/JcKAA/VZMcEjgY+lfeYTHxxEFZ2kj4/GZe4tyirpnZWnhsBsOVIzn3z68VqRaHDGckBiaSK7jnjDxuGBP3qJ9Ujt+DlieK7vaTm9zxXThBe8tiWTTYIxhFCjOenek+3JbkDaODjgdfeq6NcXj90THv1z9Kuw2SRKThT/AL3WtOZJe9qznUW3zU9ETwXDSgDG3JqzDGqckAvnlvrxVWJjG+Dg/hVrAPTAOK55XTOqNpL3iUAFSDhTUE9uqplevX8ak3BXGOQR9786juJ44YmYsAF5JalCbgy5UlUWw5LgomCRk0G6jzjdgjrWBc6sZZwkKEju3bHtV61snmKMxI9c1c2viiKnBwXLIpy3091K8aDbGGx/+rFX7bSEOHc5x0FXoII0XaAOD95hUiKFPBAFZWci2+V+RFFF5Q2gBQRmrHmDbs6jvRKpk46nFQqTGSOM5q3qiF7r5e4kjGJyV5wfu09Jtyn5QM1GwLHLHj9aro6xzY6KKd+deaEl7OXky1vJbA54qu8hBOeOakLFlK8GoXUbCeDiueW5uipPLvcqc8VWDkgnrk4qaVAw2tk8ZpsNuQMdKlaj0RBNEJo2zyKo2pMDlDkA5xWxKhIwBzWBq14ltMocgY9666Tc04HJOKUlU7DPEoKaPcsx2ED73fvx+dcouo3GsQR2tgAcDDP/AAr1zk4/lVrxJrx1dDplkfMdh8z8gL2JB9a1PA+lpZac9rtBZZCSQPXn8azi1FnU/gK2geFLa3gHmBZJwcFm7fTNawszG5VFPA/Cti00d0kkJ4Vjxjj8avCySFd3G7pnt+FdHuczle5wXqOPLFWOej8PmZA7jaFONvb6dKxby6j0bUGtLVF+0SfNu6564/StPxR4oOlqLaElp2/ix0GeT6Gs7QdPRJn1G8UtOw+VXH3c85A6j6GlJyfmVRUKa1WrLPht4rAz3N0wa5lYkbuqj0H1/lWkJHv2Lk/Lk/iM9OlYeoxO7mccITnbz0x9KsafriNZHJzg7fSsoy5X5m7h7Rc3Q1kuEhG0sFxxisjU9cWIMFXeMe3+GTWVeag9xMUhUlQeSBnn/CpI9MOAzk7z1z/+qnyqUgvaJja4tze2TSLu3JjGQcAE9zW/pNpHcwRvjBI/KrunackivHIpCMPzHPtVO7WTw+29QTbkYz+tVJNPkFBxkuYZq2iJeqqYG9TkH0OevSsq9WXTpRCV3ICOcZHv9K6OyvY7pVmZhllz24FMiRLuZmlTKj+tdKvD3uiOOcbvzZUe7S5sicgEAnHt9Krqga0GGxx0/OqXiKyfT/mtASm8kpnp1746e1LpmqLe2CgqFZSR9aG/cXmXFc1R+RQ1XTLfUbOe3nw0Uowyt3XPIxX5Q/FW5u/h18XfEvh1Y3jtLW8cwBMhWjb5hnAOOvToe2K/WSTARgcgN/D36HvivzI/bnsn0r9o29aJikN5pVvNhBhSwJBJweSB3/CuCpaMztpSkkpROLsfiQY0LySNlh8o2E4IyDxiugsPiREW5k5IJygJ2nrngc14ossqN5DODgfKCBuGOpJ649qZJeGQLl9oGcODgg+w6f8A66yVOM5c0T0Fi2o8skfTth44R/LPmsxABCdC3ft1rd0vxowlKMzFCOhO5u+AD9fWvlKDU53DBZ5I+BtKvgiti18X6hbyybHLxqcjewPbrxg/nWLpNG9PGfzH13Z+MUZU8yVUzx8wIwOnPGPxrZtvEaEqobcc87f5j8K+Rrf4o6jaiMmFMOB8rEnGPfB6n8q6fSfjGHXLFoiDjqQgI65GARx36VjKjJ9Drp4mMnvofU9vrQkjI5GK0ItcjfaEbO4fy6187af8Xbe5QLDPucthtrhznGcEc11emePYJcb5GQkE/IQfXjtgVl7NrWSOiMoyfNFnulnqwMYyf+A/41bi1KJgfnzxyPT6cc143pnjmMCMvNjGe+5R2GSOtdNbeKYxIIywLkfdzyPrxXLKm0zRSuz0dL/KjH7w46DsPrT4r/eWffwqj5eDj8e+a4VNeiYZ3sGB9OvFOTX96bVYkf7XH40ezUfhNdDu2vEU4yzMe2QMU9L7ChuCAfvcfr9K4Y6zFztckj+7z+ANTJrahFDOUHbeeCTWLjZlRaZteInSaQDByV/OueACWcxEmAp59ufpU97e74Qwf7uM4wc+2az/ALQHS7iwN3JBGcYA6n6GjVfCN+pGXcXEKbNiyHsQdwAz26Vm+I4TFqtvICuWUE+uOf16fhVyO5E2qWvmN8hP9Ov4n9Kd4shR5IJNvKtgHt07n+lb8unuis2tzf8ABse9AyABlJ56gZ6DHqa9J0uI43NjBAz355rzrwirDT43UksTzx2BIFelaKpeMHHfnjrx1xXM6auZKTNKKEKVChjg+2ea1YYtnbLnnn0qCzjZ0AIyxPH4dBV0ZXG4gsB6VxVfdfKdC0aKd5EFBJOOMfUZ6VlSRhSwIJwa2blHeJzkDPQevBHcVjuGLYwd3cfSuGSVuY3V2V5omdeMgE4qpNGQpRslSOvvVyRWjQDkkkn+fAqnOC0YwTubOV/E+2axsrFctjLmgBVkxliPWsu9sPMhwrBXUcNjP4f/AF625QRuX19v601LVHxvZVOO/enbT3hSjc861jRzcRMpTYwP3uuTj17V5V4m8PCwuWmdP3G4eaD2ycdOuD7V9EahpcUjMpU46/LjqOlcV4h8Ni8jkVogd4+beTggf57V2Yas6UlJHHWpKpFxkeF+JfhRBqMRuLeLeSMMAPu+uOfT8q8m8RfDK4tbkypGynG3yugB5ycAd/UkivqLR1m0LUHtZ/mglOI96YKdgOM5Gc81o6x4UttTUkorBgfuAYPHJ6frwfevraajiYc0T42pTlh58p8HXmm3NtMI57eQOFLbNhY59iBz+FMFk+zycbCynOBt5z39zX1J4v8AhKl2kjrGqRgAB89vzJrx/W/h/c6cJfLVvlPAk6HnrnHP1zik4uK5bExqXfvaHlniS33WcRK7toHzdPUDtzj1rl7W7e2kBDEKTyO1d94s0qeKyCrhAoEn3TluCMZOe+a89yEYY69810QXulSevMjq9L8ay2iosgbYhG1iST6Hv2HpXa6frcGoybVwUC5G77ysepz6Yrx0ZA3YzVi3u5bVkkRypHv+Fc88LTm+bqd9DHVKT97VHuKSukodcvG38WcjGOKuWt60m7MihiB17Dsa8u0bxmyPHDOz7ScbiRx+HpXYaZrEFwXaLGSPrkegrz50Jr3baH0FHFU6q0evY6ppHkdUDDJBG/jA9D+NVzBC6HH71+pbueeQAOBis+K7PnZdXx/DxkY6Yyauxyq7OEAVevoSeAa5JQunGLsdd+Z7aEPkSRzEEiRQCfTjt+VOickcsEUZ465/wqWUf6Ocsu5h+GeRgmmLCiqvQDOXbjBotFxXN0FyNP3eg6Jju83JYKBnHfnt9Ku2942SQrRBT64rOLPGZMbtoHHvxnt09PrT45Zbkj5Rv78j8scZqUm0+XqNtnR2upSwAfvCACM8/wA/xrdtr1JgAGIZj6jJx25rioLt4iY3UMFIyVHUnOOT/wDrrVsrlFUOJMOOvA/SuOfNGXKd0Kl48stjobmxR1JUHnkeme4H41SlEjzlJdyoOnvwR6dqs2GopIgEg4zn5sY+lTvAlyFZFABPH9eKzS5Wacl/hM90MZ7uCcj0x1Ix6UNOVmLRsCAeMcjHT06VO9o9tkhQU5z7moY4U3Ky4Jxz0wD9KbcYvbcHHUljuGUMZMlieO3NPRQz7sBsHq3OM02HZMxAOGA59evUUSkCUI6kIRyw6+1THV8thqNkyGSNGfac8n0P6+1NIkgGGYOFP3e3p6VPKjmU4wVxyv8AnipiijzRsJVlHOPrnB9q2nJJoSilHmKbwpPIxjcBwuQPQk/yqIK8bMOMHkn3GenHSrUcEcoDHiXnCDg96WMhZfLYD5gBj3wAf1rJ2inymSi210I47gqh2fLxyzdvwpJFLxswYbiB/wDXP40SwhmcKWUAg8f/AFqC7xSKGJwTxxzz7elaxab5YjSa90ghaVHB8whAQO/yjntjmrjXgZggGVbI3jv7Y7VJ5IBdkA7c+nrxVWRRCx2qQ3JPoOnv6U5tNjty3kXBb+W5CsGUD06enNQyQOyKd4TBz0znHUYqO2uijsTw5A9qtpIsyouRnH3sfXnpUSjyvm3FZNe7uRwXSoCY9rM5x83THGTirsThUk4GAB/F/M1SaAqrBTna2enWmlyp27huJ569fSk1GS5b6ml1GOxpeUHc7lOeMbjxSBgyMM4J67h79OlVTLsYxn7qkEH+dWVk8wg56nk4wMY+tZyi0kQmr8pYA8kZxuDfxKarvBHMAchC3bHfnnNWYsA7uGABO3tn2xTgVWPZwSpBzjnP+FJ6e7Hc2cTIm00O4ceuC2eehwaijjkt32EHgkeoHoSa3JLcFeFGCD8xP6VUYBcg5fJPzeg6VqqkkuXcznTWkoi2959phVCRgHb9eOatGBGUsH+dh06/oKy54mLR5zyCRxx7fSnJdyQALIxwT15Ix9azUOZ+6yVO/wASGTwGEsq/LkY9s845xSNK7P8AvJFKgDGOvvk46VoCRLnYCBkH73sKq3Vs6hsIB/s/XvmtoO/xEum0+aI1GkidQAeCT+dPdkUHK/MDz/8AXphgYSgpwAOd3br7UkoDZKsRzjb2zVWX2mPb4iTzCiF0ZRwOtPciRguf9qoUR2BwvUc98Z746UEBHC7s5PXjOKlJa6kJ2ZPHP5DFX3BQP849KtAJPGroRuI5yTx9cVUScANv+YH25z1/IU0SBVMiEbAeUz7e9JrmLVSz2LQdlHlsmV3Ed88f0pr/ADL8rr8pI+729T+NNhnDsSRnaOn4emKCocgjIBPI6fhWcdH7wm7oPLWQ57nr+HpUUpkVtwyXxjd2x2FTxlIcq4xkHtyDzx0oUrLCxXDnPCt8p9Oh/nTe/vbDsrCpIHiEbFc8EbRk8cmiRCFAA+cjvwAP8TVEMXOGGHBOGU/pxU0YeU733/LxuHPHUHituVRXNcqOiLSM9uCOcf5xUkUxy4YZAH+RUKyAsCNxTBJLevsMetKI4wGKsTk5weo965naT95BqhJrNJUHlynk/iPYiq00PkSKCCCMDnPt05xmraM8Lj5VbH8WT7c80+ScltjqG44pJte6ZvVlMMrD94SM9l5OfWpBIHYuQdwHb8MH8Klmti8e+JgeevTt0FUzJMjohRiSxy7dMc88flW8LtMt6MsCMO+w4UnkFjjufakKvnb971x174FPgcuzbwDj2/UUrSox3Kp4P/1qwUGmxFRrZyrbgQnUd/rn2qIwvAm4Y6/Tg8davK4eLO0dM8/j2oZXB3DGAOnY+/IrSLbjcLNfCVobjZJlsZYcL7dDU8F+Y3IJJyPu/wCz+NQiASEtgDIPf/CqogMcvmE5PT6j8u1aRoxk/eE5SibYjjmJbGSe/wDLj2ppL2xB4ZGOe/T2qlFOXjyCYwBz6tz0H0qzFcxNGcyZ29/5ihw5H7ppJcy7FhrpJ03bcEe+D/jzVEyB43BwyY7VO8aEM2QXJ/8A1VGrmDcGX5SOMc56Vio2uDVlzCOhfazYPBwfbtninBFZBhmAY4P5cYpF8pyq+YF3Hd83TH5U6eESSLjqen/1qpSckh3dnrYZlj1YDj+L6duarSOHOCS7AfgPp69Kux263MYAK+oPU96jeAZO8K2P89qI27kPbmsV5CfMEZAVTz/MdcVG7KWK4IXHHv1p8qgOpK4wOPx96RUWRU5JAGNvp7/jVT0fKOKj2IniZEKqpIXPzc5/L8KgEQcuGHAB6cEVfEqrI7/KwBIK9Me9EcJCg8KVPPctn1/Cl7SwaXM+SBmw4IVSAAo46fSnQztDhWTIUnknj+XNWnUMH5O1s/xe+OPeq6wszOH+cEfd6kDpVp80feRNuV7kwAcGTcO5xz35AHFQSIZ2AONxJH+yfzHUU2a3cBTHIxKjHT0/+tTRexq4VgXPrnGD0NJ2XyFK/YSWIrEWVcHgdecjvTftIRPnUMxGMZ7YzzipTH5kirHkgjJ5ySOmKhNuM/Njgk+hA544FNOMvi3C/MTmL5iyYy3rmqxtknUmb72cfLwM/nTmQDt1Gc+2c8UC4jkVfMCg4++McdcZ9aSTbQKyRXaGaBc5UoBjdn0PAxUlvMBjex2k46/yFSRgiTJOYiRnJ/XHp/OnvYxTKFQESKRj0HXnNdaaj0CSdlyjgjoo2k8k/J3/ADp8LFSQ4ZCScelNUvbKSQCQfvKMnrxmpVuonLZ2nP8AFjHJz61cb/ZRnoly3JRbuq7o32nHJxnrT2BMGxyqYz9SKS2cjnIZQOefXjnipTEsZUgKcn73t7+tdCk+5k48z5uxSSJ4FIhAKnv/AI0TSvK2PMEfT7oGQen0q1LbOzOGO1Sc7V7/AOFZ15bOH81CAWYY9h6dablzLcErWJZTvTarAAAAj1qndWYnUkAkE7euPT/PNNErwnzSoJb2p0d0rNsBwoP655/SuOScU+U3jLT3iOSBQCxBAJwT0H0+lVbnT1ILxDCt/CoH449a0nAK7WyygZGBTbdQJF4DEDYCvb6g0oycFzX1G0k9zIDtbycnbHj7p79KnRTNOwBRY9uQ/JOe+fYfnzV68sTPIhAyw9OBk9qqSacyM3UKy8nP0/lVqfOubqZuKT7kaxSRu7fLuC4O0frjqM0iI8DErj5gPm7Y9etWYYyiks54PU9SPpUjIZYzsCqoODxkH3x/OqclcwcbP3dBsNxkoBKSWPOcf17VI8rlvkkCnHfoDn1qrLarACTh2wSMD8PTNIsggyGBJ7/kME5qbK75TJTlFuRea5JLAYkIPzY7GpftBkC/KB06n8O9UzGskTsFAYn+HucVDExVmZ1EZ6dSfyGK05YtOJXPzI1I03DG1SQvfruzzyfaoDZkAlBs/H8/xpjSOVbnGR97uakhmVEzgyHP4jPOT7Vgr3K0klEJBPCUXAYKDn+ozmllkLR5JbKDJ28Dbxz65qYuszc4EmPur9KYtuXO3hgV/UZyPXmtoS5el2ZtSb5pFaS1ZvLKHaADw3Oe/wCdDKdhMiFc8fMOvNPk3W8St0yT2J4Hf6UR3CkHzCHAHXt6jA6itJScokNWK6qhBABBJx29M02RpEO5MkA9cEnHQfhV1oIphuRgzAcj27Z4qBwySOwPAH3f6VlFXXNcbTQsUpdSX6kEZ9fwp7lHOQQxIxjp26H2qnLMHGWIDZ42jP6UkbFWEgmPynmPb9RnpVcrfvXBNXLqxFkyXwDn5MdQeoPrUO1ISI2xweMcAetNW8SXhyzDOMMCOenANSTrGwO3DOv8PY845o5bP3tiJK790sOwkgwCAAc8elQvCEk3BnGD93+RxUShhGQCQwIx6Hg/ypIrgRRruO4n8s9wKly5byHdP3bFK9tiYXYlsAn5ex79q5i9UNIyYDAKPvZ5OOh/xrq9RlIiyv8AqycFc54xzmuRvAzzkDGWOffHA4zXZRd0tdDz6quVbxUV1kcFtq4B42DrjBPcn27UgHm2mCWPAOeffoQPQdKL5JIYkKsRtONnAJ6cjnoKSNw1tsdiCxPAcYOcgYBHXpx60qvwnXHRIyigjjn4Mp4O/GT34z6/SqoDwuZNmwEAbenUgkkZ9K1gyQhoyoMecFh1BznHB9azL6ylD+YpUhgDufnI7c5rKlZN8zsYYrDq3tIF2MrLJHsC7zyBk59TnsavidSjBW8vaeWJPBxntnrXL2t01s7ID5iEZPXI5x0P861Yrs3SAyQsIicEd+vXjGa3q0Eve+48z2q0jHQl3W7RgIDICDj/AB565qtcW0tvK00IR0JB+cd/w7irctp5ZBdSiEgKwxz6Z5qSKN2HlCRXiAySw9Ow9eaic3SaZLg6rcpbF201RUtULMz4b7rEcDH54rp/DHjC90WSQ2dwDCV/eQu26Mg44K5xnr2rz6WOOWOeLcyQt8u5MBueOCfrUtjcvbSogdfJ+UhgeCB1BP8An3rtpyVSPvbnlV8PKD/du9uh7U9j4X8dsPKEWk6wwPyeWFSUYJALAEADnjgmuF8QeBr/AEGWSO7tJFj3ZjdOUbkk4IGDycYyat2cgjty8LAuBnb3Hfr61qaT8RJ7GWO2voRqOnufmhmAYj1IJPB5OAO/NEZNO62OWUXZcyszgbwtCV8oscHJPtzgDAxx/wDrqtdylPmDsQD93oeT6e/4161deEdC8WwzXGjTtYy9RZuPU9BjqOD16VxXiDwje6NcbLu3MKMW2/ISoxyQTjAP1/CulVYtqK1M3SqQT5upyrBHUqVyVPKfe5znOPakW4hlTKyeYT2x0Pt7YqcWypKEjjbzACxxySc5BGPUfWoZYmMuwJxjO3jP04qkrv0MZKUfiI44JRM4EYV4gOXwQCRkHv2P4VJFCXaJjujcn5cEndjIJII49valdirybmJjJT3bpjGfarEZE22dMEIADz1II685pKTb5ehnGEZS5ZFR5BHFFE2WaTgFRkEHgdB1P5V0GlXIumkUssbKcFe3TjPPU1zschVUCfwDG7PHtnPtV+3nETB0TeWwSvGSR+P9a9ak/wAT1ZbPmRoarYw2lx9otn84sSxUcHdjkY5wKtaveC4htrlJAXQeXGoznjgn6H9aRLM6lbJNy0pAwmcL0OQcdai0HdYF7UxAgk/PvyQcjI5OT/hT9pyy72MWny+70O08LCPVrQWxmM0xyAmCSCegA7nFTWnhd/D+otLM6QkdF4ygI79fy61yWka1d+F9cSSJJdzFl3x/LtyQMhjx0645rd8SxT62Ua3SS6l3YZEPOck5Zjjj885rqbelSO70MZNJqW19z0yfUdKnthb210ZLG3CmRurSSHOcAgA46jHrjtWdf2Mt1A7rm3tYiCzn723tjOBk9/Suf8L2zxNDZyOIwCWKnseuST2HpXR6o8skcLbFcqCM8jd6E56+v41u1sZyST5jmLtitvM6g7c5XIOOvU9uajM0piby+WO0l2Hyj2A7D+taF7GY1JfDuVACD7qjnOR3NZ0cIfzWXcMAZbODntgen6Vz1IKKfYfPa0TMvokWRJ32vJk9ckBugODz/wDXrLuIw0Ex2jeFLAkEbeOv9PxrYvoH+YFFG4hsKc/riqV2hETKUVUJIPGAMcEEH3ribVjoi3L3TnblDkj5nbC75VAAIxyF9Me47VUFqI3AWNRFyY+eOSTk4HU/zrZn3hiGQImAMnAz+H9ayb2doJV8tCZABnngDpn6j0rNNu/VhdR92RnT7ZGKhimAd3Gc9Rx6USskabSRvY/LnPYDB9qnfck5CttKg52Y5OCMEEcfhUF3I6wsCu3cB8zD0POO/wDjWWrZvdRi5PZEU0qEkZC5XAH+10zk9qQshgXc6MgjA83ZnI7kn19KV41kYwiRmKqSQFwcZBzkdf8AAVFJHIlqiRsxiA+6SB6AHn8aLJ9dSXraUkQ2+xVZPMAG4FmP3eAR0wSM8cA0wzRRSCM4OTjO8nPOMgEcZp65mIMayYCDk9CeR6U2ZEhCgMxkAyN+ATnIPboKNr825otU+xGJCxlXauSThupI5wRx2zTpYUYM5+fcwJPoOg/HH6UxAQqpGgVQfuk9B17eooN3jPkquXIHUYX6+9Q72EnYVzC3lxK2zaSQy5wQM8Hj9ahMQdjIMkghRsJ+bvjjqKW4QrAgidJA3zHd94Z54I/LFSApCoV/lZRjnv6003FA5XexWMht3xtCgYI35wWBOQRjpnFPCb0aVnADHJwDwOpA9c0+RTGy+Y4BPt2OTg8U0wPGqKGCtknKjI24yMDmm1fQvlI5ZnRnlRkcpwqv1BxnnHI4plxsEgyQyjptJyQSDk9vx7VO7x3NxkbFZsfwZB9x6VFK6LJiR/lGB83Hfpj9OtQ7srST95CFYJGRgjNzkE4K59yD+FLNKEwxU7woA/EcYHsfeklijiIaNVjDEE7c9M9sdCelNluWjUSbxnHAcg8e5IzS1kxO3wjZokW2VjHK+0ZJ2fMDjk4PT1qGKcGXhc7htKPg+4PB444+tTSTpeu5mLqWUZOcemCPXBpLdY0eFhEobBIfPO04A5z161dtBXSKl1JKsU6ggYVtuz6Ejt9KWGIpbBihlKn72RgjAznuTnvVidEt4Xk2A4xx19jTrdUlkISNkhAB6AD14x2rO91owa1WpAkaR7RDCGZiGZmO3B9D649c9qmeFRLkPvwPv4Gck5HPpSKxMW1UJMgPygjpnGeTio2WMJ5kaMqgfLySCRwcnPf8qSTbK90WQkwASZiaRtuUA98Z4wKdcxxSysH2+aeIwT14BBGDj2PApJCZ/L2lixOdijgn0z2qF5XYJ5wK8AYwCQAMehzV2X2QQwMXXcy4J/cjGc7SOfx60TLHbscliMgAKMgjkjJAxxVqVUA5QhAcbsj0OTjByc4H51XhETXBcsX2k5jb6DH5fSm3oTazJZIzHGABuXPTIPGOnNVZLaAKpGxWGcK2d7D09PqTVkwuY3mC+XuJAT2GcHBGahuk3XmUG1wMMcZyPbP8qIt2CSTSG7Db7nHl7WGMkcZ9D71I0pECc+f5gOMfdB6cntQxAgVGBlyoCq2M5z1/CkiKrL5JRljU8MvJfnOcdsUOzBbCQAxAvMgiKYXnI4xjPUk8jr+NOZ3hR4vmIAJXocjnI/CovPMsxfb5TbgMOA2Rke/HFOvYBPukJVduCFQ/NjnJx06c9aTSk0K6aHnyyN2SHZcDqDnnA+tRSQSyTyAHyowqn5jkk4wOO9Jam3lwS+yJUz/tdOOueaVki3PsLzhlxuf72MZ6Y5HpRGXL7oJaIbHatDCdwZASSzdQCOc8dPSnSSi4RVG5XYYEpHJ7gZocODLJsaUFclW43deeBjg9qkhjjkUOCFaUjDNlsAdhyMD6VTSQ2n8hgjRpDHFIHgIA6b23dTkjoKWVXjijDMQindn+SnHtTlnlhk2KQYEbbvYj0HuaXygsnmNOskYQuE5LHsBk+o71k27jjr0GGQPErQSLCCRuXoNpHQnsSeKrxRo0qyDcm05UYJ5B55x7VI8xgldMH5yPkAChcDOc455P40GJGjYKPnzkdAe/X0HP51om2tOpKf2QZ1kSSLlMlvmHTB69Bjr61XurWNCm35kbaGQvzzycgenHerUEKRMwk3SZO7Z7Hkgkcce1NmjVbjaAzqoG1Ecg4PYkn6d6ErDsQK6ThQqGPC4ByOnbHrk1KJJ4ztk+eHjPqTg4/EEUkSxJMGZJItoCn/ZH588+9JPIjySGWANz98DGc9eOvU9aG3INWPMLh1V4m82UtJs3fLg9ODxx6VXeVJCu+NhEwJXdwvYHA6VYhkQJEQJIJAeQ7nJPGSB6expksAmZ0Z22s3IyMc4J4zgkcUWsStRzLDG8aMhyyAH2PQEZPUCiAxuqAMjAk8dyuOeajnnKtEpWRAoG1s+2MDuPz4xSY8yOLCPEuQu/PzL7AnnnPXpU3v5jZFAXLyHmKMAsA/A64A+pJq3MzJOuAf8AUgnkn5u4/Qde1VikYRl+5uOOSCTz0PfvT45yhleTO5ifunGB2H0H0pt8yE3YgR2IdJJQrId27cTjkAAf54q6kjhsFMSMBh1IPPUA+nHrzVFYzH80mHMpyM5IA9cfSrYiEqM671ZUy0eMtjGAfTH60PUSvYjaKBHcKyguB64z1OPxHrVZ1dpAA4YKucHnaMU+XcZIwYykYHL9xyTkfjSgruX5t6N0wMnHOAapJorVoJC6ANkrkdiefbHYU1d7jDyALgsUYn36YHpT2QzM7J8zgj73Hbpio5EDFRsZXjBJJfIzj9MY6Zq7uw2rD3SSIFxAEQgFdjgnbjPJ/L3qS4EGdjAHA3foByc9KhgkeUFSG4C9SMHsQQfX604jyo3Rk3kHkZzzj+QrITTsRxGOKU+ZuIQEA7SO+ev681JHbiWOPYpUHLc9CMYI7802VhGXSRGY7sjjjHoOeOKbETDIcBgQScc/jjng03qNOxKZEWLGwA5JOEHzD0HoPpxxUbs5QyFWB4+bPQ9h69KjE4CBQNuM5l6kjJ4JxSgvFb7Vf5id/v6d6LWBslmSBIEO8LgnpknPvTXCRxqAQGP3jk8jPYdamYusbSME3gHIX7oGADke/tUCWxSFiQIxjIfIbI5OAMelJsVxJd6qrCTc5yh77ewIJGQCDTxBGLiAsZCDklTk9uxpoJktpRlkaMA5OMnkcDp/XpUyMX8pp8ZjHTeQx9QR1/8Ar0J6FPQjeI2rlFKsrDhzke3XGabAvlTnOFYEDI+6B3yPcd6dMhuHWCNWJXJbIILcenpUzRCJAY0Kkg+anUg44HPQVS1Bps90/Yq8CH4jftCaGZIg+n6GH1KX5CQdmAgz2O4qR/umv1lcyyxNFEpMkpALL2Hp/nmvjH/gm14GXRfhzrXiqWEC71S58mJ2Tlo04ABxyN249a+19NhNrbgyFjIeTzn8K9Bx+GETik7Xn2LaCHS9IuCF2MIzlurdMfrTPCFq39kxuSSCT8uOvPX2/r1qvqcQbTWlkLBJGWMADnJzz9eK6LS0UWsESrtWOMAL9Bis6jUL8vUKPNVipSIfEVn9s0C+gUAK8D9RnnBIOPSvzgngGm+JdWhBZI7edw7NkHGe/fBPI9q/TO6INo652kowH4givzk+JenHTviLrlvFGwQT7uRwC2SeT2yTXy2Lio14yl1TR72BklLluZFw+/8A1ahUA79c9efbHSuq8KTZiHzAE/Ln0A7n3/SuRZcttdiWPA6AHHHUnpW/o9wIIFZWLHAz6Z74I4rlaSi9T6OLV/ePUNOuIywwwcYHPXPvXS2MpkYHjpx9a4LRr1XClflA/wA5rr7GV5RheFx+mOMGvPcWdKuzoYtx+VgDlfY81roxchuBxzyOlYts67c7y2P5D8KvwzByQpqGrJ6lJtGmkoADZDE/nV2CRRGhYkEZI6njvisqJgWzxhevpV+1lwVKkLjp6dMHrWNre9JlrUtRuEJxl2Yn7/Ye1TRyAhXbGcdun15qmrLNKyszFVI6Hg9TzxTmcKwGA0YHHp/+uo5r+6Urs0VAKlv4+aezkRgn5hmoTsK+pY/5FTYOwJnAz92osLQYu1l4yATn9aViFQk8jFPZCQyqMn/JprAsPu4A/Ok07FJ3HMgZFxjn+dVSgjJxg/7Jq4qIY2BY8Dj/ADioGRm2gkHI5+mDUWuNaESYYgjbyearsgVnJIUMDn09uateSoHHG3H5DoM1HcL8oUnK5/U9KN2DKU8IVOSMDpzVV1J4xtyD1q+0WGDgAMB931x1xVZmaRdmecnjFCjruUtEUJUMjkglm/zis2e1kjPmJlSDkcng5z1Fb0tuUXI4fHPNVZ4TLtC9V7LzmumlUdJ80XqYuKszovC3xHuLVobO8IIBCrLwOOnOB+tetaRFFf2kc+9ZlcAgrgj8COtfOVxC4JK5GK674fePZ9FlSxvCDCMLE/ZR0Ax/XpX2WDzBV4qEtJfmfMY3AJy9pH7j3qBgoHfBxVlSMEjByayLC/iv4VljYHd+VXJLyKE5LAf5+lei73PGs09i4yAhjxnFRW1yHyHwMGsuTXYw2xMuR0/ziq4FzqDk42ITndT5lblkJ07Pm2NK81YIRHCPMPPyg85P4VWbTri/c+aGCf3WNWNL06KNgXGX/rW4qgoAByBWbTXxFqUfslO10yO3GcZOP8ipQhR9vTHv+lWdoJxjd/nFKYQFyV6U00iJrmGQv5idAKGVScc4FNbMT+mRipVwxAwQAKuzi+YmPvJxGQ5ZiG4BFNlhJYMANuP4akkAVjt708klcZHFDdnzEpXVpblUKDx29x3qF4wADjdgf1qZ3If05/OpiCwAOOaduR8wl765StGgdenINDRKU7dTx/WlOEYLgnNPbGzLYAqJxsXB39UUmtwxJ9B+dRTCO2RizAACo9W1u30tPnJdifujk965G5GpeL7gwxl4rXPOB6c4JHrUJamtkkaWt+IRbwt9mUSv068A/WuWXwxqmuzF7pS0WeOoxnPQ4z+NegaZ4SttNiR5FE0xGcv8wH0BrV2xocADgVrHmT90xlOL905fw/4Kg01Q5TL4A59McnkZJrobWxtbEt5afNnO7jPNSyTgg9NoNVpZSMkdTyKz6lxWhM90A5BIxisPXdaMEXlRDfMTwBnHTqTiqOr+Iglz9liybgjAwM+5Jz2FVLW0ESmaYM0jE+v6DGcVSTuPSPxEMWjQPMtzdjzXycZOefXijzW+1fvB+7LZH5YH4VpuiOBI+SQOBnpWFql0YyrEHINddFpXj3OKpByXP2Ll/qKRwSAnCEEf/XHFcVobz3lpO+4hjJjIz6dR9fatt4JtRgYYIRQefwP5VB4YVbe3lt2HKMT83bPSudWTZ3L4Hyl7T7XdHGqhmkJOf/11v21gCqq3rn8PQ+lUreJ7dwSCIzz8vTPtW1DIhiABJ/H+fFVOLXvR2OWnLmvGW42O2ETkqOSP/r1T1CcTEQyYbOM7q0J3EcMjEYIH5Vm2sJfdLIABgH6Gt6dmuaRz11JPlgc5r+mS2ZD2bBSBymM+uSPaotE1cRxyR3LFXQc7+oNasgMt7y5MSn9fxFY3ie1S7jPlELMTz8vX8q6bSilHdPc51Vvdy0toiyoe8vSzliucj8aztat2t5hJCMLuyw7Y7k0zw7qLoZLWcFZUOc57Y45q9OxkEgC8Z68VlUfM+bojspR5I26syjOk0AIdQQCdrfj2r89/+ChWhsfif4RvVT/j50yaI4POUkJHXjGD9evHFfe0yfYLqQPkJIfl3Dv/AIV89/tXfDu08ftoE8qgXFh5iq6jLEEHjBHTr6ckV51TVe7qzrvyo/OO4iO4ytH8ik5UgkkdOh/nj3qq3lNIrwqFIHJ/wr3LxD8FL20hlWONhMRlX2E9ucjr/wDXrzzW/Bt7Y7pFgMhC9kIO7HIHsa4vacr5SlOLW+pyKQG3klk8wN5iA789+w9ualW5cyM7gxggZz/Cc9sdj05qSSwmRYikIjEgySU5HB65+uPrUMquEfKmQyDGVycYHIwBjJreNR393c0UYt8xYtLrczB2LMvb+9n0Ht+FSTF7iSIunlsu77vXGRwefrWc0e2Z5CnlPIBjoSDznjsKmeeQyIQocEDJzgHOec471spOUjGScSbyUjuiTISWJx2zxkjOau2d/facqG3Yqwbdy+EXgjPIxnFRKxuPmyuFHy+YMYwMcHHNMnkzbkKfmyCdx49Bnj1OeKtwTXvFRnKC5oux0Fj8Q9V0qeNXkF5bucb4yFYZ7kAYI9q6bTvjPc2wjMg24Jwc7W59MZBxXkshuWmQAhGLbRNGSo9wM9M+9aNiIwm1h0XG3r75Pqax9lGfvGn1icep7tpfxrMsccq3IQMeVdDnvwQQdvfnoa6Ow+L1vJF5kzqNwyG37R6YGAa+b7JgzOpjhDqRt4xv6g8gZGM9/WrN9b24DsNwQg4bOcdeR6Vm6Ckbxx04rlPpu1+JUE6eYsyJGP4uRv8AYGr9r8Q7N1d5JSoz2IOfcnjFfItt58M8l0LqXKAbcyE4OMZAzj2qjc61qPmyPHczwKr5IQkZ5PJ749s1Lw6fU6Y5houZao+3bLx7YuGia4xFtz8x+X16jvVqw8RxNdr5co2OCgPADZ6D8fevi2PxPrWnJBJb3wZs8oUyGz1yPT+vNdXp3xcvbF45LhVmXA8xlz5Y6AAAEk8n1Fc08Mvs7nTHHwl0PrG1vXl1baCCsY/i64PA69e9dHrkEtxo8pyFdcSAdcY4/ka8N+GXxKg8V6qIo5QbkqFlifIIOQMjPXBI55HavdLaQ3Wm3MJxlIm5zkkYPb9K5W5wfKevTkpQ5je8DuhtI0LAeaDlfxOB+Vem6a6yxgJlQenb2rxnwRd+ZHGCNoXOVI5zzjvjg17J4ZkAhjJbCEfxAY5JOP8A69YSTv73UzSZ0sW9Iz6qaIw7PuZuB19cU2BxsY5xkn5l5qQKGkDZBRffvg9q5Kis+WxtawtxIETdwBnhvXAz09ax5FIQvkZJ/wAa1JJC67cAAHrk/njFZFxMWcrtGD/nNebNWOmCsjNuJ3jYggsSPXpgn+dVbi5DSKcHK/3fSpNQJQs3BwfX8BWfFKS5YYORzWMrNHQ0n7xNOAzE9snHGPzpu8BWHHI5+lQC5KORksAfu9/wpkk4IYKff/ORWkU7IzSNJrRXRXI5K9P5Vn6hpKTxEDI5P4enatPR5hdYO84xzz27VotYyDJZSnzHHuO3PrQ02zKS1PH/ABN4Z82MhQd4GQ/0zwDWFomovbSPY3YPmRn5cg8gHnHv+Ney6lpUbr8wPX07ds1554s8KAKJEIWUZK4+9+Jx19K9fBYt4eXLLZnl4rCxqw8yvLbRzlFcZJAJwODz3+lYGr+DbXUjL5sJ2ck4x1zgHHXnvWpompuY5Enj3SxHHHGBjBPPcn6VqogLeg/i3enbNfW+7UXNHZnx0oTpScZHzn8U/hXDceH7tolELMB8/BKkHPBODjt3618ezROrsHUxupIZD1BHBBHrX6f69o8Wq6XdROhkaVXXJGeMEbunFfnf8VfB9z4O8Z31rMrLG8jSRuc4PJyM4wTnnj1HrWEafs2/MpNM4p12YQ8H/PWmFDgH1qZ2aQZOOfbH5GoQBtzjjNWNiDOau2WozWmFVmC55waqKMt6CkJCk96CoycHzRPQNJ8Yx+SI2LlyPXgY6Hnv+FdPaXouUUxMu5gWYLn07nt07V40jlCGBORWzpniC4tJUXeQuc55yPp7VxVMMrPl6nrUcfJWjP7z1u2vCQeQcnPp7DnjGKljugEAIywPPHX2rntK1a2uYSZAuzoWzg5/lWmikRkHkAkjJwQM8D3rzOVRTjLQ96nVU/eizYikDKqBxuJznoAeeCD1xUNxESZAjLHFtz+PJPPUVWsp42ZmY43DnfxyOO/Of51eQlmTGcHPLYNYJQizovzJdWR20koBQsGfHPuR3qxmSBWIc4BGU6dx70KgmfKDAUEt03dD04/GmLFJ+8fJdQO3y4yR27nNROSUn2Y9Ui9Zam0iKrDDAn7vTgdTW/ZaiY4VBIYZz6n6E1yBCKzk5QM2flPX36etWYrh4FbCloz1f2+lROmpR54s6qU2lzHeWV+kxMbBRvGRx1GSDniluLJQA8OACfu9q522vgoTcwQn35P5dK2LS+MsSnnaR6jB/WuWUW3zdDpclJroDEM4UKqOR17UspdplDkeYF+8B8vB7nrV0RRzICAVYk57/Sql3bS2zxklgGGPb2qLKL91j5Wl7zGyQBHV8swPb14PWohMzFctgj0Hb8amK+Upfh347cGllZJRu2bWxx6e9UpWXvamdpfIY7BX5wGHU9wO3NNljExJwdw67vToD9KeQ0UbZIIx7c/QVLHM7RKx6g46fzpOd17pbfMtysCbRh/HHnrz+uP8ilNnFcgEZJBzubJ/D/CrM5d1kACnBxtPsccdKqXAMSAxEAEc9evfHtimu/Ui7iRBXtI2AGGwMjJ5OakjclgG2rkZOfTk/nU5cOrAYXIznjvVWWMggAhufurk5z07YrTnXw2Jldr3diZ4xKMmPLdd2enpgD1qqF8s88Yz2Pr0NTRXDRMoIzgH5cc9/apUtBO6yZHzD9Md6adlve4oxUSRJCYgXA2kg7sY5+oqy1sUQtu3DPFVXQQRpGEPkqMHn8vw96dazqxwxLZORzx29a53dP3UXFpX7koiBKqwwWyee/8AhUcsBjXehyFP4Z//AFVpxosynjrx34H1A5qC5jEbsh+cDgenp+NTGdpcpooJLmKyamqphSN390d/WoUvCxOWLljz7VmywSQzkAcEn/EfhVhELbMn5lHO0Ee/WupxS+Zg5ts0ftHkgkksQB3/ACFTicSY2sobOST69aoEiRModwI+7xxz3NSIpVV+n1/KsXot9SuZs1ArKh4BOO+KjubITxLhV6c7umfSoYmkcr14J+90I6d6sm8QAxpjDDP/ANesbuBslGSKMsLWu05IHOB17dsVMLwO6A4AK8lhyMenNSSsGYHIIB9ef5VVkti7lgMnt+PWtoS5uhjZxfu6lllilUjj5gT3GDk+1VLi3ZQu3AAGc+lV03WsgTkkDP15/lVuO/V2KmMgDGd3QjmtGuUFZogAJj4Y7Bg7u4x1pkcgnYHepb/ZOCO4zVxoi75VQVXv049TVSS1JZSow2chx3Hv/Sqjy2fMYTTb90VCwGXKk5/HpT4EZgAhAGSOnToemaZO5Vdrnc2P/wBeBSxAsgKNl1/hHf2pRd9wSsTlmeY7j7dcc9s+1PMjwynZIGBxx1z9PSqz3AY4OAT2PUfpStHJy0RwAMjJ654x9KFHmfqWrNcxaaYSJ9xWOfvY6evWpChxn73AHHGAKqI4mC9AwGPrj0qQXBiBIxKSMfj6ispJr3SrllzHcD5gAwxk/Tiq8YWFmKHcrdKbgzFygUEgEqOgP8qmjURjkj5jSUbxKWvukLu/mbhuCgn5cevt7Uj3RfAYbWPH6/rUxIkchgFHp61AY13Zds5HHPX2FOKt7sjOTsXzKHG5eNvHNQhmDKcbsH05/wAaYI2RAVLEenFWIpo32hmxIo/L3qZWjY0SuhsQO4AjuQMdPXPtSIVkkYyDC54b8afuVnYKM5BOfz56YqvDPkuGGCpx0HI6UlJu8Yg7p83QWe0eRVMORg+p9etRF3jkw6sMHHzDgjHNTtKYmOQUJGN1LO4lVVc5zyMfzqk5R+Il/wA0SKSUgRkqAOuMdz24/Snxz4yc54PHb34qOWBlY5cMG6cmqsT+VKSx2nP9fwrWMU4h02NImJWVgAM847VHKBISWAbB49R16UyKQ7dw+6eD75qUMh6E89Of8KifNH4i1r1GvErpmIbdwPv0qrKzqwUEE55T1xn2q0GKjJAXg8KOtMVVKuXVgSMhscZ7Y71UZWXcHdoILhmyDgfhkfjVqO5MmExtjJ28Dtn34qobdlZAoZ2BJJzjH1podkdVJAYgke/tioUeboRGSj7si+9qkzHbjIP3eM/X2qtNayW0wcsx9Nvt6jFQx3DCdtwOGPXHTGeM1d+2iYgnknOWweP6YFK0oehejfkNhlkmYcKv+yq9OtPuWC7ioO4gbf8A649qa0YmyUbGABt4PGcZ/GoXBhUtIp4GPlHQc9qzUb2lEd0l7o0xkkbhwMN+PWmuhL5VVUHPfue/tVoRb2XjjGdzYwKieOXamxQVBJLdzj0pO8nuEdfdKkoVMM3zMM/Qn3GKLWUmVm3ZU/wsOO9TytsPIBJHA9+9MittxKnMZIOPr3rTlSQnuJJB5xGw4IHHpzz+dRzB4xxIOTs3KMfnTmAhTy0QhicF8k84HPJpqFigGMMp/wAkVUJX66A4psa43HBzkED24GOc+tQGOJyUCAKDnt1/+vVkqIofmBBxkqv+eaQqsqowAzkfMevp0pNqz6jaSiZxjks5GaLCEH8/Yehqe2uC+PMAWQHp3P1/OpriFYpzznByVxnHbrUKJGWIzlifxHPrTUozhtqZpNonDxSo7Y+YA446H0FVgPKTPJ4Pbp74psloYWLQu/A6KTz7cU+3vo5FCSgh/wBR26mtYp8vu6lN83xaETx7mGSWjIGfapySpMZUhgOp7+nNOVxIMAAgDCnrn/69KN0h2nAwD/kUJ3aJs00NKs0ZXBKsMle/focVItmkqZAEbnv/ABUwQuiYOVc/jU8MyKoQqw3H77dz6AgcV3QfLHzG2r9wYSR/LnKBcZx7cVILgSHa4UsAPm6EU4kqQqPvQnqpPHHfIpXtFYIRk7uPY/WiMlpzGLTTI5J2UblLTYONuOfxPbFG5MKCQDz8vB7Ur2hgUFACmCDtPT68VSkAjRw3U9dvBz1qW4y8gjfUdeQJcRFdrbiR939OB29az2sCs4I/dkDOQO/fv1q/DKoiCByS3fgc5J/QUjSh3Cg7nJ+7jt3NQnZ8qGop+RlvLNaMqvtMZB46E88c1at5kc9TuUZ69+1PnSGZ41bLEE/l9e1VJdPKszjcoz0znntjPt2omlK0SnG77mk7DZuGQWPPXr60hZ1OwFSWHVh6f1rMN3LGDkHYgPUYzg8Vet5lnVAFByMDp/8ArrJpxfvCTY6ZRLGUjLAkducVV8iSCZcEhSD83H1ycVeQlXxG4DD723p2FTLBujMb7UIHOeevahSSRm1zeRRUgkBWG/pj+uapXKmJ2bYWTHOeenStb7GHQNFt6fdbsO/frVOZCqtlGXjHzE4OT6dK3pzSkuYx5brl7GW8kscO2IgqgYn1GADn/Iq1ZXTOi/aNhZhnCjGR2/WpTbiQEKyAjgpk9xz/APqqOOAspUgqF5DZ47VvJ3TOduUehcjjWRCWwvGePTPSoZIDGD8zAscKcZ7ZxxVe1u3UvtBLYJPHGenSrVvdGQiN2VgDwF7HGO/NZpODaSLtzeRXeWVSVjXnBz0B47jipre+JdA2V+X64744pZ7dZCWWQhlOAfY9qpyWLxDzNpZlPX1GCOB7VonGS5iNYvuaQucuAoJUD8PX602RVDAMAWHKtt6+x+lZ/nMkodvnhAwWbqPw71LDqIKOchsDlPUY/mankdhNqRPteCPI+VWPKkYwPr3OaazlXRQvBPX25z2pLaUSxiVt3PVFOR2xxmgOkrSI6g/L8vt068/0py0XoXy26kizpJIRgeWTkcDjjrULOiSb49oyCD9eRxkUwRJcSOu/YFbqOo6HHB9KaqyKy7iHAJztGeOufxohJL3jGb/lEa8KyfKB82B0PPuKcsIZmfcPLPHv16H1NRNJGVYMyxgnhVODnrxjtmnqhBVQW3Z5bsPpWr230He/yCV1jl2eWzZJ+dT908c4zUzTRMoBAQ45wcYP8uaTmEZCqXJx/iTxVeSFLplKgqwJ+fnafbg96ysm/eBuTfLsiDVwVTJypICq38OP6nFcncSrFMz5VXV8Db03dMEH1PNdbqMjm12SoDHwQueQ2SODgc4rkGlMYaI5ZmySOmQD1/D1rqppNbaHFWSbSiVZZFkkWRgjSxliG6kZIzgk8ce1PtwgXYFKkBfmbLMM98Z9PeoJo/OfI/dLgd+T2P5U61YQSKhZ29CeeM9Dk9/6U6s4pJRZ0pNWkJ5DosmAS+7O05w3JA7e1V4NRjIZLiMiML/GOCRxgH09O1bjRCYuwJJjGTjAwCMZzz371Tv4o5LN0jC+b6OQd3T34/GuCVSMpcrV2dKcrGLdWpKiSLDKGyuMDGcZB57VBBemBQjL+8H456nHHXNXlneRSHUruAGFHfoeKoXKGMIRFiMjb2zkdyQa74ybXLLoePiMNZupFepsG9CGORSGTAyzjnHIAHpg/WpZLqOOTCBsOD8+BwepwO/tXLQkLHIqFmZv9vABx/L/APXWvpk4kiSCUK5JAypPHOMjNJ0bNS3POpVeX3ZF+8mJgyowMZ3Ywx7EYPtzWAt23lvCIwV3fNkZznJwPYeldTPALqBE7tkHt7ce9ZMOgrb3a7mYMjHDOe3PsOv0q6dWnTTclqVXTv7mha03VZrNpGkTduXadnU4GATn0pi6wpvI2lbylDc7/TB79PbrWxpVjaXiypMRHIpyCSAM8gdev0qnrfg+VvnjlVMZx6Hrg9Dz7UqVZc/kzlrUfaRUeop1meOSGWNnRQN2UO0g88ZH58Gup8P/ABhu4rf7HqqQ6jZSAbfMQ7x3B3E4z9R9a82uBPpzrERujAy3OdoHBIzzn6fjUxUtAVZGlUgkHhcZxjI/l9K9L921qcDjOPu72Pa4PCfhrx/aRzaRqi2eoFsm1uSBzgjC8ZIPHAzXD694F13w9LKL6ylRQMiROR1wD279xkd65CG6W0m3WxeNhk/I5D8DOcj0r0Dwj8aNV0mOO1uSup2Kkh4bzkkEEkbsEkZ7VhzVIe9HVMxcYuW9n5nGRq7scZ3AYdcjoeoPbNPjjQRbTswCOhPI/DjNe2mx+G/xLtF2XbeFNUkJkCCQJEMnkDJwwGOMgdQOa53xN+z/AOJvDKPLDGur6UwzG9imCvOQWAJH1IOOnrRCtCb35X5j9nKL5mjy1iqRpCyqACTjPrjn3p1s6xsTuLbTgsvRTxgY6jis63BDgyZ25JHqOehxjgVoeesSBioYFclQPrjOB1r0knC8TtbujotHvZC7xoTkDheOuece3/16jvojZ3If94JWLfIpOOoJJ5/mPp1rLtblI523Zd8L93IPBBGMdfTHp1rp7lTc2knkgSTsDg54x3+tb2SiuUwckiDVrpb3R4Zsozk4OzjkDuP89a6rwdrrvoV1bwJCZjGPMuHHzIcEZBPAJ/H2rjNHyJ5rQgZlIBdvUcjH0J9Ks2TS6RrRiLboWfJRSRuxkcjHY9uldVNppwva5k7SfL0extaXdX0WssGkJtxjY5654zn1BNekoY3sXe6n+0SAqSmTlunAA4AGOprkdSn8nRo7sogbA+VMhE7jHGck9qh8L6uL2WWO53F2B2+VjOccAg9vpzWsJSTdPqhKPPH3uh1WrO2o36ySEKgHywgcAdzjHJ9TWFqckQfZENkak7n5BbvjI/L3rpLK0CxCW7kWCM/LycOOCSSCOM+9c3LZG7hmmUCG1jblz1YknAH+PrUatuMtDJuKS5ShEjIA8kigMvU9scjvmsS9Ki3jOC6MxJiPO49ycdsVs3ASW8ZpCXh3Ebf9nHH4Gs+a1LqxwPlJwmOBxXO1GUlqa3bXMZV8w2KSSFB4yf4fTHXH+FZc6swBU+Z5an5FwSRjvxmteVP3gMixzuxJZXHAOO2KzLgtI0sqAZUZLq+Aqgc/XjFRPVvl+8tpO2tjLuFdJZwGM33SeACBgngjsOnrTbmEDOZMqwwMYPbP5VOMS5kQB42OA7cBsckge9Rz25EpxECVwScjg446HpWEpW+ErluUASZAgTAAJ+p6Y+lRu7SMkSpls8njAGQO5zmrEkQeItlizHJ5z9cDsO1QxqGY4O4EkfiOxrNJP3jZKyIZo4oWG7cMEnd29+aLqQBwWQYLcYyMe5B68+mKZdMJnbzCVVuqAA5HcEHtTUhWdQwRyoO4rycEDHGenH0FU1f3pEJtPliRzojXEZLHKjlf5fjTlDGRH2BCQTsxg9xnOKUIXmG3aWIyRn5sYHbnOKdMYUaPCglWICHOBwfXsT+dS2opFWblsVQzrnzF2jnHIye+OKfGgkCu5wSOADnqM/hgVKzsy5+Uru54AHc5z15+tRsyyEHcVZcZQj0wOefT3qW+Y0vb4kR+aol5DbVVgV2A844Gc/5/CmRRzyxMMqAASNhx+pHNSQiKedUYDzWPyrnOTj39qkkVjI4IMTIfuouR3yemKez3IabKyhoURZJQ2T25J44wPpRdRLczBSSFGQflBweMEc9cZqVLd7ZVKMJA5J452YGeR2z2x6VGqG5JK4BGPmOe3Xg+tTF6sSaI3kjijAzgMQpVcBsnocVFNAJYyZEIkH7pUyODxySe3+FSBy43uhG4/NgcjqCf/rZpWtH8hJJXOASY93YZIFUpKwne6iRsXMG/cu8FcvyAcYGACeAaV41mRRuyQSfkAxjHPPXvTDdMEWGSEK+MFEwcnOM545/ClmRkULgxrg/Ivr6HFJ3sW3Ze8KY5ShPnBV2Y2YyT06c5z9BTMOzxZBBRv3iJ0YdMZ4xnrxRFK7ZjyVKsNzZxlTz1PXt3pyTOWIUbvLUBc8noeSTk9PeotoUmmiASFV2J5iSEZ4AxjPQHpn27GkEYCMZkdM884Jx15x9fTFWHkJi8yWHIZenXB4/SmiVXlMjqTjgcA4yO2OBVxuxuNkEREUEUVvJ8j/dwep45GTwPeobsebJlZcovOM/ewOoPepImlFq58lVMT4CJ6Z5689yeKQRBRuYHjJx2Hf8AM0kgTS6jWkeCNclmIA3ZHTgYxzyO1SAbUGVUySAH58e/Xjr0psRR0ZhIVcr15IwSSOMU2OFxJ5jHcrE5bHQAY4J55/DFXeyFe9hpubozeXhVLBvvDr75xgY/WmTQsY/IEoaRicsvXAOcnuMg1NBGSzSLIPKC7cE/Mc9ge1QkSxRrNbgrkgbfQc5JJ/xqU1H4jOzuCbWlkKcBSFbnB6DJAzxz+dLK0ccwR9w3KCH/AIQAeoOep6GlSZW2llQuwPz529xz1xxSRrJE624WOTcMtv8Au4GCOc9/T1paMG7oLiFIInk2lo2bzPkz64AA7DNKIGeV8LEir9WLce5PJ9qZEzQysrnyQc59MZOAM+ppFQXD7XMZAI4Ofm7n9PrSs0mONre8S+QVn2ybUjUcrjlTnpjjPpSxgKzOdpZSfm6Nj6f41FcKIIMRkoFO4kc8A9Mjn/69NtZR50bSI29uBx14PJpwWha5V8JKnmtG2WKqoyJIxyemSAT2OenWlMkSRGRHITjDvkA8dQKHhMUbnJMo7LnkdQOM/wAqZPI4kYIsbE8jBz6Z6nt34pRnz+72BpxQKVEpRQHdju3Dp0oneUQszRN5Z4Y4APvxUboRdI2w7cZCgYzjNTSrKH2ELsK7WUk55Pft2/Cm37y5SUmlzEax/a4vnyqYHyseePXnmiEJEShEjFQP3mAAuM54I5/M0y4iFuxDbfLYkKxzlCeue3/1jTEt03GMKZGiUY3/AHBkD356/hVNMaab7lhijoWyGKnO4cDGDjFQvm4QA5GFwechiR39MUkivDK0ZyrKBlVPynjjA9vanrfRTIzZMZ2gb+AO3I55P17VmrpC0uV1WSFI4hIWbLeZgErjnkkj8ammVQEjDNLI4GNiA8HqfwHrSALLCHT5GUDKcYOeufWoHgQzn5hGjHjgDtyAM5P6VWjBMknilZnjkJ+VxyoAwOCcEf5zSkhkG3LqGP38EjnAwT0GB264pkLm2WQSBmiJxtzjIz3A5xTlgTzlUwMI2blkJGQCeDxx+HSqdkgdkLLOghJGVOckv8wzxjH/AOqpGkE0ILjzc4+YfMoPQckcHFV5IWgQlyBGucrnJbB4x70GZ43DIAFB3HZ39e2fyqWk4+6PmuxsqZk3Ov74sCr5OMdOew6VEYnUZcBmJx8hDemDjNWr2KVlIVGjXK/hwcjp+uaeCVuTNIF5ORnPXHTA69PaqSVlqTa7K8MnlxuCjMiHjjn3GOw608MbhsCQJEyYO7AJ+vsDSugeLaYPMOc7v7pIzyeaheV7mDaGCs2eDgAjOME9aVi3o/dJZYCVfB3kKpGwDoTng+4yc017IQDev3Bg9SNpwBxz1JpivLG+4vGoWMAKOeAMY5Pv1p8sxQxM58t2GGTuRg+1NaMlq/kQmZkjLECViecjnvgk9ak+zA23zwSQBD/c4P5nn600R4nMhYPHxtWXnJz046DFOIO2WRI3bJJ7428k49MUXuNpsrKimZo/ux8/PyPbr0x36Va+zC2X5t8jkjDb/Tt06EUiSwE7j+8UjiLBwPYn1z2oE7qSqRq7SMBkHOMjOPQf0pO7fuhHcY8zxujAICM44B7EAc/U8+tPt7g/KCod5M+Zx93qAScd81VYq5CeUwYDr1zzyPp+tWYoXwCm1XZT3BJHU5weKLX+Idk2R/Z5Ii1uiLKOC0mCccZ49+tMleaR87djBR/slgD1/OiMFXAJUM33txO7H/1x261JOioIlErhAx4weme/QYGKTtcmzsRqMyplpJVOflH3geOue39KfdypO0aE8h8HA6deOmKAAYcEFXLffwPu5PJ9/wBKiR9zsI9xdjy6nA55zxRuwW45kLxOyxcNnLcYQZyAP/r05RKDuZuQewBH5YqFizq0TKIwp/M5xn64NLEVjR97FWIA744zyRj2HFXpYVrstF380+S5kMgAyRjJyMgc8d6msrKe8vLewijeS7ndYldAS2SQCAB1wKiVkkVE3kFmJC4CnPqMcD9K9g/ZO8Ey+O/jx4fhlg8y20+T7UwwSmVGUDHoMnB98Gt6EOea7BN8seY/Tb4CeCYfAHw38OaKqBRYWkcchUBQ8u35m9OSSSe/WvUoULL5jBm5yF46VR0qyRAsQXCIMc85Pua2XkbKxgfJ/dx2/lXSpPnfL1OGaco+RBrcbXcdlHnZGJVkb3wCAMfjXUWarGu7H3ePl/SuXllWTXbe1DKxALFV7cZz7f410MlxFaRIGAMp6bfT1rkasve6m0HdcsRl5M2GDj7x/Cvhb9pfTTY/FBmUsLYRDHODljkgc84J/X0r7Zmhl1S+MjuI4IyQE/iJ654r5c/bC8Oy217p2pRJmLzPLl5wQpDEcY5OVX6AV4eYQ53CW1mejhf3cvU+fX2hk+Utk9eee2Bnit6xcRBSo+RsbV7cE5z7msK1ZJURz0UD149K1kmJKKz+VGAMd+3UHpXnys/dkj6enZI7TSrgE/Kqr8p3ZGRjPYfWu50m7M0S7mBI/Tt09K8s8P6iyqQ5HJwdvTHtk816Do8oK/KqkkZC8YHc9KynFKPodt9PdOytthZWyCMHheCPTNWpZBGoU7gx47/rWPaOkeFbgc9evc81eEhO3Zz6D+dcUkm0ao3ThYjHtwjcFl7Z71owMRGMENwcNgdKw7Nw0Zz1HBrSWYCILkrkcN/jUyaVxXaLkdwSWBXOT/nmnqxcqMbuenPT1qjDJJGGTfkE9hkfXNaUSssuQONv6e/asLNvmNOblRegACAMp61JIo87aCeRjdye9VklMRIYcNz9PbFSwy7U3jksf6/pSUWK9ywsALZLDcB/Fk/hik2mMnI3HNIm7G7cAef8ninOz8ADOaHcaaELhRg4BFO2lmJUDIU02QgknHb71RCQqCO56VLSXUu10PQhkfcA2Dxz3qGUgtnBHHRvWpigIxjBPp1/GklU4w2SQfpis0vMNEVjGQxfBY4ppTy2ywBJwB7GrflBmLMAAR0/+tUN0okDLxg/pUu6+LqJO794o3KhCcZPNZ8rlSX4RcVpzLu3YO444+veqMsIMoVSB/ICri3YVijPHvUYBBJ69qy7hFTLEncCe+eOlbkqEAkjqT+lUZrUsGIQEnv/APXralJ03zRIlFSRreDPiBc6EiW8suY/urv/AIeeBj6cc17HpsU+qxxzu5ww6N7/AEr52ubZCMMvUGu4+HPxBn0m7hsrtzIjHbGST8xPABPrX1uCxnt1yyeqPBxeHsuaK1Pb7PToLRRxnB785JrQQBQFVVXBrNsb6O6jEiEMuAeORzyKuxyBhgdSa9O1meBJu46UFZQ4IBq1aXYcEMcEVHgLGB14/i61H5QMmRwxGK15lNWMEnF80TT80DcAQMCpoyu4E84HNZQZu+eetTi4IC46msmmjVSuXJFDEkAcD9aZE+wncMkGolulO5TgZOc1C1ygdcMGBGf84rRXa5SWlH3ol6Rg5IAGMVEJAoKE4HTPelSYqAeOTUVzIq846H7y1VNc3umc5JLmJ5owR+H+NNR1VRk5IFQx3HmgBsk0jOiSbm45wKpU3ZxkZuorqSC7lCRMwGWFZUYvL4HEbRgnHJPGe9a7To6j5R1psjDkg8HqtJP7Mhtu/NTMlfDVukokuG89weh+7+Fa0TR26bVVVUdFAx/IVUa75wd3Xjj0pDIJBkYpcvK/eQfHrfUstc+Y2OehqnMShznJB/Cq87mNsg4UCmS3aKmXbAFVrD3o7Cspu0tx7X6opVyFwSeaw73WJNQmW3tjld3Lr24PesnWNRudVlmgtlZEBA3t0Iz6gVo2CpZ26wRptAGSzE5J75NOdO65ojhVdN8stxsNklpcmdgZbhh1646e+KuI6PLlgQwH5VGqC2YFskkfepk7kN1HHtyaw1Ruk5P3iC+vQu/kBVB61iyRy6jK0hQGJQMH1PfAqxcAX14sKgeX3bHHetq10xI4Ai5CheNv+e9XGSixzV4uJX06IPEMKG7H/wCvWfd6RJZXXmw5Csc/UVrCI2boVyVOf/rVfRkuU+bHA/h70Tg170djOnV+zLcoWN1FcQLHIoUgY61MIjbDplQc7v06Vnajo8sUqyQljg5+X05qGLXiS0T7VI461UJ3fL3NKsU1zR3Llzdi5mVMMef8g0XcwjjEKnBY/h+NVI4ztafIznPfFQQztPclnb5Rmu/2a+KOyPI9pJe7U+JlmSNbaxkZ8r+HJPtWHDGbm8M2CACODzWhqFwbyZYxk4/u/WlWKOGLgckfe7Z9Pwo5+Re9uwdNVZ+78K/FmF4m0+RkM9mAbhVyyDgn8fpUOj6j9qsgXI8wLyvTDdK1JHMmRyFUe35Z9K5jVo30rVY7kHNvIcNt4zzzkVzztBcvQ9Cm3PWQ/wASRedZt1LAZH1615p4zKXi27Squ7H3SM9vevTb25RwXONuMjoO3HNeZeJ4nbbMcnazAYB6cn09qyWxU39k4u80a2ulO8KXJzuxyfYj0zzXJa78NrO+G426GYnkjrjoATkZ+ldzscE7yTkHrTJmLmNASFPGe30PFTKgpsx57I+bvF3wVSNZpI4pXdR8z4HzDJ9AOnp37GvFfEng6XTZHZEdwScFM88HtjAwBX3jf6fHeQOCRkcfUen0rxD4i+ERMJlMfCluVGS/I6kegH4VySw9nzRdjWMmmj5FkQMjZDJIpI+bgg5wQRx2ptyjEoy8kgfOB2znH9a6bxVog03U5Agxlup6HuR9QOn0rmri1aRt6SNx/cfBPrgdPSso6Pc65PmiXIg7SKpJLj+JQOwz/LNE5DkZXluODyPeqtspRy7uCisTuxgnj29/pT1XzI0mWUtkk55Xk8dx2NehfmVzL4VqjPubXbEylmXDcHHU4OSfer+mQmFApYJj+P1HtVC7WOK5ZWdlXp1yB9BxzVy1lEkBKld6/OOuG5xjp/Ks4q3uky0XvI0o3RZEXyyCOeRxnnnP1/lT7uNZbNSWI5wV6fjz9KgnON4kX5h/dBJJ68ADIz2qzeFDLglSdvQDgDJ56etbK8bku2hzzXj2DPDEwkRic5BJ29B/uipNMjMv74/KRg78kjjkZ9ceme9Olg866cJGTkHcV44+vXikt3TTomjLAnkjk9cHAyRxistWPb3ia5uHkUkEhXOB5n6AelNXMDvGigIFxlu59Me3rWLeXJmYCTcYwfx9vxrVneR51VjuLY25B+XsOenArnqWTNYLlfunWfDTxAfDnjXSbrkrNMsLc4XDHpjp1Ar7b0G7EV6EyGSRdu5efpivz7iT7PcD5tsgmVi/QAg5z+YzX2b8OfEMeveG7C+hwxZAdwzye5z065rirJN8x7+XVW24yO+0aSOx1uSJc7Qx6++cV6z4a1FZYgrMCAPy9q8e1d3t5Ib3BVW64Ht1AHNdz4U1ImFyrDdjHqCPX2/GuGUb21PYSu/ePWYHUhexx93jHt2p8sxaNocDJ5z3xnismyu/NKliTgA+3T/Gp0uwbhgWJ3HP86560ZWLirmrHEfLCuwyRycc9ves+5hwGbqp4/Dn9a0LaRZEy2GJHr0HfinzwI6HBAB/+vntXnyi2b2OTubJXVwM/d45/wA4rnWRrYN82B0A7/hnrmu3vYRnYgKsB9/HFc1qNmGLjHyMPf8AP2rkafyNotXMO7lGx22lCRjGOSTz1FNtGE9vhWMZXqvrn8aL8GJGG0r/ALOS3HscfyqjFdm3kOD8pHryPpXRTjdKJDk0zrvBqm5aRiQQsgUY6D613WxWhYMuQP4f61xvgsxraRbVC72Ztv44zmu+tojJEeMBRz9cnNdLoHO5XbMK6tSqrhfmIOStcxqmniVpCUJB4/Gu3ukAJADMM9P61k3Nkjkh146989TWcope6Vypni3jLw29uWv7VCHXJkXrkY9+nH51DoupLdwkDCMg+ZOGI7dSPfivTdb00zW7o2NgGB34P1ry3VdLm0TUftMKt5TMdy+gGcHp/n8a9XAYp037Oo9DxcdhPar2kd0ayODvRlypOScD3/CvI/jD8JLfxtbErBmXaVYKwz0PQEEZ7gjv9a9RguFuYQ8ZBYdiTwM1NPEGXYrbWC5Az+PJr6JpT6nyNSLXu9T8yPGHhyfwvrUunznc0QHzbSpI6cg9CDkfhWMhQjklc9R617d+1TbQ2/xEl+RIhIrSlh95iSCR9MnP1z614m6BkDZUYH5/hUWsaRvYRUj3Y5JJ4H+RUJRhkYI5pVwGySRjpVq0heRSR1PrQ9ClqVw67MbQcCpLZBje33R0qWW2CgE4yf7vY+9RbBISoYKAM/8A6qV7lWsy3HcSwSptkIjJ+4p4/LpzXWaD4wy2y7xhMD3IPT8u9cbGypEd2SccHn26VFHKVl35zgfjWU6Uai95G9OtKk04s9gtrqC7TEcqBB/FuGScjHJPNX45hHh2JOeB6CvKNI1o2FzE29TGRyMcg8+1d5o3iSLUwySAiTcMPn5SO30xXkzw8oPuj6LD4uNVcuzOoSZCwDEBuDjByR2Iq2ZXAbEZkBPO706Yx1rIjlcvEVwQrEc+nsfUfyqyl8VlO9FQAfxPwW7c84rndJNc29j1YyViaaAsQQ6he2Ac5p8DOhEXLYXO5nxg8YyD29qRWAWQqSWJ+56emPapfJSaPYxzknnPPrg46YH51z8zt2Kild6iwBw2UYoQxPzevqM9KsR3BlhjWQsy54x+PJHpVCSORPlD70A9/QDkmpbcGUhOhxj5PTmkuV312L5nHodTp+ovboAzFo92C3rn29q2oLpZ12jDKOu7n6Yz0rgbeUo2NxKg8KeQfU8Vs2uqCNhsY4AGe2T3HNcco81pRO2FW3xHRSQCNv3QJGSOevfr9KoqXEudoPXj/CprW9AdcjG8Zyw471clt0uFypC89fXtgZpTSivNluH2o6oz2AfbiNlzyx6DHPt6jFOMBMZLEgAg+47UslmFLIAQ5P8AjnFMQYY8YweT1zxilFae6S1Fr3Rbd1gkVfmOeBuP5mpprUFt2w9D34/LpVeSAsQQwdlOeMdO1SQPlQzAsD+n1waSuveuZ3fqM8oib92Ap/A8fjUKzMkreYwGCNv1rQhKFgxHLZ+nt7VVnsW3GRMHnn0x7e9NSUvdkXNXfuodNaiZN/O4/wB3qP0qF2aOXG4qx6D0GPUelSQB7d9w/eRg/iOOM8VYBW5l525bOPX/ABpp8r3uYcrbUhEYOhTcCR/nBPeoZ4RCF4AJOPkHA756dKmltWSYbt23GN2O9KswJCOep/iH6UR3Zpza8rVmQwXcgk8sShVzkZB/H860Ip0cEMmQTnPOPes97RZGRo8rIvIX+tRebLZBd2SrdVzzQ0mK8k/eLtxZrOqjlnz/APq5rOjEsZkic4xnHTr3rRgnSYbmJDrxj0H/AOqluLRZ0aUPjJ/KtnJxtHoU4pr3dzPgACfNnIGemPXH61LuaZUyhGOn9e9VNxjfYrAgnn07+1W2IlhCnKNnPzdsGofu+9uYpblgHYgIBy3Hy/TvThKzR5JAUADOBnOfWq5XzZOc5Xp7+ucVYZSoTdnBzhMcH8RUuyXmaK7iNlWVCxILqR/nHFSpcAog5ZQ2eeMNjp9KaZwyADGFH0/SpEiDxnLbWb2/ziqi0orzHFP4YivGr9MBhjG3r749apzWhEoIVh+Pf3NWJENugPzEYGX/AMKbFcCZzlTtA/Dp160otoUov4SCKZ7eZfMAIA/z1q9BNDOGaQFHbg7R6VXaEXC7iQz8gLz69/pTGicYOCSc9Rj6nHpWqUX8W7Fdx6bFlLMB87BJgHnrwfWqqW7RSKUJwxP4UtpfNHIwdjkHG3oO/tWhG8UsRDMscuPu/j1wazfuX5hpRkZd1GoiZmPzA5/wpscoAChSwz/F1A9K0WtsjdyykkH1/EelZkubdiACvy/UGrptSVrmTUkWlRVl3KA2c4U+vvimoGU5cg5GenHvTF2TKDuAAODtz0xzUj3AEYXJKg8e3YDNDTZVr/FuPRElVimdx6BeCPTIqRZAHVJc4yc47Y9aaZh5YcHc+3B7YH+elNa5MSndGzL13DH4j3NZ2bTGkk1zMsNEs7nYwXHrxnn3qJ4mU7OXHbpQWVG3RsrDA+uPrThISMEYwfwz6Ght2LTjJiwylSFC8E/xdvWopkMsqheCD8zfr2qaVQzZyRgdvXpxx+lQyE+dzGSueecYPbtURfJ0uC5r7FcyOjfvBuORz6Cr7CKYqVJzgEfh1J46VAbQHc4GUPTp6+9KgMTHgMyjj+WK0um/Mi8ovlJ5VDIrgNuzjpxjkHrVgoEXIUNn5Tj8Kzg7s4ZsknI255B69KswzsgA3FkAyfr0zUvRcu7LWvuilwW2naCpA28Y9s0SIlyCroUYNjt1NP2o5JUhQcHBHP5imvvjO5AWAP646/QVmk0xJWRTezkhc7WYqB+GPzpFEm8EqACavEAsVJJZcH9P50kyxXBwSYtp4AGPwzWntH9odiuzhQxfJAPG36epFSrMY+o7D6ZPSoHtnV9yjeV/i7HrxQspQyb/AJCBz/Q/SteZW90nmSYpDvw+Vwc/jn1pwkEbfOSy4pOZQQSobOBuPB4HT3pyQksCBkZ6Ljipb5fmDtJ+6iIIsrkJtBI4Ujv3zTJLk2xYsACCAP6/WrTxrLllBaXnDD19agmQAEElg2PlcDOc+tTGSbJkpeg9bomMlTlWx9e2AOakS7WR1O3GDk+31rNlhMUTCKVuvQ8n6g0wXBdldgASPwNEYcycir2902VhJkV87Q3P+fSonnaB04LszYz/ALPuPSq0N0VViegxx/PirMZEpDOQqHAOccAZ5H41lGKinzGqcWvMScRzuo2fOCTwOAR0pJUdUBJLjqfm45/HirbwqgBUYLZ5JA+lKjPHGytggjnI4/Sl7RJIHFv3jNVgJAxHBIzn9aeQjRnaCpz6irj2cLNlMbD1/kMZrPmhkjeRYlGf7vYAe9UrO8iHf5DIpEU9ypOOmR+dOEWXDRrnAHzccckjmo0kaMlXADgigkXI3xOeDzz3961ST6AlypxHuWznIZs98k/pUAiO5w2FbPHbnr2qZyzM0mQWx97H+FBXzUBClcjBPHBqlHlSBOxFGwhA3bmyOfz4qOSIMhkVQxxz+dXFgLNtD/Jjnrg/XPSkmtxEM7WBUjLDoa0jFJ+6xNORlGORSGXOxe3+NWYLoqOWHzYHrz/+qpY4mlL7s8HJZfTjkZpk9m2zIXduOP8APvit40+b3SXeJadEcAhgWJwQDlhnvUaFHVlUEFB06nvz04zVFLeeAn5ACDjcp5PpkmtFZYmlAMbBnOfYfUiutYZr4dTDnjL3upLCpSDOCoYn3xStcB40SQGM5IzjnGcZ+lKQ5KDcCnXjI6H196i+zNcXWN5baBlucEentVrDyl8SE5oWOQLujViDk/TrTHRHjdXAaQgguOePQ1A9oUuA0b/MjHjoOhx2qITOwVZGMbBuTzk/WsalCSacUNSSGyWxSMbTmMHIGMeo+tU/OKo24LGCM+/061fkVyApIKgn5uuf0qC4hRgofKsxPv6evTpWUrp7FpKSEjYtCGyp2tnpjHA4609p0MiFlywO4Bvbrxn0qisBgcyK5AIA2cHOO49qkgnR5kMieUxB+VyOCR+INYunb3r3Q1USfKWZYkcg+WCTn72PzwaZJEA8ZUKm8Y3r90HPoDijdu2jAOOPfrjvU8WIc+YQ2G/75+v0qNZJ8yJ5tXoVwTGzKQWQYyfUdDV37Qjsdy7Qf19arRsGDOQQueABnI/zmlktW3u77VYfdQdx19eKVldcxEW4s0YY1kz82SOf59Me1QSgs6q2GGfv9B9KzkM1vGgzvyT3/wA9KsC6UPIrEKQeFx/Fj2rZR+YnJN+8TJaI7h1+UnqvGM9z9ajksygyDvjIPrnPGe/QVPHJl1fIXIwfY+uPepmkVGbBJ4+63ToPSpTk3ykaO+uhmFI1AJAj3DGfaonswqb4iQenPA961ZIUuoWPyg4x14FZzlbRWy2VXpx61pFttmXI4+7IpSM8JyGJUc7seuOOvbmoptS3ALkjB+vFXyEVQ5wD3DZ/yKgnhWXIRVcDn2FbrkvyyRnZ/EN85Lg7XUMy/wAJAx9euOlVr20dnKxnORn5Tg+vOO1Bge3MqjEhbP8AkDqKmt7gRCPJEZXOeuSMY5zRyuMuaLIupfEQJE8DOuRuAUbOePfPv2qaO3fz3dXID9W4PXjvVtZEkRssTgZDAAfSoniZmVQy+YpO7cPUelRzNlpcnwss2yhpE8zJ6+vP07dqeSVcKSDGBge46YrPlYwSRu7koOD7/TFPN3tBEfLY/AZzgdKI05S9C3JTsDW6TyklRCQGG719DzTxGwkyMFTj5gefcYpfNWR9h2sM8+h9KZKTIN24pGoP3fpk5A5q2tOW5mlZeopvEVyCAM5y/t6U1yrgFD5Yc8cdeM5okg8tctwCNwz39CDTZI5ZlXYy5HJGOn0/CrvGyIbdjO1a4kjRWYDbu545wR78cfhXLtdRxO5X7uTjfyRnnAIrotSleOAgy+cCMjd6dxmueuiJyVQBc5+VgD0HBBxW6aUUjgqu8vd2ZQv5kmiiwfMZgWG0gY6ZI5z37dqgtMRSPvAcr93cPvfj1qW4KCQFSpIADdTnsB6D/wCvUUikOcOpdc7WXovP07UqjjKPLsenDSK5jaggiV0lbKOAfukjeOmDnt3+tPMETqIzEHTOcpgMTg8E45FZcV+fNO51JZiPLGSPXH178YrQaQKsb78Ox+7yCB2GBXmSptS5rh/diPtrK3VsFcvnp14/OsnXLdNPnUIpdm6BRwBzgn1rclEcEAdsxEKCccn0IPvVK9jN3IGRhNHheOmOnr6VvSnG3N3OZ1HGfKc5NYNMhdM+YAfXI65wMdeMVnWqy29y7pjbGSAMEEdMgjP68V1bW2GMaKqsoJ5bAzkccevrTLiwiu4XlhXHOC2CDweRjiuuniHTT5l7pyYjCKo+anoVdN1xhNDv4kMignnCA4JJwew/WtaUKCFXlWIZvf1IP/165S8t7m1bO1WEZyOhO3gEn1qf+0nC7ZZFjjBH4ZOOBj6fnVcimnKLueS6koPlmrHWwWwSbh1xjA5B9M5HWtp72KOPbIGVsgDcNwI9Rxxn9K5zTLxluMsFSEhcSZ3E+oAAyM+tdD9rtJAw3BzjOOCMEcZPtWUoKUr2FGTle25ZjsRIrfMQDz5TgNtBHIrn73RIostFKQgPl9M/lz27VrSXS3YMaE7cZ+b09Mg81Ssoi1wcOViU/N3GcdPQ+nWoTal7z2G1H5s5Z7eUgDKlA3Gz0wOev19OKotItvLtcNE0Tfuyg9jk5HHWum1PSQ5M8e1WwWCcAdMHGc9qy/sa3YlXygsrBc7vuj9cV306srXj8LOapCE5ctrDdItGmunmMuQR9zPK8c4GOnTvXfeGfib4t8CyxtaancSWadRcuZYmGSQCpzx7Ag8dea42zsZ7EsJPkjbALgZwPUc4wfrVi9v0uLU25yjovG5DtJHHQHPI/KofJWlyy1IVOcI+6/kc1EqRSRRqpVJA2ADnPXP4D1zVm1gG59u5EZjkO+cn2J6fhTvNeQ5CojgMd3GMdOmOCR/jUcRlVyTtYAA8njPHGa9aLf2txSTh0L8ZVY7cyINwOemWAPHB9R/I10+jXiwsQ+FzuPIOMY7Y4rkLWVZpZJFkbZuG0YyB2OOQea0reRnlTGCCQG3n7vXHbHB9/eumlzTfLeyMXpeUtTXvitjcK8KbllGGAGeuMew7/SpLyeae2aaNfKmj4bkF26cY6e9WIYDe2ix+YFUc59Bnkntg4+tVNLuILDUJEkCvEWZflyccnBHGRnr+NaxupOO9zF+8trWOs8H6lBeWawalG5l8v5MHKkjgEg85P+NOF3Bot0hRB5oc/cwMc5PXsa5dbqWz1cyL5mwgKHHQDPv/AD9K6y/8JS3em2tweWmUkOXGcEkZGewx3612atc+zW4TahaUepvSeJIdTheURgEy7tj/ADMBzxkDk9OlVp994bhnLR2oH7tOCeOeeB7VT0OSz05ZotwuZc5zgcY6kD+tdILmO7tbiYwmNfMQAdeCDxnH8qqS05omDUl70UcheSHahQAM39304465zUUrJHKVBOePfGfb15rav40SZ0VRGVA7c9e2ayFuN0zS4BORw3GD/n3rl0Xu21OqNmlzGdPbKkhVuWOCqp1wTgk1kyh7l3iQhYkyCecHn+tbctoEVmWV2duN4I55z+VZUsDRSPH97cc+5PvXO1fqQ2ovlsZUmxG2mNhEufvY/T8azp/MLuQRtYg/L6Z7g4GQK3JrcgLCrlirEycYXnOACB0Ht+NZDxm3R25k9Cep5x09KytZlJ3925QaNMthnjkJztbGAcHAzjvSYMtu65WNlONyDoSOTzUhCESgndJtGfkwAM8EHvzUbS+YzO+XcjJznk9BgdOlKWnxGsW7ctylGySONydQMNgc8ZJ47VNJZhZIym5GIJyHPPXPHTt/WppHCrEWCnAO3j+dVB5qo/mKXcZYL047YI/HNQpc3oU9LdyrLEGaRSzFSh75b8D1qVrsSTtuVCQoA/2hnOSOKlUCUFEIVhkB8AZ44BJ6gE0zyRBcJIhDSkHJYDHOCMY9OabafQdub3uwkixMgfO0cHA7n1xT5GyjAIqyYJ2qfmZvQ54BP5Co1UGfc5Bz/c6KOvJpWjeNmZBkSHB7jB9RSsirO2gyWWKMup3x/KBuwWKn0GKjPmrKElG1M527juzkYzyMD25z0qYJtUpLw5Y4bG71POB6d+nvQwEMfdSRgPk5znp71NrMhSuivAzvGZEAki3ffU4Oeh4PP60TRDC5ZmAPVeo//XU2VYRCBwE3ZIixsJznn60wushaRQxQnaeuwdc4Pc54PNTzalpaIpRCWUxFcRWxJyjZ3554PGB9c1ZmCTD5JQhGctgsvr0FSrGiIuznA688+uQTVaKzKygxvujbkgjlSO3WnuDjysilidVnUFJUKgH157ge9AhnA8wEn5d3zcqvv6DI5qaEiOAyy5yDtGe3Yc+lLtilZljk8xjnrxxjsMnIzQ2xPQi2tIjsuJVPuPxOPbrTkR2C7QFPA+f7xA9+3HFNMaT25jJUyMpEmz1HB69KYS5GFMZAJywwMA8Ae5H4VN2/Uraw2EztK0UgVFBOC2OVx6/U/WlARAEMahA2F6nPXr79f8aYIizrvdjgHjnIzjvnB6VM1mI2Myx5JVdzZwSOex6mjmS+JlJNIrNA3lDfKzEvkL0PqFPWpZFAn3xx5GOc84wOhPX6U+7fzEUfK3yknpnoeen8qaB5cahdsuRzzz14ye55zVq7Rna5Xks50CxEAKVPKk7lPUdTk/jUwidbfAdY3LfMO7ADgjnA54qOFzJG44EIY55IY4PUcY59aknaSW3KwRxxgdFc5/M+p/nSbbaLVrhbxL5QdPkLk5Tntk8YGQaHWSUxk7gAw+9kDA5B7Z/rSMhYmSJWMijhcjcOOTnGOM9aY0swjHLEA878t37c5xSkrkt2ZA6PdjyMxjcx5zz6jAIx0x+NPFsLiYq5ZyrA8+oBIGcen4GrbgPKFY4kcBm2JxgAk4wOPoPSq5d44SOQWJ79R7HHBoUuZ8omhkwayV5GVHWQjrk5GecY5HXjFKVjhCxRAIRggOQcdj156H1pY3Mu6JmeBseYyvjPXA28d+veka2BLMm5sjJzyQADjHHB9aphG6I5pCjRJ8vBwXUnB7ccHgfrViSFUuEkLZdEPy/3SOc+2c9KhtGEo8mNQSg3BlwQp7c8fXvzSRq8pVm8o7uS5zuIxzkdDz37ZppKI09RgZ3IaN1JJOQpO4dMg5Pb6U6GBCpKbjsGdzjPzfTOTx0NS3Urhd0O4x9tmBg5JySADyO3SoGErqpZ1XC4ZsngD6d6STfQjmbHFluCyswVkO4rzzzx07f405WSSQFsxEHaXySOnXnIxx+dI4CHcy488eYr5II59gB2+lRJGDlpSSwYRiTG5Tg9CCR2pNIrZEpkJOxkSQZ3DdllK5GMcgZIpCrI67gElduF6A5PAGOBzxRPLOLxX2AQFuO+eMZA7EUipL5DRRAhgCTvIyBn1z164FDskvMaaHhNt5tkjYMoI+f5SrAjvkdefWq90r7iWXHBwMk8AZzx9O+KkjQysHbIQf3urE8kkA88n1pkkXllFCkkrg8DGDnJHXn65pWs9ydxsAeaxVmARycRkHGCOB696qpPJDOzurE5xlhyeeRntz6VfSVFQAqQMggYH6YHWomcRxEwtHktj5skHge+B/8AXp30K6DortJw5kHlqAAWHQDr+dOW4laQtGRGuPvdhjnnHQmoLiNprfYh4C7gFGVbp15/LGalSYWUkSO3zY3fcLDPfAHtSskO90RoyyqDGx3OQWDc549zilaT7PcBSWdV52KMDJxxkHueTjsKjZgJHkiUMVXJbHXIyOpOMipY5kuwInPkswwNmSWJ6c44p2sS1YRIjH+835VlPy53c8DGDxx3pXMrB/Oi2Ogyoz8n1wOAfWlhme3kSM4YDg8AsOuMnt701rlbmHcSISoAPXacd+uSf8iiLu9hapDIvklhMIZkAJ24OepJ6cHvjNLOhiVQynsDycqeCCT6AD86htm8qbfg7ULfMoyuMYzxmn3CJh9shbAEhTBweenXoadrsGmXJkEs5zgYGdvft2FU5S9wwWSJotxxwMnr6+gpscrl2faiBOSUzwT1wM+lPtpy82fMCKwwGJPykZznPTNJRt7o23b0Ir9WiIiEa4GCSOduc9SOOtEfmJMhTjj7zE4IH0NPlmDwbWKnd6Z69Aaht3ZF/wBWFjf5S2TwfUHtVJNAPSU3KlBmSInPHHPTPPepGlIijYBhtbBK844/nSTIlvAscQUE52uG59iePeoRttw0bP8ANG2AuSFznr2P8qV2yriO0oGVyMFiWYDJHrjsMelKC5iUuU2hgxYctjGAeucVMsqB0dkL/KRu446noOvNQm5dI1KqgC9FXgkc/nildtg0kJHcFGbzEJA6O+ck9sGnysD80gxuA2nIPbnIGTnpRbzKF3yETKByjHBU9iO/f8aQwvMH2Rhs5bd2x1JPPHemmCTsTCVo8rIqncBhh/Lr1NVHgKqVXndgcD5e3cn1qRGVR5iqWkUdck+wI9BTZ5JIVViAwP17H+dGwNpkiBmRY8jeCe4wPTGelPlxJH5kqohwTuxg5+gHf6VCJJIlRmTzMj5d4wCOQDnj/Ip5cXESBhGz4A5zkY9cevrVBfQnDr5ZlDs8inIOOPbHHHvX3j/wTc+HzR6Brni+cMXvpxaxZx91OSQQcjksD04xXwg5eWExxgiQlY4ok+bduz04zmv2A/Zu8Ap8OfhX4e0dY1hkhtEacLjJkcFnJOBk5JGcDpXZRThCUvkc9VpNR7nsdjGkcS855/zmrcsxZE5FUY5VVgu0llGage7ElyLW3IkkP3m7L6k/T9aIpRi5dTCfvPkWwaa+PEtzNFuMhjEUfHYEkkj6mujFiqDzZWDzMPqAPpWL4elT+2LqMDPkrtZ++7nPGK6K2U3M/GcYP5VxXbZ2pKK5Yi2kY37iuWb2/OvH/wBrXw0b74dG5CjEMqmRgMkKTjPsMZyfevZZ2SCRGZhhRx2+tc38WLCDxV4NvLHcxiMbSFk+9kcjjvyOneuPGU5VKT5ehrCXJJSPzosrkTIqOoPPH0Gc5q6+I7cndglsbcZA44yT04PpTL2wk0bX722eJI3gkcDkEFCSAcep9MZHoKuXRW4syznO4g7VHfnvj8fpXlt6baM+noTVSKkT6VcMZl3IdxAPH3VI6k/XsK9A0i8KxIAu0MMbm75Jzge1ebaRJEjBi43gD1/Mg9f6V2uk3CNGTkHABByO/T+dc842XKdsGkd5b3SRRhlJmXGO/wCIweOPWtSzcNCJWYrIxx3wMZ4A7cVy+nXZnKqmSq9Rz/KuisrlHdISeCD83PPXjkVxtXZvdxXvG9YgRqX67h6+9aEM5kX5yAF7Dv8ApWJb3KuPKz930/Tj3rTtpC42gA59vzqGk7gkrl6GQgjAAz9avQ3AdxuY7AOfyxms4KAo3dvzNSxvtBHB4/yKzSTTKRpl8khW3KTkNjkgdqtxIdgUqcLyefx/GsmGQeYNvIPUdPy+laMM7BGJ4QkfiMdKlt290tXtyluOQnPYA/5FSEkso5PGflP5DJqtHICGA/vf/r4q0SAvykkk1ktPeDRFe6lMbjAJx+WOtMiUmYEjGQS38hinXBMjNvPb+HjH6UkSElskZIGP168VNnKXkUmrFoYLk9OOKcQEGMZFIx3eoOf4aau53+b7ppct2F0xjg7uMnP4YxVaUAMuW3DJP6dKuBVI9TUE8RnOwDaVHfpz3oV2/ItNXKkkYy+4YJJNQSA5+YD5Ry3tngZ71emGwhVBG4ctyfXqcVE4IfAwu0Z6Z5pO6YNNozpIgGZlIGc8dvw+tQiFl24ztx93rV1kKSAn+I4Kt1qHyiokXPT8en4U91vYydkZNxCFyVABGayZITG59VNdBdJucJ0wM59c59RVCeMCYnIC7eeOnHX14rSEpU3zRZnKKZ1Pw9+Ib6ZLFYXcpEZJCuf5HA/Kvb7HUIb2JJInDo3IYHI6Zr5QltyJCQdwB4/xrv8A4dfEa5hnXT7tyI1CpEXxzgYAzjPtz1r7PBYpYpKnLSS/E+axuFdNupHY98jmJUAHpzUyzfNk4NY+nahHeIGXoR7/AI9auT3UVrGGd1znv1+ld8ouL5ZHiqSmvdNITo6ntzWL4g8VW2lKyD95cDA2Lzj61g6t4se43W1kPMckAtj354NP0Tw0AXuL0+ZO77ueo7Y5GKnVGnKl8RDp11q+um4YMILfPDHOfoCB+v4V0+kMLVAjtvKgDce/rUqMiRBF2hRWfewO7bkJBA/OuuklUvGRxV5+zXNH7jYn1URAqBjNV0nadt27gD86zYVIlUSkg9fpWxbqgXbxjH+ea2nahH3VucdJvESvLRLoPiD7ey+tPWMOcckilUhh3xSMAM84J/lXDzu+56fIkuUjJaNyQeAKctwoBHXNNcgMy8eoqpLuRgw6ZrZNVF725hyum/d2LEjBjjjJ/wA9arec0fGMDrT0kAPPOP8A69ZOragscZjjBllAI+nufaoUmvdkauHN70dyXUtZhtY2DMC2OlYo82d/MmcpbkZ6daht9J3TrcXchcKOE98d61pLQXyIc7YwPu7eDzx171vFWfL0ZjOaa934hsSmWALF8sec+hP1pFDQHByAfTGPx71Yhj8pNoyq9uOKkuIA4OQMilfkbj0IcXOKn9ohVDIg3DK5+8vWs7VHd28mIEMR9cDn0FSahqAsUO4EE5Hr2+napdBt5Ji0kq/Mehb+tc81yM76UuaPMTaXpot4QhOXPUj/ADxWnFCUA2kYqQRiJRnPP6U6RAuduTgisirXZA0KjaSM49f1qpNE8LFo8jn1/StF1AAIO4Zqu+CSSM5H+c1rCdvQynTUipLfAscjG0da524sft0zyD5cHr6n1q7qqhpgIwcjPyj0/LvTEuktoijZVseld7oxcOaK1Z5zxDjU5W9EZLXk8Qa3ZiEJH5Zp9wEt4h5TEFjjgf4VbubeKeGWQqV38jPY/QVjW8j26bpcbAMgt3PtVU6jp+7LZFzgq65vtPYu2biJiWOGI4+tTzTAxqMncen585qtchJoA6nLgfw5AqK2vTMfnwWUYHHT/GlNKa9p2Ihek1R79RzAKecA4/A1j6zGLuzlhdSwPf39a1LuYFS2Mlf6Vz2o3/luVJB3D0z2rjTlM9GyijEtrtpbYQ43OjEbOuOvXikvtCM+nStIvDhs9CckEZHvzVC21SG31CUyOqeZKfvZ/EZ7V1lwk97YnYnBAxzxgDr+VXUi1Yi6bfMeHzo9rcSRSAfLx0656VWchcKcgseOtb/jq3Ftqp2ry4yPXPQmueEoMaZTBAyc9fzrWL1UpHPe7Y4u4dmIOOg+nPtXGeNYBNEWUhgvJwQRhuo+v9K6+RhHlsZJGPpiszXLJbm26Bs9ePbuR1/OspKNzSLs+U+PvivojK+6MEPu4dRnK9/of/1V5QoPmBA7MVJ+bH+ePevo74naUZ7afaFHljgcj5uP1yOfrXztqsRtp9sa43MBuycLwc5JrznBcx1QmvhIEZIRIQ4HByAck5I6irF5uYgrIFJAGQMBeO3HWsu8MkNwywvmIsP3o4OOM5B61pRO0yKVRmUKflOfpnp+tdUEuXcTV2Z99gTcrvIH3X5Le4q1ZwoiiNQd2N238ieM9B7VUu54434jKuowTjPGc4J/zmpbEC5djMoZthGzBHHbipi3zEy1jqaYIBZWHXgN1PBGCOc4INW52ItlKkO7fKem4HHcVTkuSsZIU9SPlBJ65GOMkCrl1KBGwQAK4wexz6ZAz1rV3uzO7TXYzYCivubcxYjd9OM4Ge/NZF0oa6dJWCqDkdzwCAD9R79avXm9pzvCw5B+cEknB47VmriWZ9rgsnJfbj1yAKzcnflNWkvdIrV5TLHcSELGHAzxwO4wOeldPfqLUwvv2q5z344HIGfpXLzyfZ5Q+dzZUjsHwc4I/wAK77xjYPDEkgwQFyQUOecdPXpiuepHmaNKbSOZWdo22NG8gYBT5pxk845weD75r3T4F+LoIAuhXFwu2I7oo1A4UgbgRk9z9cV4ckZS1EsivvUbhk57YwBzxWhoeuS6Dqttf25+dG3bM7cnIOCQMgHvxWUvf92x20KjpTUtj71hRLzTbmFjl1Ubf54/xpPCGpvCJ4JWxIv8I5H+e/SuQ+FvjO38Vadb3CTNKxxnI54wCD+OevX3re1KN9M1lpEdRBI3KsAOT6H9Pwry2mpH1au1zXPafD2rpMJXVjt2jIbt19q3LeQOUyzNkkbvwzivMfCesoRJbtJg7c/gD+FdtpepGS3hYOABnI+h6Hipn76ZtBXZ11lOY4SdxOQe35CtGBw8IBVVIHXHUdqwklHlqyk8DP1rVtnaRABgEAj5f0615sm2uU1voV79SY2w3NY91GJwVHQ/561uzwMzHPyjGAzdzzWPqMRRGxnLD+vOBXFJN+6JWTOS1lUigO4E4PB9/SuPmvAt8qhfvHIJ7deK7rV4gIiCCDg5/i478V5lrKCO5U87lP4YBIGM966KKvJBKx6v4RkZwgzjaoH4cV6Np94sVqzFh82fw/CvM/CmLTSvtLMVZzkIevpnHYVt2129yxjywUjOe/X1r2rXZUaacTrrVhOpOASwOP15qMWoMzMRuJGD6YptrOEEarxjrVy2YSXJKsDjj6HpXM6au7mE3ymFqumqbdzjHGen+eK8/wBd0V5UdmUADJ9cjmvadRsUkiJ28bTXCa3pgRmXBI7Z6dOa4JrkFG02eI3UMuiXncwSsTuA+7wSTjGeBTbjxBawuQrDywfvPnd29+ldT4p0YXEDYGQOcfgcgY6Y/lXg/wAUIdR0+2W5sZnWJWH3TxyecnryK9zAY1RSjUPncxwSbdSn0Pnr9p+9Gq+Po7hNvkGLA2nPOSSR7dOa8ccqHUkkqQCcfqK7L4l3E134gDST+dsUJ1BAPUjHXjvmuOmTDMoIOBj689a9ptSfNE8FqwwIWGScZHHH6VvaHCk0BikdsqcgA4/WsJ2JRRuAA/CtrQCz+YQwzkA+pHJ6YrOezNKaXMiSWxVxv3Aqh8scEc4PsapX1kbWThTvIH0x7GttDsWSONs5JbYf73A+lQzwmQA7A7YyynkZ79+OPyrCMmnyyOqUIv3TCWN4mPfHPJ46dsVXZmiIBA571rXlrGWjYfLgDPJwe+D+FZlxEY3I3FkPI/pW6fMckouLHxygT7Rt29N+AcD1xUtvqRtH4yWyOhGKoum0Kw6H86UtvQBQSSeabSZKk11O70nxmwYMUw+MbC5xnjJA6ZNdpazwXBzDKkjE8K3Q45P6V4tHM0Y5Q7geuTkDPQCt3RvFM+nlW4YKc4PHtiuWdBte5oezhsc4LlmeqS3UkCFmIlTjd0XA7VdhvFaEMjCNBxzzyR2rmtP1q11KNcuG3EfgeeCCK04owkSFcghmAXI9sHr7149SFk+ZbH0FOpzruaqT7UIIJUjPoOvJFPmAkjHkqYxkZ69wMY5rPt5iCFIDnPCNn+Yq6zCPayrgHkhT+X+e9ckbRtym6vLW4NNLC6KydGJ3dB0A4H4f1qUsELnyyWbJGOMZ5xjpSRqJgPM+VieT19exokiMbjyZWfH5fgDUvlUnHqaN2SLNpeyW8SlcjJP1XPOOOOtbun6iZW5kG1Bk9cYNczbz54lUiMjkYGQf60pQF0ETGMOPUHOeORntS5HJGkKkoHeQEXDqUwysBkn6nvSzWwVMYz82PauXs9bMMuwhgV474OM+1dFZ6qjpGXC4c8N6dfbvXHOM4xOmLjU97YinjKh+D82B09+v0IpVkUlF+ZSM4XP4AnjpitFhFcEhWU8cN/8AXqnPC6Meckk4PXHHFOL095blSTj7thoYtsViq8H72e1PNwhTaMbScNu7dh+dQiMMuHLMcc0ikxpuAxuGM59e2KXLsRFvXyLboZI0EZwGUZ4qpKssUxKLtOf4cE/TOKlMxVUCksoP04ParEUEcxb5ipHbn5uOxpWcWOac2iCG/JCwODucHJ6c8nk9qdJY7lOCC2D93n6c47082o3YkZU29OOvp14pkUkkDFeDGxxnPIP06U1KU37qsiWkviXzK5uiGC4KsDz2GCOlWgxnbaEVCp7ikeOJgSAASORULW8sEitGAAD/AJya1jZ20JVvvImtHjcFSDjI+UYOepJq7DdhUETsSR1bABNRC5zFhhhlOfrTY7Mu5dAW3ZPr+ftVVGt5CvyfC7li6ijnTftLA/dZQM1ntapCrHliBnDZq2Z3hGxifk5+WpiI5W3qSQecNWdNOxK95+6UI7lSd4HlkEZbPJPTPtU8VzvJU5Jxx/P6VFLYNICwUrkn5u3XuKiM5DGMkZH8X/1q0aT94UW4/EXARLlmADYwffk4/KrAYMFI+4CB1/HtWbHKFPVhyPTHP1q2JFdWJzgjp+HUVDTT900UlcmkcqGJOUI4/wACMUyOFJFbHypk/X2qCWUq2/nkctnjHqcVYSYEnBAOANvtnrTk2ki020yHeYmUMCQwP3ex454qSXBjYAqQRgbj39AcU6UjcqhT1+92HFRkGBxtyS3PoOT6dOtEW36mbuviIJIWlPzN3P3P59Kr7zavuwHYn73oMdfetQSoVAUhjg5XGCPWorqAXDAou7gAfT1xWkZKT5ZEtW9CODVPNjX/AJZjr3x+Q5qz5JkdlcgjAGQOMHp/nrVS6sXdEO3bgEfKfwpEla3XuCMjLZ/P2rJpSf7vciL195Dbi0dXCiXZj+HGM+//AOukwsYYPjkY+prQguFuId7gKxQY9j2zimz2fmgsSOD+ntV+015ZIqV170SmilW3DL4+tTOpjdQxx+eKgeNowfm3AYP/ANapYbmOR03kkg8/NnHHHXitLXV+wovX3txz2wmJ7KwxgH5vTvU0U6o22RCxBGVyarygZzGwOeAV7jPUUJdMjsrDa2AD0yRnrWOrRT91rlRrS2heyM8GPKTqR3ye1VI50lBU5BB/i/lUMkrxbRllVmpWmjYbOFz17g//AK6lrmNVK5I8gEZOSHGcpgEegHI/Oo4rsM299uGOP8KekRRz95hjBx9P6UXAEkafMFCYHT71UkmmTdX90URpJE5VhwT25H61CPkYAdCR+eM804nbHwzYBz0x060jkOqnPzE/MfQdqF7pDdxwlZXBcFVByHXnv7VYW5BBRHVlQ/w4xycj86ro7My4+VBnd0wQM8n61GwVJmkj+Vm6+/pkVPxXKbsXjGpQ9mPP5VDgom4rjJ43E9PWoo7lo+eB0PyjkmpnmJJ3ZwR6cdeeKaVl3BuKQiSOsQ2uDyf5Y60kpeQbmT5ie/f3NGSz5jRcEYLcAj6CliZhMUbDFcmlrBE2X2mQkNEAdyk849iMZ4zSrMEYMznLDHB9qs7QVAyCRk+/0qN4EulYsNqgfrVc8fikOW/NEiW4B64x9P6+9DTq42lgDjj6+gqGeCWEspUFSeB/jimLK75LFflIxu/+tV8tve6Du5E0qJsAYt8wx8wPHv8ApVYwBRyQcDAb2+nSphIJGYsy4HHtj/8AXSxuSWGw8HA/r9alaJ6itZruUo2ZiTu3ISAGx2/CrC3CjABIIPIUZz/+urAhVjhlwpP8NVnUBdqqBk8nj86L81uZDtdeZbt7gxuZGbDMB97nA74HSrhuiw/vnBB9uDzjGDisUiSIDaeCf4vz6062uXmX5doUk+tZuil7xcXJL3uhsJEFiyGbI6+h9/pUElyYSAyZQnj+uaihmLFjwGbjv61OyIY9hLEE/wAXUfjiiyXxbCT0Gi0S6U7SA4APrgVTls5IyGTggkHsDx1qdozblgucEcU43QDHeMZX8DWd5Rn7uwLUqJGzHLgIV/Xrx+FOYOjojqRyT1ByMdgPTpzUwVJBjOM/lTFUrIBk4PT6d/wrdu/xPQHeS2FEkitvXlSDkfl1qGZvJjLFyxJGOvT0qwIwU5woGfr1qvLCFbcjFoyOnXHfmrjJNcpK1J0McbscA8DOOppjNtDAZII4LHoc9DQshKjgE46g9MdjSIGVn3DI6n8+1b0qrpsGrIbCSVPmtnA5/wA96RoAxYq5wTx830xSKS7n5C2M464x7+lBRkdgzBtp+6v4cV69DE7nK6acR7zS2ke0fMpGD68dxnsfepbaeOVBzh88859+1ROwlbaRubPCdvfn+lNEQVgjbFwfSu1YuCjsJRaXcnkYNNvYYyOVUe/ekkhRi7eWDgfw/j14/Sqpmlt5SzgELxyTz37DpUrXO8fIyrkE+hzWE8VGS21EldleW2ImXG7BBIRu+OueKZvjYjfGGbdnrjB7YNWWmErbXPyjnd1/zmoDsc7FO8Zy2e1crnCXTY09nJPccLYkOV5BwNhH65NQSWsSnldrE+nTjtxUqvJ5o2Nuj5B4644x1pGnUhjKBjA+cgZHUelcba5ty7XRXms2EAwGdQfvZHX370LcEn5ghJ/hbr9elTSqWkO1iQOSq49Mc1BNC7orMVDEj+dZRtf3nuZuNkSC5JcEFWwD2HPsOf6UsE4VFMg3FmJDdCAc4H4fyqi9m48wBg0mcg5OAM9KlinaMlGXLKNvPfsSAal04vW+pFrE8kaz+WRIVKnpjPGCB+Bpxt0lw7Z4H057nim27ZJ6MwPp7GpbeUqHDKQR2wcAeuPUmmnbqRZSbIGEkSyMzMwIHyt0BA6jHSpDM5iGCecFvyqV2DBVA4Y8A857mopFLIw2kFBkbuh6datJN8xDUWiwu1QQPlyPu9+nH0qG42XMaKGCkJg+5HBIqsEdH2Jhscn9TUUdwJ/lYEbck8YAODgZxV027ltrl8yWWN40D7sIR6ZOeaSGFlRSynceSx5OOQOKmWdYXCsMq3r2qRSHyQwUtj6/l6USvblM9LLoQlQ0Ls37tiOC2OhxjGKo3FoCGZMZx+Gfxq5K0pdduVAb+LnjntTMKysoYkcnd6HPQ1rBcvXclq3Qylu22MC20f3tnf0q2tyjlmyTuIBBxg8cY75qaS3XbIU2qCB9f/11ntaOeY8sCe/rge/pVK0mcylboXEuEeFIjgOScqenXpx0pZ7dpJCVUbSOueayI2MEMmegJPvn19afFdyhg7FuBgnqufb0yKppxfulRmn6F+58yGHMZDIPrliOccfzqD7WytGzPsUDndk5+nrzxRNfRPAESTCqSeh4b05659qniKTgDy/nUcMOgOO2fbmlycq5pLUp2+y9EI7h0xuJZhxuPTn+VPjj8iQFT94ZIx830POMd6rTx+WyumHJHRzzyMH6cUyK7Z0C7NvzbZN3fsQM0R95GWt9d2VNRZzCrNGEyP8A6/vXO3SF2yjNIqkklRgEdTgf56V1OrPAbbYwDlR/F0PtXKNMcOUUsgY42djyRj19K66bTic1WLTUdyis4uVdUyeemf1x6nimOYkwjnDt0XeO2Pf3qVlMRcNEB5nG4fKR65/HnNRzo2FjVQR0Lj5sZzjGR1qakYpc19D0IJ99iraymCdcxHcTw3XjoST249K6IRklN3Jcgq/YjvXORsYixlJDA8I3PGOT16irSXkrpNIrcZCquORzycZHb/GuKpHmld7FNJfCdDdIpgYlSi452k+57VnsTb+aSVZM5+XP7wdQOB26VteGblGULKv7lQPncFixPOCT6VX1zZZz4jIKFiBgDGe+Ow65FZ06aT9DxKmIU6zp7MggESWu9gVV2xt7Me4A+lWIUlvYnbgOo52g8L2HtxVBJY5I1IffGoBHqrd/zGOlSyapDbKS5AUfNhPvMM4HPvWVRzfw62PXjF2XMVtRjMyhGQFQCrRc8dOv161z1xbbJDiMMFwPl4LDOO/BxWrd3InlZkDAkHdwPu9uRVWNmZXAkwiYPT1Oeo612UnOC91hPCwqx95b/eS2N2bGWOSNMKflPXAPrWkl6hd/JDJ6v0BJz1+tUnt1nl2qOFI/EdcHFRTWjxDaq5Td8204OMYyMjkivQpuL9T57FYCrRblHVI6Gx1qCFooVKFGHJUZYfkcVY1KSWzQeXgygnGRxzzg4rjniIgYx/MxzwfTv07/AIV0umalFeqIrsiKRF6t06HBzjqc1lUw8V73RdDgjVkn7ytcuQOLyFJZAvmbeUPccgjJ/P6VjzabPDdIAEMUhzxk4OMjHPHetFpEtizh97ZHyvwBwev1qxdSpcwW5VyFCtICDnBI5PSuai5Rm+VaM0qqLSRLaYtgEkUgYwJME59sHj35pLrQY5t2JiqjkfX1qGO+acNDKDsZc5yME9j9TS/aHmeOD5pExyxH5g9uPr0pzlUTXQ0UYr3ranFzTsyNtQOyjJfHy7egGPX3qS3lE8sW4bht9f4QeePas8O0zfKZWL9U42KM9fy47ir8bJHzgoM4OD7/ANfSvda8tTleqIQ86uvChVODgj6gHBq+t2RcA+XuB25znjjnA96ql3hn372jRmGenXoMcf1rQRldBKmCCcHfkY9efWumNTltoZu1jZ0y/dZEJ+YkABVzt6dT1xRq1hlllUvGAwJKj88ZGMVUtpx8kqOF2NkLnrx1/CtZLcX9r5bOzEsT8n8Ixyfr6Vte/vdTOpt7xM98l9pI2qpeMYYY+YgcEnJ71u6Hr1zfWU0b5RyoUNgnZwegznOPwrjdOQ2F6sTL/rjtz3IGcZ/DNbmi6g+h+Ikna2E1qrqTGSB5gzwM84Byex+lawmknGWzJUOde69x0Phe+g1PzQ00cJUmR2woYk8H1/D2rtrbXUd4YE27xGY5CzgjcM4OMccdO+e9VfEL3niHRpNZ2JYWm8wraJjC4PAJ4LE9c4H4VyHh+yuxdEShwRnBP8QOeemMgfrW8J3XI3qZKVk4y6HYOksg3bPPMY+ab+HHPBz3rKcLPHM8jdf9UAMlifXjpW5fmWdLfcq2tnCm3y0G0ykdCwHUn1qjZxt5c+/lVIIXdyO2BnsB/Ks5qSXvbmUXzNc2xQuox9mbzXUsSp2KMbs8cdsjvWNPJLJiFAvnEnl+Mr3PAz7V0IAuIXf5TgcbjknHI/Cs+dxcWTBBiRh80rckdM459P8AGsuZa6FNNpeRjTqnkbUYGPOBkgbhnn0rOu4miViFYID9fxHFbUsCLanCcDBGcZ64OAazLxHlh8tgdmeFzt9Dzg5zmsJO78mbw0XvasySheUyK7KGP7tDgYx1P51VljPlmUnZIV5ydxB/PFXrhTBJycOF+4vReMHHPU1UWAM3lbWZkUg7uOevpz1rnld/I0j6FWR2eXy3YRsFJAzwTx1qO4lkjJZgGygJ6478dO/1qSQG3lYhAqMBjbgnryefWop2EipliMHO1gRjpgjBoS/Eq1mINojeRwVhKr5asB8pxz09aZDJ+8Vkw6sD8+DkHHUjGBSzF3kZCrSIwHPGFXnn35pEQQzKIydrkn04Hb6n6VErvzLuxZY0wzh+MDCqAEPOScjnJ/L2p5hycL8ke3O1vvY9vWmyGNN0cfGBn5gMe2D61WhAlCOjdAexwee/QgY70lFpeQSba5mIkqLIwQqGVcZz1Az7cDFSRRsE3ySBkH90H8CM85P5VDBEu7YZAZCSOxHbIxkEZHSnAhJHJUqAOxzgDOB059a2enyJjqveWo1UIfqseCDuONuQeCR6nipWeW5icLlmYsOBtPQjIyMcdabJKgQGPJQc7scngjuOlEE25zliqg8cf4DvWL1NIpP3RioUhfMpUKoBfPUe49c1XJP2YxffDZ5YjcBk89OtW1jLlolk3Zxw3HJPIGcfnUIQSKA+YQykN0yB0Bz0yPypp+77w279BjMsESKrSK2FUFzuOD0Ppx9BTREqOEfAlYHnt1JI4HJPShJo4f3KlnkQfxfNjjOTj2pYpws3IDiQ/eyepwAAPrRZyQn7oRzBG8soFViwYgZC4HU+/wDXioIYjFFJlRt3YGOTjHfPt+v0p0WXmnYRsmGOFzhTyQcDAz25p08bG3KsAsrZAPbHUH2z06UtV7tyPi+JEVxIIUiLMZHU++cHtgf/AK6jadi32ZSNzZYhupXr1HQD0qW2YQq3m7sYC72wVGDxk8HkH07VFJCAJT5eclhv+nPTGf0qmo7SKvf3Y7D7Z1Du4iYBcqqPyvfJPHc0PIZJUO0FwecDAJ5Pbt/SpJA+9wmA20bS5IBPGQQOMDsetQOTGiIzKhZ8A8/pj+ZpqyQJcqHKJAGacCTnhFxnbgkZPb+tNSUyRKVbcCThfTGcHpzzSgvKZVcZCA8DqeM/pTbaPyo4wwWPbknfjb0wR0JHWpdrCs7+RLOAWAQH5hktxxx2+vSnIFlEMIG2RR+8CEDjtgH3Pala4Lo4R0R1B2464z2NRCeUFZLjMrk485fvHsOAAOBTWq5bDlZjbaY/KkirLICSdjg7fcjt9KmmUoqKmNucHnseAMnnmo4I0hfJmAZWzwSCT09OvTpToSIZVR8bkDfK+VzxkAfTHXrzSjbmKVmvUhSCZJAxDI0YJMZJ+YDOMHB6HHWlW6SGT5iQsgzyCST0xn/CrEE0ptxIuXZk273/AAz3/U96gDO8qlljZI8/vFyxz6Y+nP41aFbkQR2rBmGRGrA/LnocYOP50lxblRtGA2cffwp49ecU+VRdQkbzGobq+Nzc4wATmmRxFo2jO0Sgn5yAQcYPQEeprLeSIWhCYzLIwjYYC4C44ZR6nPv1xmkkMn2hIWRcsOU6r3wc/T16U60spYgoyHC5+U4ILeoGD2PekMTu7mKMCZjzvb5h9B04/qa0envXE7NEjooQ5QSMxI++WwOmR6Z9Khjso0nBSXMCknyiTjIGRyO5P0pzrLGoYHaUPK9C2AOmfSoVMTBQI2RGy3YkZ4yR6/0qN7jWnoTT2oNynz7XJ9Seo646UxUwiOfu4C/L65znPU/j2qSRiHaYfNgZ3468dvTipIWAtQrKvlgnhsAkYB657HpSTutirJX7lTzHnmJeT5QTt+uBwef6VLukt4wZmSWeQgDgcDnJwOnBqOFQ9uV4Plg7mYgZbjg5P60+GBZWkVpTI7r6gY9MEdBjrTla5K5m9GSSkxP8u5CwADqRjPpj6U0WwkjUHCkEjamRgZ4zzjPFQzuhLNG25VXDdQMngEE9T79qQASgZXbHtJznOTz1GM9e4pWv0K6k0qgybVfqD0+8MdsZ5+oqFTHexFY5C0m4fMcg47jHv/WpFnadU8tpIdg8ot1+oJ64PvTY4Z0dpQyoQFVSMZI9e/T86aSuEnciEBlAIaOSDaPkz94jIGPakmtZo2WRECZyV2nJwMe/Xr0FSMC8MZxjc/qO+Aec+vbippo40G1gZYy3oODxzyeO9WnrsJIpBpHnYygKwABXIz/9cf4VIYChBfyjHz8zkDHQc/TNP8lJFeWJGzjPuOvTsR7VHJDhGSV2ctxub+E8dRmmVZxQAxQF3XAjwR/rN3zdOBjjPB74qOBAkTucDBxluRk57AVJ9nCWxQlTJuP3z3wMfSlFxGjyC38xVZTkOAFzzkjg96Sdvh3M7NsgjhlW8MRJAI+fbwBxkHJpksRVF8wgLnl9nXkkY45q4yvG0kkgd3dRiRTjfwMgjPUfhxTZljkKh925lGdhyEORgEk4HSpTc2Va3xBb28rs+4xqjxlWdsnAyCAPc447Cq0TIpZWbbG3O1slT9ccZx6USSZmaOVyUKnDNxj0PoRninCFxGsMj7cFSrcN1B4/X8KrVIW4CZEiYuu/Gc4HTjAOeait5IVwkgIJ53Ebs+lPlkKTgglo2z8y544xgjpwRmnwTyCXhSYZDgZx16Dv2qWrDVxyKYCiNEBO67t2QwAxx079c1UdEzEyBNpP3eSPfOelPBdcoA3mMSC/U5BI4PfiljRIkRZHCdQGz369B+FJWTEM8sNPhcuOn3/4eAOPQVMYvsrNmRlUDHzN1zwSB7VV81widmB5fII28YAqwjvLEAckspA2j6n09attjRFG2w7EcHJKhuhYHgdf8imtGHACo2M4GRwDnnBqaKEI24MFJOOuB+GTTQyEFMkDOS/YdOmDz3oY2hF2mEF8sBzt7E5I446f1qcssZLqXExIxyBgnGOh4xTWjLqwQt5eMfNwD6EAjvUtopJG9SyA43gg88nB47VNrslo9K/Zv8BP8Qvjb4d0drcTQ2032u4OeAseGJOeMA4479O9fsDo8EYgHlD5GPHqB6H0r8+/+CdngQS3/iXxpJHu8lf7Ot88feAZyPqNo49DX35Z3a2Gno5w8pHyoO7dhXqtclNfeccm5zZc1G/eyVYLULLdycAf3Rnkkjt6e9anh/TIrF3BZpJGOZHbqTgZ/CqOkWJt0a5nIe8l5Pqn+yDWz9sjsYJJ5WVUjBO70Hf8a5U3JMpxty6lHSrlIda1NR8juwJ3d8YA/l+tag1+K3VliAaRvT16dM5ridAeXxP4jvJIt0FmzZDsOSM4B/H9K9O0vw/a6eFIUu4P8WPxNYNJJHYtGYNlpGpazLJcXchgjU9vTrxxVudFAMZHyk49umK6S6YW1rtACsx/h4/lXP36JDFIwzuPPFbU0qidOXU5KycffvsfGf7RPgqPQvE89/ChEM7EjYMDAA7nPQEDp17mvL0nzCsRkVYwNx7HPIGeMn8O1fYvxs8GDxT4XMrKxntVZk4HQ846eoB6dq+LZIWhnMZOMZyuegycfjXgVKHsZShJ7bHq5ZiXUvGRq2MaPKRtXgD5effPWuk0qdAxkIDjH4H0/AVydg6upUgh1OC38uK39KuBjhgHIBOMcdcZ4rgkm7n1NNpyO20+cMd+Tg5HbOe9b1pchwrYMgUdBxx27cVyNjcADluCfTPPb866GK/2xgdTt/i/rXPLyOpy+zY6iOdI4lypz/8AXrTsSFHGGLA9+e/tXMWFw88YMjEOP4uOc/Udq27XKu7MCWbv/Q1i/duJJtm0kmQApDLn1/zwKeJBuxkHccfjVNZUUM2du3P+enWrFk7Eht67AT8rfp2rNxaLTNO1jVEwMnH+TVmOQQqPmyQPfj8KqRTF5mZhkgj5c9e1TySLktggZ6elJK/zHdst+axwFJbJ4b8PQ1fBEOCV+Y8f1rIgcFwCQAoJ2t+QA4q6JRIQQRlf73X6iplHlRe62JZASpJXAJ/rSysFi5H3uOvOTxmo42MjOSSQRz6Y5xTRMn3lYbQP4qlxXxBZWLigEDHP/wBb1qVFDdcCs6KZ5SWyNpBx6fyq0rkDB654xUNWYRTFZkLnAwR/KlcF4zjI4+9xUcShgzjIGe/Sp0jPlgDvUu6ZUiJiQQAc1DJGGA4Ktz9amlCkYw3t/Xmo5I9h3Andjp7CpSdwbdirLb7AQHCknHOSOneoZlVCuTtJ6+/r9KvNEZAAe4z+NQXJJGzb8pp3buRq2Y7gM7k4welVJYCwOD1HP51ovGI53246/jmq9zEWYjn/AIDUSV7Dd7mNPAAQeQp/h/rWTdW4ZznIOeGBx7iukmhEYHyllxzuz/Osm4iUqeCzA8cVrCpKlJSjuZygpI6/wJ8R5tMRre6DOwGI5jIcHgDGMHFdilxqHim6O3Kwk5O37v54/SvDZbZl6kqvfb+Oc16l8KPHltIg0mcCO5hHDnGJACRkAgcj0yfWvu8FjFjLRn8SPksfg5YeLqUl6nrGieHrfTIVAUSyHkuR/IGteRFCjdjJrHhv5oMZwwYDY3rmtOzlWQZOdx+lerLDez96Wx86sW6nupakiRF9o5IIqzFbhUPHXpUkeBkKOM1IAApI54rllUv7sdDrp0UnzSd2U7yySdOCNx61RjuHtJdrZK/59K2EXnJB5/Cq13brOhUgEj+Je1VTq/ZqaoipQf8AEp6MfDc+aMjkYzTmkG3kVn2ttLbTnqUPHtWuluzdAKyqRjF+6zalNzj7ysyo0Y3Hbn34qKYogJY4GKvC1IJ69Kz7zSJp5MH5Y8fU0o6s0bSRzl9qMt7O8NorNhsFug9j7iprOwFjIN2Xlfj5ucepzW5BpcVomNgXB5OP1JqWPT4hN5uCT2re6t7xzOTb90z0sC7h5FHyjt0qVQVjKgDA4G71rTlCInJzz92q+wMxJGADmiMuZO5DXLJcpn3VqwKkAjj1oVmaFiF5/wBqr1xcgrtUjdjn6UyOEIuWwcj+H+tXZOK5tyFJqb5fmctcabLqt6S7bYgfTpxknHvW3DMtuFjUDCD73rUV3O8JaPOR2/l6VFp6gTsZCWOPy9q2VGKg5SOZ4qcqqhDQ1kDsuQTj/PrT3ZkAIGMjmkdhGpIHyj8aikkDwgbzk1wJczPUbaQzzyG471Kyl1LA5JGKrqoYgD7wFMlLxDALdPXr19q1cYv4TmjKovekVvsIVmd/mJPH696gvNKaZw2BkD860fNWUgEHp93t9aifKtkH19a0jOSe+pDpxmvIpTaeXXy2faFH3aq3WjxyR7WK/KM+mfpWhJNlsn73Ix/WqNxOZYwC3P8Animm6mkthpKnqZa26faDGuGQfxVYfTlVmddqkD/PSnrElqSCBk9ce9OaZMHP93g9+/tUzbS93Y0ox5n725lXemmSJcMASPm29/8A69ch4j0sxPGI8s54HPTv2rsL6+ESsFwXA/X0rnZFnknN3LhFJwq9eMn24rODa92PU3qRt7xwWtaBK0cTIrbo354yMHg/SvRdKlF3YBmzg8BsdB24qleFIxJuI2gEk9uOv6U3wzqsOqaNHewOWilJKr0yM4B9e3tXbTTqU3zHFVbjJSOL+KOmIiLclSjrgE/jwOOBXm5Z8YILZGOmcD0r2HxzG+oaJcF2O5QG+XqOc/p/KvHpJBHK43FQDjJHGO/61jG693exu2rc2w922RbdokcEna3YY9geaq3TPLakBAobPHQgY5//AF1IFeYYjYEgkg/r+IonVigxhhzux06cj6daTik+XqTds8Z+ImmvJDMCQASzdByDnnPbH86+XPF9ulhrM37t8lskdsgDsT/LivsbxzaGZXCqQzLgbvqDz2wa+XfiXpR+3SbUO3OR0GDzjJPbB4rgqxs/eOmlrY83AeaFpWwu/nd7dcECp7Fy1qkQPTjJyPoKYs0U8D/wJgenvweP60yydpPlVWkVST8ucnkDPPYAZ/WnSav2KnHUi1OKFAmZI8Bm+T1OOoAznnj8ak0+dCr5PlzEcbeCGxjP0+tLqkUbRoUiJkDDJYcrgDv7+nSq9m5juGLRBDggYH481otZE7I0XLxOio4V2GQzD5c++PWrt0x2xeWCxKnduJ5+gA7VXMyzRweWpYjJZmOOOwxjtU0qOpzvCfMT8ydO+BwK3lNSRCV37xkXxRwWCHLgDqcEcZ69c4qg4LXK+ShJI47HpnPHtWjfTyXBKxbWCncQ2PvH9MCs+4vniLscblPTZx19RXM7XNFoFshufLti5Mk8qxD/AGcsBz2z/KvbvHeku1sojjJYJk8HgY4xx1wK8Z0pF/t/S9o2b7mOQ5wQcsM4Hr7V9ZeMvDzwxsFBJJ2r7YHc9s1DV0StWfME1u7z7JG8sDsXGOvJz+VVbeGN3SRAQztnc3PGTgHpzjv0rrPE+iy2F/kRDrtKLgLt5OcdeM4NcxJbZIIwpO7L/Qnt6A8VzpuK5djoleSPSPg148k8OeJVt55AtpOyxbd+3DZ4zxggkgex5xX1kyRatZFX2sx6OuCM8jIPqK+BFmksnEUCssxQnOe+M5B+vftX018IviXHeWEFncOPtKhfkySc4weSBnOM1z1Yuy5T38BXbXs5M9O0/UpdDvx5zAqDgbiORk8nj0Ir0fTNYEKMVKhGI6fj69K4yK0g1u3YMA+5cgr37gZHJzVKyt7vRsQzcxg/uz93uc/rXJ72vMe1H3Op7lo2qm/iQFl3Hjj+g+ldfZuPJQE4IHPHJ6+1eEeHvEzW10kcsvyEj5sdu+f8a9f0HVmuIw4c4JOO2R7Vxzjy+8XK9uaJ0xjJg3SY4549Oax72FFLAHdktw3UdRV5rhGjYFiATwuT9cVSvAUUErnd+NedJWkKNzk9RQkDceh+70/CuD8TWaxyRvgyRqeT064zzzivRdRl+Ryykkd+vGP6VyfiWwN1aPsAJY5+Xj35oo3UjZ3T5uhtWF2moQJHHl4wBnd0x2xj/OK6ayAUgKc8c5xXB+CtSQWDxyELLE20rx09f8+lbj69DbNncBk8tjI/HvzXu2bXMaX5lynaSXBRAAQeP0p1hr8aSsgIJUZ3jBGelcHceM0Z/JVg5/L6f5NXPDshmu/Nx8jMSA3I75xUuSs+5i6d9ZHrMF011Am/PT86ydbtz97bh+RnPA6Y4q7pkwZ0VQWLD+97Va1ONJIDjAJz8vX8a4qkXJmSaR5F4jtURpMIeOh/Dnn868g8c2C6jZvavHuV1bPO31I7djivePEFkShBBPPJAzj0rxbxzBJHN94EknA9D3zjp2rlg+V8vUuoozj7x8AfFTSjpHi25tdipHb427cDzCTnd79cd+lcXOytJ8oC4PX0r2j9pPT/ALPqOmXmCkjB4tvGOOScevNeKEhQQcnPevr6LcqakfCYhclSURoYEDpnB7VraRIE4DAuSPvcD8+1ZUSbnUEcZrZ09SiHzAEJGAwOfoDitXZ+6Z0leRqpI7SktGu0jtz79RUiI7A/KqIpz35H0qOQiKFJYw5GOH7DtnP59qV59iDb8u4cuxz+IrmkrI9BtIhuoHnm3RlSDjdkcfp2qK9skEDvMS0jDn2PFXo0R0xvZwy4Lrge/QHoDSeS8kYRi2zIbccenHXPSk52S8gcOb4jnGstxC/KSw69h+fSqhhMbhQTux+FdPLbiIjbuLAZ9dzcenQYrNbTwts5dtrAkBe4PXHT9a2U1Y5J0rGUquxI5PIJapFHl8sGBz/EefappIGWMFicf7PBGOlU3VyMk7sHHPNaJ3OfYt2upS2r4VjyRnniu60LxigiCzupwffJHFefq7KmCSFU56Y/yaSK4MQORlyePb14rKpSVWPLI6qGKnQlzRPcIZrW8VWRiYyeex/D3qaKQxjDN5p3Lt5OMDkHI715X4f8WT2bmOaVvLJ4GBgE8Z9q9B03XLbUoFBJVlOD9BkZ6V4VTCujLyPpaOLhXStozbhu0lI3nBDHqO3PSrLgQRnG1kX5t45KHsQfSqBjzgxpyTngcH8ewxzxUjXL28oyBjb97H3R9O+a5Uoyb8j0bxT97UtoEmjcuRub+tRwlwu5V+UHnpkHj0NEUsU5JRxyeOP/AK1Pt53clVAG30Ge3eqaTXulLWXNceH2x/MNjZ6//qHepILkwKWysjf7XPrjHHAxVe4C3BAJZCg/5ZHaSffg1IrlbYg7VCHtzk+/esXJJctivhOhsdYCyKjkM2O3Q8VvROkyhhg5Izn3yPSuBMrKUC5Vj/ewARnmtWz1KWIjZlsjBOcA/wBOtZOHNHm6nbCptGR07Wj78xgFM9c47j3pwCIQVOQe2ffr0qpa6mZNoYgYHPPfPQ1ovIsgJHByev8AgKws18Rq4r4ou5VSMsxbcOc9un41OhjjHAJOfxHHUVCylZWYcNj6A1IWZ1UZCsccfmODVSVupCaaHSyq3yDLH+/+HTFQbwokUgqCM9PyH1pJZXLEA4Kg/MOvGSfyFRQzyO/z5K59M59KWyQpaoikieOTamdqjnbz+Of6VOJgQYnB4yP8+9TST5RFRVUZOdvO7OTg+9IY4pAC7FXz7dfQUnK7UtjPl0IXtVljCq5O4c/nxziltHe1O52JjyCAx59hxVRmmt5wRuIJ+7jtnrmrcU/2o7mAUE8g9xxj6Vs3pzbkpprsXLoQXT74wI+MBc9frWe6tbuFDFlH8WePp+NPeCSKNpU45577Rk89KcJCz44YgZGfyrKEvxE1FrsyxHcmRvnLbMfnT30uKWNpNgJz6DcevOfb61VVTImYyFO7v0z68dqnjuZLZwkmJBgD29yM/wBauabXulKzXKZ13aC2GHfAB/H1pokBh2ux2AjHA5Fal1Gt0QRhyVwO+fSqE2nvGxXBJHHzcVVNuTXMZyTix6IDGNpB5x7fiPSpYURZ2CAFsY+Y++Mc8VRUMrA43FQTkex706O5EMuPviQ53fqQfpQ4t3kXHlt7xqr82I2IUr6+9NncByFdWVVxu/vHPaoLmQeVHINw4wdvfNRoglUhRu9FwBjue9TFO/NLYuyl7xPmNeN3B5z6GgOkMo25YAZ3dSeKjjCghWXAxztxyPapVcBk3AHOe+M/4CiUIu5KvfyJVkR2VXI+Y46dqryp5rMEUtuPXrxSSOlwQhzuUfXnPHanxl45iwwxXv8A0qIQjF80SpPTzKVzBJC+9Ayc9FOB7Zp1rfBl8uXK/wBT+VWpnKhQxZlYDtmq09uHKMP3nPAGRyMjriulNSVpHO24/CXHmSVPmIznGOOPc/WqdzaF2Zhxjn5cjp6461FCptyXYnk8jnPpzVyOWKaFI1Y8j655yealpR96Jomre91M7zpUlfbmSPp6H8PWnJILlSu8RMD97Harc9uqFVIB4PTtn1qnPEUc4U4xg/TH86p2003IalH0JRO8S7QwfPT8+OaqswYMFDIf9r2681Yicgs20tgDgdMY9aYFVw0qAEKDnd/KmpRb5gvZ8osM8tsy7CHXcMsp69far8d1BeY+6GBwev19Mf8A66zwXigOSATz9OvHT6UwSHyvlVlIIG84wfXv1qHHn96OhN7PuacmYmcKNy4wNx49ewpqgSKSxAGeg/8Ar1VjkaNQBmXJ/wA81YSRJpVAG3BP4/8A6qzcbP3Sr3diURiJn3E4wOFwPfrQW5JVcEj73XAz+tRNG5EnOOTj5uR3xxSrFhNw3BtuM9gPehJWKd30Ee63MBt2kEgluMnp3FPEhMQI3YXOVz7/ANaj+zurbiofJOXz0+o9KY0BQpyyndyeT26Y9qeiEm18SJ0uEiQyKvzDt/8Arp7XJlh3Lgn+9+fpVR4g8ap82WY429+OuacsbxqSmML/AA59/wBaEk/i1LTs9iQ3ASMgKSw+tOF9ugyNwz9B6Z4zTRMsaBCx83vx259qclsJ3LR4APWnyxa97Qb0fuoBclQfmBY8H0x9KY8AlDYOx26ZHGOpqJoHgiPzdSeOSSPy46UiuAPmY7QPukHn6Ec81Dv9lmbu3y2IUR4mK4AJH4e/FWIrsg7MqoB4H/1zT5I2IZ+AW9v0qpJbnduj+8Dna3IHUnHemnFIu7XyLQnL7m6YH4fU0klwArK2EA/iPXBx/npWfJHKR8zY3Ek9cfTFSo4ZMvkg/Lhhndx0PtTkrr3QTTLrGJmUb8Ajnrgj0p8CBWUoOBnHB496rRTkI3OQcfl+VSNKBEMgKrZ7ducEcVLvblQo6/EXRGpJOMqpB2+vqRSyABCF6En738qzxckJvI6f3u1Kt40hwcrjJLdjQ04o2upJF533KBwCBkN+FCqJlbeQeMbsd6pRswJcSZQnk9Rj2pwvSsZAYBlPp+vNZSp3fushu65eqJriCRFJU9x06fjSPIxjXzOdpwewx1yaUTI7oo3Zxzzn156U5wrJt6HuT369a0S08ytYr3RjSKzM6nLnovp+FM80MNpB+XhuvXtzTBhWdkBPHG7t05xT2ujC4BA29+OT7047Ci1rzbjlgbzMqRtx74x+NQSKBIXYljnIC+3br+dWYJQZHO7hQRt9P/11A0rpKwZCoI6YPH4VpCDuwb5feIWmcnOVHqMfz4qVlSTjcd3cqBu5689OKcoRSSwHsvfP5UohMYO1gwbBPPTNdMfd+EnaLkOhCqDsU46dSTnrn8qCRFBuJBZXOM5JOc+2KjaQoWLYUA53L64I5pHAuNhKBpCeOy59a3ipfIzjFtc1xioEDAs2089e/wDPFRS26TKG3ESdsMeMetSOFluCGyDk8N/T2pzjBbC9T/DRJq5NvIz2MkTbf4G69/bBp0LJIAEAQgn5R3PfirHllsliEHTn/PWqJj8sHewAXpjuSeefWoctOWJN2i20Ygb94dzH+5jHqPxHeoZEW4YGTO4jpn39KhWWSMnccoOmfp0Oepp8dygUuT8/8voKlqSRottx0G9QAMKVGdvPXPQmp45mmJ3qN5bn2AFQyOxU8Bm57cZ70m5JhxiMA/0rK1zJqUbxvoSyxFTkYKntjP457Conw+2JgFUH73X05znilWd41wJAwApWmR2ZMKMgH2+o96paL3lqZvQrTMTETC5Dqc+7fpTlnJbLgnA+8AeeKsS2hLgkbgo9h+WKV4RHEV2nHb+9WitbuxWaRWSIxsX5C+w6Hnn1qwlx56urltwxnpgjpjFVWVlAxltox0+9k9zTkkdJHQAKmPTk8Z5rS1/dkSne5ZEcYcdWY89cYFRywLINu1eRzu4B9jRBIrnO4K7Dn2AoF0rsVkj3xAkc/gOc1krybFZsgW1ZF3bxgHj+tPiuo1ZVclZScYbuPr0qyVRiMfKM5+Un6cVUurUhoyQGOSR6rWkHF25iXC19dS2jqWBBBOCOnQD19vpRPaJK6hlATH3V6HjriqilyXUkgkZ3dPp0qeJ5GRVdgCp+8vf2JqnHll7r2GnYbLb5MbIdu0kAeuep+tVp2ZGVWYbmOPwz/Srfno7EKSpJ+uOvtTZE8wgMoRx24/OpTd/e6Cnt7pSltlYYCA4PI7gEHv35qpLaNu2KRGoHRuufyrUkiAVnZQGB6dT74FQ3FoWQEb06k7uvvxWsJOXkc7i30MeaAQyPkK6sMDjOD68jrTl8xlRBuXI+9noO9aTW8RBDqNyjkdz6EnNQS6aR8wk2oSMBhnqOec/lWnPz+7Iz5eVFcTs74GCgxwcEnrzmo4ZWEhUx7uM/MCT7mnxoIdpkUjJx0Pb6UtxEbsELIyhvlOz72M54NO6V9NDKO+5S1GZgCW2n2Hb6571iXILzfL1ZeU5HHT0wcVtatAY4xEGId1OPTgDOSc81zqSPHGcZZGLZ5xkcZxntXQrOPukTk+dRexT+d2BkJH+xg8+nemLNGgEgDRuAcjIUYzySO/Jp8iTFvMjLM2RhCMYHbnr/ACpYhcq7W2csw53kY7HHX1rjbbXLfRHoRi+bcrSSpKOm5gN3GcEZ7c9+9PhKHaSMMQSVx+QFRRK6bmlXdIrlW54H0A4z0q7ZOftbKyZGRksOAef/ANXWiUVda3QVKnInIvaY5SJBIGjUgkg46kjA4OOB1pmo3q3IeHKvsxn+7jHA7/8A6jTtXkijdY4kIhlj+6x+6ckEHI7jH61Ru7KWOJWGSGXqvsBkH8K2Sio+9o30PAdL2lZVYrcpPfs9q0UQby4yCWjHPXHHT9DSLfpJKBly0hAPT1GAee1Qq6wOBEMHGSG6EevB604zyLGuyPY5AO8IBuxkj9aaUVstD6NxTiTwSBlO941YjG/7oznG0A9/U85qWRCseMtyc7QwzVZZgyMzRNuwC3G35s4ODn1qeOUXClFGG28qR2H8/wBazfNCSkbU9PNF6J0jiykoXIBbeBn88571OR5qo2cMxUbh+BJHPAwD1qpHEkkiL8m4Btq84J4/AdPSr2yQlVCgAE84Ge464ziqVnNyOhRv8RBJaR27BFcIzMTHt4zk9/xrMltTGpbeQ4c/X/Irdu3YRIoADgbd+A2OMjn1x196omN5U5TY2SBzhsZGeCcc1rzSTUjy8Xl9Ot5MzZriWSPPmM7AHK5GCo9+p98c8VIL6SJk8uQ4kABXBxjuODTZ4hLHtjDIGU8qBjGf51FcWYkkWXK7wMAD0Jz0GK6m4XUrWPmMRl9Wn8LuaulalGsximBJwuOcKfUdePzrpII4kl/dEvE5yU5bb0/SvOA7s+CpjZTy3UZ6DGe/et3TNYukZOZPLyM8npyOKVWlzr3ThhKXwyVigSItrgCSJwcDkAH0zjrxTHjSaSTduUKcgYxzzyMj/IqswkltjueSNwo6YyT+RHX2q1GGicFceURgrndjgnIOP0r0dnzX2FdNjCkJxIIyzEDjeTz64zgkevWpbK6mltAs6R5VyQ3IzyQMggcgcd81DGyMgznYDxuIOfQDHNTM3mgsAxKnjHfp157UJXC1mzWtJ5TDuYoGUZ24xkdBj0x+da+l6j5MzDKqxyAxyFzjnntn3rm4Fe4t49/ylicc/N37Y7VqRTuzjYV3A8bs9j6cVrCa+GRnJXemxtatZ+daR3cTjcAD8oyMdcDHY5qS3uBPppMjKHiP+q/jPQg9P/1UumXM93bSJ8rYXHTGBjgfgazDM9hqHzlfKdht3k/Nxzkg8VvJKOkuplGW8Tr/AAl4mWEpb3Nt507ZESO52IOuTg8/hVbxBq93Zurxj7PlyVdc8DJBwCOhrFlhk0i9gfdvJyS3O5VPPH+cgV6LLa6TJ4ehldlubuQZ8vgrGvHUnqT1wP6VrNqynvYzqSk/fiih4Zknu1jluN84c4HHzc5wOn5Voapp8onhjcGONiVL4OMckjIGM8fhmuZ07xVDDeRrCxKq3D5IAbJAxxwfpXSy3E+o28lzMdkScxxhjycDnGepx0roT57SIb5oqUtCrPFEZwkYVViHpjHB6djWbekJHPwNgJIkUEl8eo+nTFas4S1igjyDKx3MgIPHp9Kz55mnXDbhGrH7vfHpXJOFveKn71uV2Ma4t3kgR2IXdklQM8DpWdMimEFjhxuK+mOc571syoZFkdi5UFgqDnAxwDx+vFY93YidgqEDbj73GOMketYVFb3blJSh0uY90quY53Us2Tu9MYwMD2qlcO75YM21hgOnPHbjnJrVktxud1UhVj+8vpnocdRn2qjLnIIcgkYXZ6juPes1a3MbczS5bblWePeFkClAhwOoOc9D0xmq0RURKGRlIY5zknuMjPPNW5XdUDKGI28rnPPGOprLugSfKLFWkbcV7EYGQOvGSM9OamNn7rKiuX0HtKY5eGYbztHTH4cZx9aJYHa7WRmDIAQAo5HY56cn+VSSQl3RnLttIKjPCnGMgHpUdrK8W5ZSGkOcqv8AD/jTasjT4d+pVE37tkDtkyFfMUEd+n0zVgQyqHQYkUIp5wMA8kHFSRsEAQR4GXzvznIzx04pgmLKWYh4w2Dyd3Bxx+FTNpLYGrEEZJtW5XABIb+90OPXJ6dKeXZosHGWBw2O3YflS28ZZ9pUzBdx3scnk8AgDGAO55ouNjH5d0eGXCkbvrjHTjp/Ks7r7XUuLSI4gZS25VDtlC2OgI6jPH4VIiBD5YYF84yMY45PHvSByucoRgn1JGOOcjv1piO8SbshiCM7fl7duTzmk1b4RKXve8QKWW8RyeCWjK4IIIzz05APWiWJ7htpkJhC87QVBbI4APNPQuzo3mbcEkMc569R75qR3IkVVRvMY8beBngk5zwe9PoJP7QyfltyhRvUBmXjaoAAGPf0phYqQqsu8n5eCrDgdTkg8/QUolLq0LMFXbuwj846ZB74pFgUl2UvISB1+8vHHXjimrITTfvRGCB4JniZlaMKTk8MWJ5B4/KljYTTOCwwV4TgHHTPNSDEoZnG51UZ3d//AK1MAcHbIGXB3ZRymTzgE4z7n6UXbZasVyYAkEcLDKHzMODz14BxjPb6U/zmKCMAOwJK8HA7kk/pTUuoY1RHJAwCqockDI6/4/hU92VMsmJYw2cr0+70Ax61PLryyBq67EUUhyrEDDDKr2PT3570y4iMioUypRmb7gx9COvrSyM+5kA3xbR1BHOegPQj+VRzTMFdRKEwB8jdSeRjOP8A9VUlb4SLXW4irMvzykgMcfJkfnn6Z+hqQokkkcbAKGx/j37VGZSYTEqgycN1P5Anjk96V1dlQPEEwP7+T2wCckHH9aa1TLiJJYhJnZSFcYAUnI54Jx0yKSOKOG4j3FpEIGducZwOQM1OZnV1aNVx33kgDrnGBz+NRLIovHZnKs3JXBAwOOMjHNTZsh3iSRW8EVu5dSACcHnAySScD8uahu7cTEdVCqTnfj8COv6dqmijM+ERgM5yefvcn6dKbmDJUtIsjADLfd6849O3WiHMvUTfkRQWqRIGm2qwBHfk9qeqIEISTC7vcgkADGfpimtALcojSBvmI3Ock9hjPcVJG5iMoMZKYB2gdTn1zjIwf0q03Yt2sRPGrTqdrAIB2z19D2pzERsfmZgDuK4zjrnAx/8AXqVnBBCjJGdyk9F7Ht2quzPPbQzRwLESeU3kswB9sf5NQoa7kt3IxaOwzIWKRyEEKCPmwTnpxj19akNhEqLIWZiwyOfrnOefyNKpiBZZofLUAKW3biR26jkjNMmYSXmI8En/AFYbjt39Kdrjuo/ERLdq8gQ53E4j3dCemPYmpYh5LsXVfLJLcZJz0I/TtT2JTbJIzIYDkgDOOwAJ9OvFRrKC2+KPcsvMZLgZOcHIzwO9LdbEtXRH5KyRlUQPycDk7R0AOcZyOfanRxlpGzgSMF7HHHHXp2xT5TOybip2Bfuoffg571DcOywoHypb5RsY4z3JGfXmrSTRPNd8yGTtK8/3TsYEHjgD345pZ5GBkdPLCn+9nfgDoO3QYp4Zyp3iQcHDM/HYEgep49uKryxzyrhsxBSTtcZ68Hj1NUkmino9yQQl492xthHDEbenJ9/xqqpSIJJGSqE52sCA/bHr1rSMKtsCyMIkOYx0IzyR9CarxTvFbs5QMS2w/OM84IGPQcfWpTsveBp9yEFonysR+fryccZ5PepHmd25hdVVWGeSue2QBwSOtTySNJaGRQFVB6dTjknuPSoY7eUjiVmiYZBU4G73z6VCabKSQ2SFo2VCzMAv8QBUZ4Oc9abbYUv5eTEM5LLgHvwB9KlfYUI37dvJ5AOeDnjtmkYyTIgC4TBySPyxz6d6p3sTe7GiUESgRBo2AIK55+oP8u1Vo3lnTc6BgxAPXpx0GcVO6BEMoSQ84X+6D2zzwOtNjWWAMAzSbhzzyT1zQmkhtpW8yTYZJdsgbHTPQnk88jOOlM+y+W5VRGpXJO8ghgTwOvAx+tMl86RI5G3xopHO/wCYDPIx2/Gi4h+0rGY2YliE8xycn2z0IAxzVu0WibpMcbsSPGrKAwRvukFc09IHRZpMxqXVerY5znBxT47eNEaFzvZQwLJ244z2GPWoZLd4nA+Z4Seu/PQY69RUaItXaGSl7Yjy7eML94lsnP5dhipXJuAFGPLRuXx98Z6D3qO4gdZDhGnAG75Dn5emOM8CkuFMTJGc4yu3sM4z27g0WYyF4XsyrEhmOSV2gnpgfoaVUleISDAAOfl45HHfv34qV1MfJZnlduGU8BcYIA9/6VXLMyGPGGYZHznC/hiktVzE2uyRzJE6mGVEGB0yWHGST9e9Pjje4j5VZdgJY4xnJ68jB/CmiF/KBQr83G9s9MnJ6U65kkU221/lAIBH8Jycg9M9KEx2dhkj7z5ZeMkYOE4B47475xxSSRlIY1ZlDDJ7nPA646UxCWZ2Y/KzDdkD5jn/ABpVV9jFywbcR24wD3x0zxTb1BO4s8qTOqrtZVIPKHp6ZHUUSyhLTywg3McFsfw9sdzSRSGIALgGQYVs9h1BoGZ1+YhgpHsfqPXFG4KyRPGJolUNvC5xlPX6duOabISY5HVQIxxj+EnGMjJ9TTLjaozG42hsBGzycck+h/xra8J6RL4j8Q6JokMUri+vY4fITJLhnAJGOgA/x7VpSXPJR7kSdkfpL+yR4PTwf+z/AOHE2NFPqQa/n7Hc5IGcjoFCjHrmvonRbZp2+2yJ+7XiKLH647ZrltPs4tP0/TNGiHkxwQRxFODhVGCAR69O/rXeWscYiIAIjzxzgAegrsqu910Oekmuu5Nd6hDp9k1zOQsYBPzeuCcD3rIgsZ/FpWS4JisshljwcsB0/EjrSafpsniXWWurlQNMtj+6TnEjDgHB4IHP0rqVISUogBxx+HtWEVaMiqj5ZRKfhOxFt4iuxGojto12qgGO4AH4c16HbYYgcnGT0P8AhXG6FCBqjorAMWJPX3rrp7kWFizHLMRge5+tYO7sdF0kUdUuQzt0+Xgfr0rKWIXDlpM7Mfd7Z/nUoH2kl5OUAztPfvz71HJcNPIUjBVVPVe35iu2nDlX5s46j5vel8kVdRgXUI5ICmRj0/lxg8cV8bfHP4cnwl4hE0A2RTb2Dsnykbjge/J6HoMV9qSOsMPlxkFsdO/8q4L4oeB28U6BMrRxTXKq5HmdFBBBI45OQCBXn5hRUoqp2/EnD1HSqc0d+p8KwuY3DE8qR0zz0963dLUwtuDZ3YJY9SfTp0H1qHxXoEmg6g1tOG5ZjHImNrY9MAZz0J7EVWsp1UqGLHn+/jnHGeP89K+fvdKUep9tQqxkkdjp1z5VwMsfwPWtq2kaZjkgkt91c8Y5wcVyVjfKFRlyyk/Lu69fStqznZXJ3t5hztx079eMcVi4s9CMrnYW0hkPlxoMdD/Wt20dY0Dg43c/NjoM8Vy2mTAlSpUMRk7v6HFaf2gkYwOgzj0zwKxqJ2NoybZ0yuJFXcMliePxq7buQwAGG6duKwbGcEIQcZ/l61ft7oNc/KCMc+341g7pcpTu/eNyGXd82QWzz2xVkSNI3GChFY8Nxgj5RkZ5J+vtV+2uOC2AAelL4l7oJ8qL0IDTY69+nt2qc3JZzH13HPp3qpEBG25WOcnPfqDnrSxSCJdzLly33fbnvS5dO5SkzVVyIcnBycBl4JPPBpPJMi7cr2yB61Thl3EH7oJ/lVuKZYiVXPJz06e2fWs+S4NtsmEY4BOEjAx/U059wkJUsST09B7GoSyzMdnzgDn+tToVIBP+e3FW2mtile49WBRSMjHX3qVJCGAP3cUwKCBnoOv+BpISHlOcoFNZct7ha9ySVFY4XOSeOcUkzfvFAAOP84p2BglVLYFRyxCR8rkFRn6GpaVikkBUhyF/h/yageIu8noR6d8Gp1ZsHgkn8v8A61IAd2AcknNZO4PRGTNbFJQMdMZ71HNCQ5YA8nuMVoTwh5eVPXqB71E8OQ+eeT9e/Gfepa/ANNDInjDAg5VcdutZ0sA2MqZ+Xnd/hWvdxkMq7WXHP4VSkh2gZJbH93jtUOLsS0YstmZg2dwwOe3NZksUtvOkiApMjBllABIYZIPp+f0ro50EoO1RkEY/UelU7qyIiY9F/nn0rqw2InQlzRexjUgpx5T074a/EOHVIlsr8CCaMcbgfmPTOTxnPYE+1d6NTWKcGIgqx65/oa+W5vNs3jlVjG4PHJA9QfQ8ivZfhn4vsfElstlcyCK+iCgtk7XOMEgnjn0/CvvcJmKrxvLV9j5HF5aovmij2iykW6RSpAyOlX/sxZCM8GuMc3WiSeajM8OPfHt261oWPi1bu2K7gJF9cDn8qckpP3TnjDQ2bpgoMaZZ8Yp9nZBUDS85H6+9LYqDErH7z87vY1a3lWKnGM1PUUgUIo28cH61IZNhJOM5/MVA33jx1zSBtwFG5CSRLJIADjnBqKRw6nswHPFN2g5zjrUbYcjPG3NFhPRiugKNkEg/55rLvGkt3DBiFzV6ecRrjpniqO0XLkupCjp/Ouujp70tjjrLm92O5Cl6ZpQHYhB61JeXoQ7VIJP8VVLyOMkhCQ4HFVrcFJsykgCuz2cZe9+B5ftpwbp9e5ftbcgmRuCf09aW8ugE2AnJH8NJLdpgIOM1DbQNMwkPK571z8tnzyOxS0UIfNkdvZhn3vkbh/F/+qi4gMBZ0wOc/WtB0AKqBgAZHtioZ5ASQcbSKj2spM0eHhTiVl1AuoRmwalgBbJ2jGTiq0lo+WZQAQM57/nSW0+z5ZM5B/nVyS5fcIpSlze/8i4AQCSM5/8Ar+1NmIdR06UrAKPbOKRv3W3OTxXGm7no6NFVojGzZGdwH/66jeQIhJK5J5qeaQFQyjoOd3p61zuo35jmEUeNxzxjn2+grspr2i5epy1H7KzjsT6heGORRHkkk9KCiRoT/H1JPeq0SEDLj9503en0qUAyRFjnaR3I5qpNJLl6EqN2weRXQk5z+dZ8t8Ioty4OB9agkuXuHaGH5m6bV6Z9/pVix0spHtkO5jzuP+FYSbs1E6orltKW5lW9o0wM027rnb6/nT9RBMZ2jKryQ3pWxJbk9uO9ZWrRGOGTrkjjbn8PwqItp8xU/e+I4XxBqIWLyoycP191q38JLNX8JKmNqx3E0f3ev7xj6ds4qDUbU3CiVjjgDp0Hc103wytEXwwJVwN0sjsOwO8jj64B+prpclGBhZyZkeL7YxWlyq4VGjfIbnPHNeDzMu0hhJjP3T1PPGcdsivonxSEuFljbBG1unXvxmvna/snjuJFych2HQc8nOB+dVCUV5XMbNfF0EdEaMqwaQquMLkKT/iP1oEinOzhWAH4470zIjZmyVI6IBnB9R6Ajg1GzFU+UEKeoJHJxx2yMUm7v3ir6mF4rtg9k527mB/L3P4mvmn4qWBUStuVFJEchYnscgDA65Ar6m1hHn05l3AHaQAuevQDnivAPiTYFppl2KPl8zOccgdeOhJHWvPqpu500pcrPnS6G1ZAzbVRRGQ3QLyegFUIWENw6iRhGc49M446cjitO7iCE79zKwOWB556Yz1571RW3JC7WC5J27+pI6AnHFZUfdXvHTNKQ3VneOxz5h3EDhRkH168jiotIDyKBncY+fqMEkcVbu98lsBKFEan723B+nv3qvZuIpwBEQpBwvYgDBPX1roTs2YNbl9oEMipKxQkcehU8cnpjirMbuyLLvJA9f51TjtT5Yd8JgfL85PPXIH9Oau2wkuIWIYygDHXnPBwee1W2mjL7XvGNeR+WhcDaGfb1wCDyehqiYzH5mx0coAvOOnPQY59609UkiljQuNuCDxxnkA8Z55/Ssp4xGPnzuJ+Vl4OM8EVm0jWxoeF4T/wmeiRuqMDeQycYH8QPp09q+8PFmkJcCRjjaAFbacZI74/CvhfwBsk8eaD5jf8vkf3/mHXpjGfT6V9u+IfF9sVnAeNWVju5y2cZIwM45q4w5kZu7lY8R8d6EvlCYr+8DEcDtg9fxrxjV7U2VyqsdqgZJUHHJPbFe4+KvEduwcvhzlj8nAzknH0rxfxJcvK8myJvKbG1fpng5HP1rGpTdzVJr3jPluQI2KlXKE7twOeDzjjJqxYeILnTb03FnKElYKB15A54I6EcjvWDdXk0MmAFGGDB/4c9xiqzXAmcqBlic7vf/Cs1TSZqqjXwn1/8DviymuQPbTuLaaNihTfnA7EkgcH1xjNe6JHFqUGJOCMHeoHXnNfm5pOu3Wh6ilzbM0dwhGNj43cg7TgjIJxkV9h/Cz4rx+LNHQ3ELW86qBIGOV6Y4wPXjp9a5a1JJc1z6TBYqM/dluj0rVPDEvlGa2YO6gkNn7v9ORXa/DHxLJfaZsmJW4iJB7Eckcg9+M1U0K4jvLQOoVwB9R04A49KwdIZtA8aywovlwTxmTfnjOckDPrkD3ry6keVdz1ottuJ7pBPmNG3Ek+uPftRqM4bceF46A96x9Nvd1rGSQW6j1AxS6lflThfnP+yv1615s4uZpCLZSvZFUuSwAI9M+vFc9ezm4Zg6gZ7dOfStyS3JgZnf5j83zdBge9YN7Btk3ElVIyP/11lH3W9Dd2b5TlZ75vD11NJtEccucZ6A5OO3bpismbxTc39wFWRlUAHcMqT64roPE9is9oCBuBGQeuD715gXnLlBnzAdpZTgjBwK9XDVnKLjY55OVP4T0/Qo4J1V2Ysc4r0zR440SNQPLGPoRXlvhaMrCm5wVIH+9xyenavQ9FvfPcxsygL91e59RWySZrGLkuY9L0qVUUkk/KK05JQ8fHQiuStNQd5FRmYDHb+eK34D5yxEcg9eo/D60mudGbjyvlM7V7cGKRRwdpwc8e3avF/iDpqyIg2L/Fk885Bz/KveNRtgY24yTz39O1eY+ONNF7HKQgLYwe3T2rzKis+YbSa5T4M/aW0totLsJ9+8RTmNuOTlcg5zxjnIr54uJvMkO7accbsEDt2r63/aa8Pl/B11Oit5scizBc42kEAnr/AHWbivkN9ysQcZGe3WvpsHJSoryPi8wi4VhSMgkgEY4AHHX8619Mtd0eVKtycMe/QYGeefpWVbOqlsgEkcZ7dK2tCeSSNwCgY5C8kEHHB+ldU3ZHHSS5i6YQqHZhExzzuI7jIz/hTBby3g4KYPIGMc+vXvU7RBVjIUOQVV9v3cehwc5xSqqRu7ROSh5XbkY7EHJ7GsLtLmSO+yutCC0j85SQQNo+Yevvn6VbdzMTtJEeSBwQeAOKhih8sKol2k+2cA9uadbGY28ysQ4UkbeAuemQcA9KnuO7TJI8s4KFSVAHOSM+hGfTtmq01oXVt5LuGwy4wO3vU4V2G0qCgOC/tjnPOfxouiGWOJQSw/jyMY6d+tK3K0FrxM2XTmK8BVUccr/M+tUZLUzvKgA3qPvNxz7fWt2IMi7WOCAeGxyevbNQTxC5uNoIAHVl4A96tScX7xlKnp7pzJLpKysCD3XHalaMPGWDZKkfiP8A61a11bSG7eFCiPICCxyOO4Pbms9Ld1K5AVgP4e49TXSmn7xwuLvylbBXncFz9a07LWpIJeMDOBnkDrzxnvVEAqzL0b6dfXNIJXiRl4b8OnHrScVJe8Cbg+aOh6J4a8XCaZ1kGcqAGz29D/n1rsLWaG5JO4EfTH4fnXidtcmGdSSUBx93v7Hmt7SvFtxZyxeaSyhv4ScYPbFeZVwacuaJ7mHx7SUZ/eepMCH2IgIfgluQPbFOjkUE5U4Xj5uMkccD0rI0jxBFeRh/OOGI+9xg5wMGtZliC7kA+Y8ep615nK1JxtY+gg1Jc0WWJplCAbkVcYHv0zxUysCGyjbVHIfjJOAMVREM0bYVGZQv+r4bjOTn/Jq4l0VjIK8sc9cfhgD1+lcjVpGik2PYBXbYhKhfTofQE1JDMJVXzCAqkeg59zUYuSANxwFGPyxTGVGUbAGJzu9AP/1VNpTa6I05uRF2GV+WWTaUOc45xWlp+uGIjziWIPPXI9+ODWE2+JlAzswfy7ZqQkSyMeCMDp/SqcItvlNIVGlzHbrcJdDOVVuntn6dqlKqyYkI4P8ATiuJiu5bIqIyzRk9umcZAJ5xXQ2GsG82+bhH43L2HpzjmuaVOdjojKM32LroSDkg49uw7fWh1VANshVlOPm7+lWlAdgCw2svYED/APXxTWtA0e6JcnGRtOe3vxWad+o5pqJVkkXySp+ZuT8mc+3NSwzKVUFeh67f6Uwxs7EHaBjrzzjtTGWSErjgA9M8n35qklN8piuZvl6FySOJ7dQvJJ/Ed+3aqUykIGjYliewxj8zUyykxgA7lLfdHp9amQI7AZGMfdGPz5703Fx+FmvKpIrQ3Lx4U44ODUk0Y2sVbBA7/wBMUSW5Ksh2pz0b6etQIZbVzGQSijj+XX3pwtdW6GTukubVDonEZABIAPJ9fpVqVWvX3kpvVeNoxkf/AF6pySrI4ORx1x1pweS3jBBYAsfXkCtpNte6JWb1Qrk2xy643D5uOn0FXZJYp4kLL3HzZ/Q981XF2lwGVmK8+n60wwPGDzuGep9eenFQmvtaA3yeYXdqkgcqA2M/SqcboindGFPpj+VXzNJHETIQm7g89ffpTZETy0IG3tg9/U0N2XKDcZMpu8gbB2kMAPm4x36VNZuYdxQ7AR9cnpxTUiALLgnAyGzkflUf2grHtCnnI+X+vFbRTlHltoJq5cAjMPUse/U9qlWBZFDqAWx/F/h2qlHKYQMhtp685q0jBFLLkezfXvWbUleNxp3Q6eM2xMhYYwBub+f4URzCMDBCgnI9/wAKYJTMxBIyFGecqB64pAAZA20kf7P5cD9anlUUK7v7pdeMXC7fLG7j73b9aghtzDuZQWJPr6elVxOYiVJIIHVs5/SnJcCaXOSABxnP04yKlxaT7Mq6fqTusbowBOO+7qO2eRVaazYvhAQAccdxirUUitJISTkAZ+namzOVYA9OmOM/55qKd4L3nsDVyCN3ifjB9akBhBOcM7D73IH8qaqqS6kbVJGeD/nmoHtWhXCADIJ56Yzx+NbrUTasWHtEkjxg4B+ZfUY6ZHpWctoQ4VCVAPH0+h61ejmeJ1VidyjP+z/KnXE3nDIyGk7Z/Hisoz5G4kaN+ZQM0qr84G1Tz254OOtEe1tpUbDkn5unrgVZuoFbIADLn7vf6mqxtdrM+4Ag8rk9Ocdq6Yyi/iHbUlhux8ylUAz/AJ6U6VUaRgMZI/IVEpFujBkXkfe9vce4prALJIwKjcBg98cdef6VXKm+aJPKvtD4JXtwNyZVTwc1ZjRZEf5hxzt64zUEs+V2jbjpnrkflUZj3HfGRuDEnPUjsBgdqxlEqKsmXhKISoKFuPvdR19MdKmZQ8YQY3Z/PnjFZn2tsYlAAB/En04qcgqwIbaTj7pzjv196ToylG0mJSbfLuWUWbITKqgOcsf64o5aRmGApGMfrnGKqmRlbI3FSfy/GpUdJACSScfd/lzim6do7l2d9CSS1WWXzQFDkYzjsM4FRKzwgpkAE/y+lWPMMWDnpx9T6EVHHGGC5UBlb7uayi3H4tS27dBDMgUbj+8z+NKrork8EE/exnB96bNaIcA7lOfvenXvVSIS28YC/dBPzcZGcnPT14FaJxkvdZN2mW5soxxjAzxyW+tIGCqNyg56dsD/ABqC3uknDeWxaRc59SfTkU8OZFjHPJPvio5bopp/EOmjDnEYADAE9uPUVC1uWaTEgUsR97HYdKUyOCVHzMPwyPTNPVknkVSgLY+7wD36mhKUWKUdObuV2RYiHYMGycfninqyMdoY8jG059eeatqpZfKCBlUDHc/ifSopIxFIqoFLMOd3sexpc0m12FFNEcZSeY/u+Rx9R2/yKkkhBX90qjH5enemqCoyF2yAA/qTViBgbcknezHn2P0q2r+g+XczzEYirkEhm6fjSlUkhJwN6k+/HQCr01uCwQ7UJHXtwSag8tyCu0bc44/rTg1fmGoX6lSJpYk2Agg/xL24zUr3IAXLEOThevB9acIyOCobBxj/ABqJ41fb0DDna35cVUdfekJyaROlyxOWy7P1+g9cVOGNwgKoGIBGPWswv5a4Ugoc/Nz35zn61PBKVAIchxx8w4x6jNJQunygmpJFiS0a3WNhgsRj7v6Gpoj5mDIA5GR7/wCRSQXBmDk9CB+HXkH39akiuQyhVCqOOeM4HfNXew+VP3ri4DAKw3Mc/Ovp+VBR8su08457cd+KakYEwKsMZ4bPr1OKHmZUOTt3DHXgfX0qopKW5F3d8w1oyAUyNpH3uvSq06uAwU5Ye3v26ds1bChkXaMhid248exGaa1vkc8p/tdc8+1dCnchySe1irJLC6lpFy3bjkfhRgNh8qxXp2qTyhE4AjAGMc+ue5qpKJYmZlAwDgj0yeuaL83wsIyJZlBJ3ApkZPr7cCqpUIGAOSSD82Kmd/Mi3vwccknPemOoKvvIzj8+TzwKmzuN2XmQTuFLfMGJOfm/Qg1XuELyKwwsRHTHzZ65yD0/zmrj2/mn58NgZB/pUaRys3OGT8sVHNZuV9jJq5FHKschV2MgPSrDmIlFGVcc/OOB/XpVe4hKKdmI/LGeucjvx16U4oZkJVjhunIyOP1q27pE2aHEMpcEDAJI9x2zUm2SaACUDBII2E59hmoIy8DKP3ZRSR82fx/GrLgso8pmUnr3x7iplNpg1vEiXzCCmWABzz+FTi4aQ7JDnaMj05yDjiopyWjywZtvO0fxcZwAM81JKxYYkI+YfwdB6AnAqm9pdTOzSJCgjQJu4Izgjp61WdSr+yjtjipAJFTPGQO/Q4prTu8e44+Y8qvTA/DvWilZe8CSkuYdJamErt+YnkZ69PUCqixzMzkkMS2DxwBk+3XFXIZUkRhu4AyCOo9qhBILMQWBPoTx2NFOdr3QaDQoUhUJAI52g8L35qcTFgcZdFyByR78gUxwJHyrFYjkHkdewxUYLwMob7uONvp71UlC3mYpXbJXi82TghDkA8Zz1POKZsMYLZ37W2lFA3AjuM1G8xRi21uOM+/+NTQ3LOCFxycnIyc45x+FJKTNbaFbyWll3nLbQDjG3nBJBx2oM4UhMEjGDzk46c56/XNWnRLmJwF2PjqePeq0lsGBLHcSMY9MHrmm5X93oZtNIdHKVbYwYRrxu4NSh0KAclB13de3vVaZfJIyeTk465x3xUJmdY+UMYIHv+FNxdlyshNL4i55UaoFb5cnI47fXNRmNBIvBZVI3buPbiozdrK75w21f4RnBI6gcgVOY9shYYHOO5z3pJO/YLqSKZjYFhhVG7leg+v40xwsczMiLuA+8PX2q9JDtDNjOMH5epHoTVWSBxIHjKBQpyMZYkHgg5HTnsc+2KlSk2430JUbLlj1MrUpme2xJn5jxxz74Brm7liiSZjLHHAbA6nAGRxxXR6mjExnGzI4DdzyeD2rlpHniMuNsjA8b8gehAz/ADr0VG8Pd3OOStNRsUZkfeF3ZIX5W7nk8k4HFTQxARglgsu35j26/wBP1p6guu9XVZSBhz0Oc45I/wDrVYtbdynRiwb7qAHPf8eT+lcVSUXG7OlVE767DbWEXaSxxSKrgZ/xOOtVoy4ZzuDBehIIJ65yAPTpVwpcWMh8sLhj8zkA9Tz78ZqG4QLdA5KFs8Yz3yTx9auk4OO2xxXfPOMnp0Ips3M7TcqhAGxRnHJIOe+Oa2bZEm0iQxZTasnyPwHIGD16ZrPtrTy4ZCA0gOAcZ4646CnWNwYElKYk5aLac4zwCcE0R9+XNIyk0octPdHNNH5SlpFKrtwq5+Yd8E98VYeQzJFj942OuM7Bjvj8qjuYJpJXM7R5OeH6DoBgg4xRbWcscQYOA5GME8Hnsc9q75cluY9OlJtIdbFxvw7SckMjAkbcdR/+qrc0SrGGdhHIDwV6kDqCPpUdsRDbKhKSsSS3r0/TilFwICEUKwkzhfw4Pfv1rkblVnyx0O5XSRYs50SSNAPNI5LoMDJPAJP5962oYjE5dgCwXB3HPHoPU1n20pVo02J8qgkIdwAOOCR07datzK7cCVUye5/LFZ1LuXL2OjmS+JjVEoWYNlVYrt3DjHfn1qG7mkeNXLgAdOSSfQH6U2SMCKcNNkHaNwz69gfXv7UkkqxBN0vJ+XacY6j34qG5yauTJ6dyCQiBMBSrNyQ2evQYz60yWQm2Koih1UAswGVOeefX86ldD5S+Y3mSjChucsuBzkk9KdJtjCiR13sRxx2xngH1xnNdSd466mDhFJ8xngshTdtaMEgtj+L1wKnjtd4Yx4Ziufl/i6k4x1H8qlS389wwYEg4aPnnsMDOB0/CnpEiyKGUcHjJ4U+2PWmq3M04rVbnNLB0asfhMJI1AjQMqqu4kLjBH169+KlcmSeNyhUKNo/DIz0yaro6hkjGS8eenGASOevPv7VMIna5GCAwPL4yDxg4B/8ArV7K0PiElT9SZCCsr7GZFYKEGOvYE44yOacHJtzLsaNTuXHOCQT2xn6HHNRjftkUvtRD8rIOp7g/rUUQCWiqhLqOgbvk8ZJ+tOLv7xPwp+ZZtJsTsS53sojXIwAo5IHck/WtCxmEExY4VTF5YXueeSR7e5JqhEChi7P02bDjkEnBHB5zUkKB3fZGVUMT0Izzk4H/ANarU0/i6kJSt3Oq0iY21xEInCwqCCX6n6+5/rWrq8kE8AkigWYjK/Lx9eDwcda5NbgldwYtluOuRjB6f5xXT6cTeWRWRsFRwvcn1zXU1zxUuwnTsubqZ8uqjUrJ40USS78fOhz0IJJI4GPp1rovAKW/myQXkL+UqsRHARktjAByCAM85rBCRaHd5iCmRxja4zkcnqO/WmXF1c2OoCS1lkWByPlHG4d88ZrelUhJ8ttHoRZ/D0Zv6no8EV+t0zrGmSVRPlx6E9iR610OnajatD5cXzzMNvz8gHsfy/GudeO51zT0llHl4blTwPYfT+tT+HrcaUQ17MExu+6CVPpgHnNVGXJJx6GKgoxcZdDodS0ea2tohIFacKJDInJIPY98HrXP3LFYjHsYAA4ROpOe/Pet661FLtnWAtIwQbnb+PuMYwQAO3rWZeK8arvAOBwAMEH3+tEkov3hW5Ymc0kiR73ULkAYX+HB79MnFZs6u6B1VlUE445I9fU8d61pEMpdp/kjDDH9TjtVKfL25lYMgVv3aj7zA59O1c9TlXmyld+70ZmkAKCBgEHbzjnOSOOtZl25RiMbCSRhSNvXnjsT61bu7l4gyw7UAH8fPGOf6VSkjZoy/wAoUlSX2bjjqR1rkkrM6IxaKrRgqAvIYHKcZAHAOD2/wqq8hSJHlz+6BCYHQZz265Pr9KszN9nkZ2jwduR8xB2k+3UegqK6eJSQ5UbiMLnDEZ5wPQHFS1ctb+RTMpaQb9yZAz6fl2pEkcuwXlSfuvgA9+o5PNTjgS9HyBkvyMYAGPT/ACacCkaoAPmyeeueP6UpSS+Rab5SjFCIpDudhwx7fQA/Xt+tJJM8IWLIdMYK4HXIIOQe3epbhAyl5GBkAJLAE5OTweOwqPyCJ3MkgJ4AbABH045z6nJrROM1zSJvboKqtPE3lkyMxwdmB39OO35+9PecRXBUJLMFIzs5Zc8k9gMemelRo0UayB0Cu3BLA4K5IBzjGfbt+NNCizO5Qd4l/g+bOQRkcZxz7du1Y2SZS25iwoigYEN94liGGSwHY1TkmWWJ1RGO1iVVsryfQgcjt9KkmAjZ/L2ksRja/HuTg55qF4XgLbGKhsjbk8ck9AKaQSd/hHxCUzjCh7dQArLxtIzkE9SCe4psiRxyN5bGP5cA8sewOSSe3enpPGFzI2OCOQTkdcjH+FV2ZBEQg3q5JwAADkkdSMU4pyk+ZbCskPZY1lLt90DCt0/DHpUcwmncbGDRSH+EHoM9OPanpMSSkiAqFAjA4weSTn2BpFEyPldoUDg+pHv19aNLegJ83wiFVPmBmByCdhBBB6kZBwc9OmKiDC4dVeQnaQemVA5GMnHOPTmrVwYcgRkM3O5W4JOOoz6VDHDGCWKKu0YB9Seh49fWpT5lzRKt73oSwQi0Up5kcqOPl46Y6jHPBP1qoLZJ7nDSmLBJIUDGCe/FWrcyRSF2ZUAIA6cY7k8HmmtEgimaQ8FidwPB5HH50bfEwtzyIgC8ZV5DuWRvLKjGBk4IGMdKSJRLFJJkSKHGOnynHOSOnFNKSIyxRsV6gtx93n8epp80IM+8MEKrj8M+gHfNNqyB2TGOSYSYyNqryeDgcdM9xmo4ybaENM7SMTyyHJ2564x2q40CGJvlDI42nnvjqfb2qrbW4jjeJlWVlPqdrDgngHvTTTXNF7AlaQodg3zq0iNtxxxzyDnPAxmhIxMW2FjIR9/ghRn19cUtxbqh3Y3t+OcgYH5U0SQtGwmG0E4xzuDD1/wqVLmXMgej94FgJLQedGeB8wBHc8nPB+gNJIuGE0hEuWx69B2/CpoCgiAwzYXdvUAcE98dT/Qc0r7fJjblWJx7+o6dOKblZiV2xsc5ZZGjJdgSpTYOvXjA5quhnhuHZw3mKOmDgnpx6U5NsMuxJT5xDEMoOGB65OMYxUcHlKwBiLAE55znrnI600iG0/i0J5UmSTO7ZMQB8uOefU9/6VWYNvLZlRIzu3cdfb27GnTLKwHDKoHO5iTnnjJ49qlt4UkjkAbMWO/970/Ok5KKHb7RIVFwzAloycEc5BIxz7Cs6e3E86xuzFgQWI4G304q7Kx+6ADIANqtgdTyemajtjsE8rK20MoIQfMwBxnkg4HWqVmtCn7w1neKQgyOmxSSrfNweAMHOSMehNMZI55k8pX2IS20kZ3YOcDHQAiiO3WS6VdoBY/LnJJIHr/nrTpoxbEhpIikhYbnyMkDGOCfTFQmovlJi5NOI6SXy4UJdlDsS2AAAvYY9z24xTGii5ZHJ4zjIPuQMd6hYKxVCD5LEfIgx39eh9aS3jSOVuA8S7xsyc4yCCQMc49Kp6fCJdbktwUZNrHc6qDv+vAH1pi2geQAGVgijc3qev5fjUwkiRC7W7My4wwzyfXHNQtMwbcUeMsf4h7jGBn16Ghajb8hZI/tCLCpYqhyRgk4A69+e9MiSOGNSwKkD75z90HgY9amjkDsu4sz7iT1HUe3HaokliR5FcBNw64PXnAyOOtSky2k1uNLhRLJgyOVJK9M84IOfz9KjffPFbl2BXJxyR1HHbHH4UsbxSOV2rlYwWySOAc8noex6mleR4AhMYZgu5dmCNp5zn2BpvbzM07IW1jMUYZ1JJBwuBkjAAzk/j6VIoeVfMYNFGq4HY56gDg+/wBar3c0R3IqhWRTuJJyw5GCCOe351GZAskRVXwpDbWOeccH6Cmk2ik/Is3Lh0YIS4jB3DOOMfTr6VVtjLDKHRmhwPkVyCWHIIPHfpVhC8YeTyWbcQWf7vXPXPGMilBSdgNgkIUHOBnB6AHrxmhJJCVgXeFUhmEpX5gQQM54P1H5Uye2LosZk8zbwWTsOvA9ack73Vvjd5LEN90Fu+QCPpULqSs29guSD09wDj60J/zCcbv3SUlDI7nhXHlgtgMD0wRj/JqO4bN9vQEhMAr0yDwce9I0ccKKrFijk44+7zx9f880JGlnI4kbe5AI2cjnJGTjFCs7lJWQyItBIrbxBu3DkZwCMdj3/Si6ibydnyuyDhxx060RlzmRVVPLB5OWPPUgdO361HDIwHm7wDGd3GevBxj6/rQroLahIrwwp5i/dHy4OD7kjr6dcU+3eNo33ENkEfMAO2cE/Xv2prs8kj/NuDj5nbk44OCM+tNVi/mbywDL/EMZ7cD6+lNpCVhsbMACygKMbFzkduvOcUSyJcXCMshVTnHGMH06VNHb+VE4WR+nTaSAcZxkZHOPbpUBlaEBPLVmXLDI6cc/jUK40xzxMjDeSy7+SeBn1wBTpJ49qqj7+fm68+gPtRbyvLtdVUszchRk+5xSRxSPLsJJhBILKOFxnOeKrcLIfGskbje37tiMuwBUHoeCf6io41+aSQK3mquTwCuc5yMdBj60ikvE/wAwY5+9+PU+uRUtshJklfcDjHzenSnsCsxywvNCCoEjZy/Q4Jxjv1x+Ir3r9irwoNd+PFlfSgSW2hQyXcisMljgquOwOWHNeDpAI4Wl2vk88cjPb9Oa+2v+CeHhBP7H1/X5Yz5l3MLVXOcsq4JGfTJ59fXiuujpeXb/AIYzq6rl7n2fo8EjOksiFWkcnGP4eo/Sti7lOqXZ0+3Zo4gB57J0GewI6H8aybu7Mc8FvCu+4fAULnI7kn0ArpdEshZR+WCXaRyzSdMtjHJxUSb+ImEbI17GFNOto4o12QooQL7AYFT2kYe6Y56Y/WmNmNHJzwKs6HEI4ZHc5Zyflx+lCu4OUTKo0qkYlLQr1pPFl7AedgUD6d/yz6102rylyIicKpz0rh5ZGsfFyybfvEHb7YI6+vtXRyXjXM4UBnyfvd8Dr+OKunByipDq1Ip8pK8xldkQ4QDr+fHShn+yJ5cSgyEduw5HpTxAIxiNcu31qSKwMTlicMTzxW7lGKOaKlN+f5EFpbkqryBgW/i/wqS7ICkYLc9/T0x3qxLAgdyTg4Hr/SmLbmdwWz144/WueX727qbG6aprkirs+cf2gPheNUtpNTtIgWRT8i5Lc84XI4PHHJHPSvmeS3eyupAyCNu3GB1ycDsR0PcV+j2p6RBe2ckUkYkVlIIPPXIJHuO1fKvxk+Edxpt417YRuyklpI1BHHJBJ7HjGCeeK+cxFP2EuaK91nrYSo6S5ZPc8YsLxXGSG3L+ffjGOa6C3nMzoisqgj79cm0Tws6hZSFOfmQgjBIIOR1H8ua27O48xCdqouB/nNYtp+8fSUpc630Ox06byU2MxTb7ZxjJPbPNattc74sCRsEg5rk7S8LR58wj8+evHTvW1ZTt5aHG3jnAwOvv1JrnaZ2xaudNBcASEAfd/WtS3Z4UzgDK554z7cVzdncKI1O3DYzls4rUhnEm5NxJY8ZPbnI6Vj7NpGjN+2mMixM/ORk8cgYrQsnVjk5A52elc+d8g8uPA2Ad604SRF67R+NZW5XzBf7Pc2GdmiX5lDsP/wBeKWF2MnHINZ8DFggJyCfTnk+tXVZVORjA/wBrip1fQfLY0HJXaMYwf51dWWMAAMMkf0IzyKyzMRh2yfpTlmMzsSSV+n+NS7xY76GiwEeSow/dfbk5qzAXlRDnAA54rJhkJO0nBJq+k5ZdiuM7fu+vtk0mk2CloXWJKNgZAxx079cilUuFCnlc1VA3BdzLknlOf6VZVyig8hcUNWQ7smUh49u4AGmOwCufusDj8u5qN8kBgANo/P2p6ugVlbcGYfr2/Cp5Yy6FXsLCxYZYYPf86RGxnbjBJHzU2WOVIgFYBiOW/wAihVGF+YNjJPrUOF2F9BpYb9u7gj9aqTqFKgkkkn25Hc1PEN0uWAXk8d/rSXW11+VcvzyorOT02GimQZg7MSTiqVxE5jB28EEfN/TFaUqgRhCv/fPXPrzUBImjbBztP5etZPflsDtYynjBiBCtlePlHNVprdmiK8ke5P5AY4rUlgARgeBnnrmoCMRjaSKT918wtbGBdQBo13DgZ/Pms5Wl02ZJbc48r0PPXI+tdDewK8hVuuM+3vWbe2pUcoMZz/hWtOvKlNSjoZzSmj1Pwd8VW120i066P+kDruGGYZAyOgJz7dK9DsvD4+zi5jG52GdvbvjtXyu7z2VwJreRop0KlZPQ+39exr3D4V/FoaopsNQZEvIRzjIVh3fkY5J6ZNfY4XExxEd/ePncVhnT96nsd/p2r3NjOsN1wASd3eumgvo7lcqw5GazZYrbVrcFSGDDIdMelc/cw3uiz+ahZofoduOeuOld+/keO3qdsWDGnAAHnAIrm9M8RrcJiY7WHt/KtmO4DKNv8VDVidUWZCVHzYORVaeZYwGPUCmTThDwGx/tc1VINw24n5Ac1pCF/elsY1KlvdjuPBa4k5+7UNzcKhZVXLdP6Uy6uTGSqA+nH5UQWzyHdIOD/FXUkkuZ6I4eZt8sdX1Y20tfMAlbOc8VDqSiUhEHzE1buHFtHtQ5Oahgg8+QSMtNTafPLYhwi/3cd+pWELW4AbDcfl+lXYpUMeBgcVNLbpMTkZqhPaPCWkH4/wD6qlyVf3Xoy1F4b3krosTOVG0ZpgiMz/MOnvUNvKTKQ42rmrpZZANuOT+PeonH2K5eprTmsQ+bohhIX5ccZ/KoLuAliSMf4ev41YYDBHAA/GopHTJII5/vVzxk0zqcVJctikkxSTYehJH40NOfKPcjv14Gf5U67jDKXxnisV70sHgA2vnha35fae9FGPN7J8svkTX16VPlodzMPf8AmKotZEL5jYLtyf8A9dX7SzAQM4BJNaJtgwXgfL+VKNT2ctCpQ9pF8xlQ2ZKZzgAfrWXfzs7i3jxuOMenp61r6sGtoiFK+p2/liq2jaWqAzMd0hP3j6c8fSrm7/D1FT0SlLdC6fo4sVZyMOTyPwwaldRGxfoMf16VelYSxgYPByT2yck1WlILbW4Y5P1pJaDu5PmuV5FMibgDuI5rL1GPzIiR9P51qOAoZFYZ9V5z7VBcoNhwMEdd39KwacWa35kcXqOkuUZQPvZ7dKl8DzLp9ndac+QYZGIVuuCT7dzzXV2ViJZzLLjap4rgbWUjxVrDoCsSfL0/iOc4J649a0V5vlkKOiZa8QuXZgjENkj+deLeNLPZqEcqqRuT5ucDqeDXrd628kvuOT9eOfauK8aaIXg81FyxBwfQ4/lWq9xoh+9F2POJrlhGmzI65XIOPfOKikffGSMEnuOM+nbrTnOFZPLAcZzngcHnH+TUUeASNw6/yrTuZqzEvAXQncGAHp0OOuAK8a+IllLLCRkABXDdPmHqO/HNex3DFCwYg7enOQfevKPiDJCltcEyh5ANwReh5wSfQDn6n1rGadtjRbHy74is5rbV5TsZlbaqnj7oA6844Oelc/LKxKBCAM53NjHXkfWur8ayhdRd9yOiEDYwzt4xkHOcnmuMa7LfulaOEKxJf1OR79a4I35vQ6E7otX80ghQSFZigyNnynGSMkEc9RznPNU7CUSRorq3mA/LuJ+bgjGSMLg/nVieVHsi+4hlxu68jOCR6+vtUelAIyx8E43Nu6qMcEdjzW2zIerL8UksVuYpA0aAn5jg5PQEZGcVcS4JASFXGV4KDGeuSaoNG0ChmmM3B6jJX2/rUlmzizjYvk8hl9QOe3StWk0ZrqVdSkaIgPGPu/Ln1yTwRzjpWWJJFIdg20DHzZwefcVf1OUhgTggc98DnsPrVSW4LI6lsEqG+bPzHPQCsXuaWUepf8OM41WyngjDyxzLIu3KkMDknP4V6dqGtXd1I7Tu8iMeAAeOB6e+TmvNvCbRvrCs0YOADjPAYYOcZ7dK74yBXVSyhgDjd1/zz+ta05cqZL1HXUQmBbOCqgHnJ9c1z+p2BkcbMlgB97geozit9AdrSbGJBxx+eR7Cq91bKhdmUlV54BLE54PueKU4t/ECsee6pbPFJ5YjLnd95MKoPH6Z7nHSsokecW2svYY7evSu31DStsc+1yxJBXd1BznHHp0rmLzT1t1JAIUH5uucnHSsrJDWpUUkxDkkBj9fTIB/Ctvw14pvvDE4ntrh0YFcohzuAOTwD6celY0sQtowVZgpJ/dyclff054oiLKo+UZOfm/z60viNac3F80dz7a+B3xYXxNZxh5ljdcBkyAwJ6DHU4HP6c133je6iS60y7ywIk2lzwu0gjPPoefwr4I8IeLJ/COuwanACJUG3uOCMYz2xj9K+uNG+IOn+OPB0NxFOGnZRwcAggnOB1H44615tek170dj6jC4pVeup9G6Ze+bEgPyPgfiPX8q0pHDvG6ZwDyMdcVwfgHVTfeH7G5Lb5Cn7w+4yCOnY16BaQCTYNu1QeG9M14dWGr5T3Kb90luWBtuVBBB4wMfjxWBqcYViBhdw9P0rq5FREUZG36Z/OsbU5YY5DhiCV7YPGff/PFc7sl3HFNs4XV5y8RjIJGf4V4HscVw9/bobl02YDgde45Bx9P616LqywzyksNqN+Wc8ZIxXG+JYkRfOGAYM4aLgcnGBxitqM+WS7CqrmW2pPol5IlsolVo3xjbkE+3IrtvCl2ZWVmbkAnc3J9OO/5Vw1rCpshOnQjO4emD2rpfCrhHLAdAOO+ea9Ry0HTbtynqenEFG4G4gDOfr7V0dhdJE6qx2gjr/wDqrhbXU4okXLFQT/F/WrWiaq+qXjBTsjRs/X64PtUx0iVKLfvSPRJAJFBRtzdueK5DxFYtJBIoQ5wfrjBz25x2rqrNVkHBO3t7etZet2geFzy3BxjPp/M1x1I8yZi0u58vfGnweuueHNTtJA2Hgf5gBuUYOcZ79/wr867u3kguXilUpIjFSCMYIJHPvX6teMdOURTM4DRlTw3XGOnvX52fHnwgPCfxBnjiiC29yolTGcEkZJye/wDWvQy+srumfOZnS0VTseYBSp3A5IJGPoOtbGiyeWm8jOD95e1Zky4kOccnnB5H9K1NGlCszBAyjgrjIwepx/jXtS0R4VJXkXkYljIvm7Aei9j3J571YU+dtPmCLJzsXHPHf6d6cY4ycgJtbnOMAgnI6YFRB0PEkYjUk8qD07Z+tcynzHdezJUiSCYPMzbWIBf35wBx0PSnmNnjOCOWwNvOeMgZ61GJopFWJMoi5Hzdz1B79KnEpitwIxjLYGTz6fnUSg0/M1UebqRW5JWUYYANjjt9T7VIqlHYZ+UlQOh557kY44qAiOZ2ly3mZAbHIY9ACfWpCskrMrOpwBhucg45IH6U1FO/N1EtPdEIUOyPkhQGygGRknJPTn1pVIWHdjaob+MZzz3x6igIpD4IZyuM7Seo9+9L5oUsiKpYKMluQc9gPXvmm1zadgskU1tczCXYYwWyPnGcAdsmobjT4kZpNx+YZHufc1ejkSRCTny8Mo2A4OO44zziklhcQDdl2A4HJJHbA9hRe0ve0M3FSRzrRFJnZzhVGQ2Ov0qtIjuWxkqTx/hW1NA8oGQuACvt0yc+lZ0mniGVsODtHPXr6CulNHDODiyuiGJskgkj64P/AOqkL75t3K9sdcfWntF+9RSVGD1z9OKgDhT3JJ6n/CnuZbGtp2pT2r5UMFU9PU8nmu40PxSt1HGr4CEnk4Jz6V5srO7dRkDnd9KkhmmtiuJOhDf/AK65q2HjVWp6FDGTove6Pc7XUWvYS/KSZZdvYjggjHqO2OKlZBJuwnlkAfNxyeckDFeaaL4zNosUE2HBIGcdeckk5HNd5p2ppcFcMHyMlR2HpXlSw0odD6Gni4Vvh0NKNsDaeoPqOffAp6ks+ch2GQR6eoPvUSyJI5IcYxlV9enp6U1VLOWICjGPTk1w2Un73Q9G7aRfuGBH7wqqkfxEfTj86ZKqRqzRsVAIPPG3A6ce9Vo7kqzJLjZgcN16jjOcHpU7FZ0Y4GFbEkZ6kc44xkioUeWXYLtkkNwGlXzMvgZZOnrjtVu2lWFnJyAxzuz7kA9BgYqhtS6dAdq4H3iccjgCjy5LVmOTJGwBAyT39ehHtVuLWlxqVvdkb9hqxtpdjZKkA7mORj2Nb1pfxyBRG4Ck898ZzjtXGxzLOd+5VO0/Jzg+2BVhZDbMsgwVwfm5/LH/ANauaVOGvQ66dW65ZHaNbxMhblJAMbWxgnNQBRuJIwv6ms6y1lJrfY64bH8XP41ppKi7TkFT37g9+KwVNxtzGuj+FkM0YicBOMegzmmxuGSRgCrKfu+/tU5gIDSRsTxnDdDzzSSxFkzgIvX2+nTNVzakJ6PuEMgY5kyWIwOnXt1pZ0ZZPlAckDo3bv19BVWUKN2FO7PHoOD7VOkRMahc7AOW9amS5eole5SuIi0zMmxmB/I9PSmrNJlkcHg/e65xgcZNXngRi5OQwHFRm3MoPOAP7hHTHWqhUilyxI5WmR+QHIZeM8inrcmJRG/3mPfpg1BITbH5GJUcfWhJWus7QQQP8O1aON/ekK5ZMaTkqjjA49jjOeopiW7xA7mYqOfXFDQmyGA+5WIPrzz0qSGcSwmPO4A9O/ei6t7oWt7siFHjdtqsSwOMenTrzSra7k+XBU89cj3zTZ4ECrnIYbiWHQ5HaiV3jKfJwV/OnFu2476kJBOVwAAe3T1zx0p0bZ3BTuBHfrUyqjoyspDlun/16c2lBpGljcOp4Hr6HmtItS924pKKHodgJxw30/wpUcXJZVf7v5+p6dKW4s3sIEdidrdfQe1UReZ4KBSOmMZJ75qHTvdEpq3uk0is4OPm3AfQU4sYwp5Zk67eg9KSK4K7ZN+0dCPwp52xFlXGCM4Jz+P4Vm24+6NxXxXHIFeRZEJ+Xn5e/wBfWromKMAUJYnn6d6y3uliZQwJVjxgdf8A61WI7gyEjayjJ+Xt+NTJXKU7LQtoodZF24XHP40ySJw5w4bJ4GOD+nFMhuFZSHB+b1HJqVZDI3Xac4HYYFHw/DuJ2kiGNlZmEqrgHG7n8qZNbh8GMgvk/N6fT2qeYRuQihuuc4HXHf2FRlmt5FPlsy5zuWhv7ylGy94gKSwDByV7v369OlSebHKjKqE8n5v8irUZimVenzZ/yaiurJ1icR4C5/h7cUoyjflkVyt/DqVJrNZ4wjJv2jJ9fb9KgGnunzBiFJHyn/IpRdSwT5ZyMjB/iH5e4q/DIHKsdrKTj3P0HatbuC9SVb4ShGE/1cjDp+I9vaop4yjJ5eVx34wOe59at3EKShipPB5Pf6ZqNwqgeYd2eox0446U4vnj7xDTTGGaJCS67iOfkH8qkUIq7kY5I6rn8KjQRMox97P6A9AKbE0kMrsqEknG0YwPf04os+4XSLMUpUCOQDaRyvc+uKa6hJAUH7vGfX8arpciSQlshyCoI6E9e1I8jxkBSZCp+7xwKVm0N2fmaMN6WOH2cjGSOBjgHnvUjEDY5kVi3G3FZJnUqikEtu6//WqZHdDt3HO0++R+VCilHzNIuzNEzlVCSBj83KjsfUVGGIQ7V5J4XGD+FVYLkNG5PHAB7fN75qSMBzkOOT+v9BWTjH5hZybGzRjzfnKh/wC/3x9aZJC20SRyZUAe4x6g+tTsU3YfBzx/jmmFhCm1HUxk8enbNJNpoN0JE0dxjcV8wqeMYORznii3aIs5DLuUdVyT65FQSwo7hCAgJ6qcEnuQRzQYfsxKxklB68kDkfU1Sbfu3Enp5E5kkABXDYzkN3FNDgRBwCDz1/z6VXSRRNuX5Cccbj26/TNXJJUlJDryB1//AFU78r5YiUr/AAiRjfGSWKknHQE459qScBGynO3rxxyevpTmtpFRW+VVOO/J9BTQUBI5IXgr7+9OLSluVqvidiEyGQsgYqSc/LnHQmljnMavnIdjgZ5xxj6UNAYxnOGJ6dvoaiuY3gJdHVo2OQO/A5xxxzV3irk3bRauFQfMcIc8rnPfiq06knzG2rtPA9fY96TzBJNvP3gB9AMdPrStKJMMdxUAkbe59DxRFS+EV0hTGzRCPsB93jv9etNMAj+XDFSf4j+n0qQYC7nbGQMcfyqUqCNw+QsPu4ycCrjK142G7sheE2ysATu6AdgDzjinFRIuPmO0fgParRZN2ccj/ZzyKikUP5hz5aEkBuf5VdO0r824K6Q8XO0fdUknp7YqeBVdnyCARzzWaGaFgqMHAGP8nPWp7edlfkMST+XB9PWut04pcxLasy15TEttbIIxjHQDuajZ3CZcfeGBSLdqEyGIQZ+960rNFcDLx79oHzgkdc8j6VMY8z8iXaw9o0J2swk2gfT1qGSEA5jIY5/L/wDVUssYRHVPmTH6VC0rRjHyKm3Hy5xjOenY1MaeootIrORIvlsw6cA96JISm4kKRjpx16YqdohPH90EgD8M+1JcxFlADk8fdxyaTeqjEEk/e7FIq8aFlYLIDjbjAIzz+VMWR4lZBlUJzuz169OOKtBiV2+WBjvnP41DIAmd2Qh96zsruNtxN2XNErgNIU2nK4OCecjtTnC5YcBsZ+nY4p6hxEAfukevvSFSCTtB/MBvp9KOVxIS5mISEj5XJJz/AJxSGQySZC7cDlueAeOBSRhGzhg23nYxPv04pwkH2chwxDccfStNmS/dZGk8kcmfl2Adhz65qYTIx2n5DjnnP41VQBgVYHBAwR+XJPepWVVYK6szHOGbH5ZHpVyUfs7kSi/VEyq6gtHh93P4VE8zO5UR5BPtgf8A1qSB2R9mdyge+PpTVmR1APyEk5pOHzJasveHCV1lOETjrsAXBPf6d6fHdlnBc5fkYHQcdcUro8mSEIwOevT6fhTRE0bPgjaQB6evc9jVNJRfQzTdhzMCMgnLD+Lp704hlBCLv+XPr/jULKXcIynPtg59qesxgY4JcA/cUfn9cVNo/DYpu6HXEaq2Y9xYEfL6etViXhfG0EA56gHP1q2wjnxzjp3PT6CkKbFZRtYg+gLH1zU06lgTv10KrOHctzkDjnpn6U4zF0OG2qCA3A9M4z71K8AljfYxXHXCg89sVBI8luSsi5wcrgZBwOp47elUnzNiV+rJRIJlwzY444/lUDWpMWNysCo6Zz+PJ5qwwilQE4yTz1GR9KV2CLhGzt/lVN2+EUombJb+Y+4DYMZ356AdjjmnxiWBuHXBAIcZ5yTx/n1q5uQRk+Wxc/8A6iPSqygEAYc5GPmxj8vatoNy+Ij2SsLbzlz5ZyDk528+5z9KmTer8KqEHjb1/SomhSJNhGdzfeB9sYquwkgkfaxfI4x0A9z61hKmm/ddjNu2nYr+JYSLdGG0knv94HB5Hr/9euVkiVllY4ZgCT1yB04z3re165eWBWlUqcEDn6dB9cdKwbqeRo/MXcFCndxjPXjGM12wUoxXmZyac0Q21vFCuZSCRg4Yn7uOhPP/ANaqi3bWzMYpGeMj5WfP3iSMcgcUskyxFCQSG+vIqQ4kJYKQgJxx04Nc143cZI5o6ylqKt8ZowqsEAI35GCTzx07mnKxklHJyuQGU4AGOuO9R2gV1MhjB5ALYH4nn061HZpEJCm7a4ORuyQfb8RWUkkvd0CdklJnR2drAmlSvIWibY/7zkgHHBIHHQZ9R2rnInKxsiYIA42g5x1yTnn61p3t4YrRYklZQxycdBz19welYsEwmO1V8uXcfTDDoOff9K6eTkgpb3OHDTU3KPcpXNs8kTIZSWAyQ2Onv+NNeJ2iMZUNgj2646c4qzJIwBjCMXIxgkYJxyfwIqF42KhSwaYL97oFyccg8E/TtWibl0se7SUVBR6k7xGWEbMBgcDpz1zk4qS2DpkKyIVysiMDuGDxznviqVvcpJBMrAByhG7OMc8Hp06VZtJGafaQFBBBfIIPHGPenecLxZ3RalJdi3ZMgQMcO5POw8E9O/bHrV0ziRSuduR98Att6jOMfjxVSABNvmANhgR2x159+atyTkJsO5CD6jGD149/6Vmo8strsp6MryELbrvmSQBsgkYLHkZA6imGEICsjr04Pvx6nmnlVeQyFQSi4U45I9B9KViu9SXwCOTjv04pStKXKTrd+QwyIpYTblVVyq+h7nHt+tExLrKYgAScjd6Y64x602SVplkKAywgccckZwSAT0qNHk3IrJgBMHvk5/wra+i5dAab+YtuZmnkJlTy14O8fL78jnJqxDJM8rKg+Rv4uAMA1XcyxYaGHZErDcOpxnBwD3/GtOxsRcKsjAqd44XHt2qbLWUtBpJM5IxQlsNkyc8MPbk9Ogp8kiQAMzL8wA+c4YnHYehqA3TNKgwNxwodkOOnqeufeni3ldmMixyOjBl7HsOpPAzzXut2fNI/Oubm+EkhKQsqFmWNSDj3BzjpwD0qWKVLlflfd8xUcgDrkEY//XVZ5Ak0iLuZivOQeOPyPNTxRyLGrKFL4ByTgE9iMCnzJdDRSsuWxZjjMlwofbsU/KqgdeeST9aaZBFIi72Nx1OPujt1J7+lRzXaRxuZJBHgZDvg44xj+lSyFnTgfKo+4uOOOo4zzU3Ym4pcxoxSgBMuXxklOPryR+VdDod2DIV3ouTwmfmbAySB6fj+FchAqMQrO0UZG4heWPoDn1rWspxE0WPvDOHx+YH8q6INW5epD0Rs63phuS7CUqCp+cfwnJPHFTxT29/obW8ZZ5wpXd1bPIxyPQflSWGLy0CjD/Mfl749aoQB9P1GaNsBCw2lwenPPtx9ad+VuMVscynvE6XwnrP2WRYLhhJMAVWB87QfVuO2OpqhrEN/eaiVhmlYbssyngZ6kDpj2rNihFreJNDukgLbTI3BYHvk9ga7fVbmKHQbf7HhGRcSdC8xPTk8AAV1XvaV7NFSle2nzJ/DdkiqFOAAOTIc5OOgyOp9qtaqkaMfkBkzhYh1x2JPsa4fRtSv5JxFIGC5POMD6gD0PFdTKtw0avhnmYYC55AAHJrao1y8173MpuMJGXqF0Xlfco5wBsI2r65+tZ08hKjblcE/OvUHk4AA4FWprSMzxpyjM/7zJ755GO2agkgclmfcICxA75HYY+lcN1H3pImbSa5SjPFC1t83MjE/LjORnqao3cYnkz5gVQeBkdccnA7VevJSTcRxhhPMBEDj7gHGR6VXu4fsbjaVZ2jCrtByOoznHY1lNc1tLHQrp7mRKyMNjkMzEjbzuI6cfT2qjOkUJRCvmOBktnkDv1/OtYwpCjncrsXGXUE/NjPX14NUZ45Z5NvlLtGSWOemKSSbRpG7uVZowYljkJRAwxk7enQHHqcD3pyQhHLBWU4+7vzjjHGelSTtGNPaQNncMKH74zVAoY02kNzglsEgev06VC1b7FL3eosxaQN+7KZIO/Oe2CPQZ9u9IkqPMFZFOBhi/uOB+NTbkjjMi5baOcZPGM8DqeKYYY7qLeCNxIPByBwCCecjI7UrfcCunve5IjiOXz45GyFI+c5UdO34YFQ3BM1uAr7Gc43jnvyPqaGZDKMIwT1bnpj+fpSHbIwCKS6n056EjoKlWuVsyPDtIMKML39eemfamIcSAu6KZCeVcHHYg9s1N5MttAXJK7Ac5Gdgxz+NRSwExAgCRsFgdnG3HGc96pyu+WINa8otxAYy7xsCw/v/AHen+elIUTasatsBGdqHgHA6ZJ/WkgkeF1O0YCAjuScDkc9KWKQOCMBzvBIx9wcZBGeveoT5HuKyXxESTqjAREMobGWIbHOM9u1NSIk7jkAMxOzjucdR688U5IykzjarIM8twT3zjP8AjT2QhM7SpAzsY9/y705q/wAO5cUviIUdZoghjxKvzZbpx1OfWkdi11t8z5UGQvPzDjiiJGLF2jMoDFmwcZBGB144pzyLHKgKkbW3eYp6egI/yDTStaMRj4yPNbZLHIuPm2kfLnOCD3/pRE0jMTGxVc9N+SD1Jx2GMGhsxt5oUK/UHpxn+lMVI7pJFwSmAS+Bk/Q98UmyWnYazBpJeGbjJOPft+FCoYgru7+Xt2lVOT7HH5USlxwkki+XnPyDPbBGep9sUvmOAAEMjEfNK+Dk8nGAM/8A6qHe2orcy5htvF50LSI25gep6g8jAHrUcLO0kiSRhShyH7sMcjrz/OlMAE4eBmSRTgnJwexGDx2qKSVSWkMUhRTgqcdzjgZyfwqoxbfui1RLAqRpIVMZznbnJAx2A6nP9eKSOzjt2UhCwJLSPkkgngH2wfX1p1vIEnVACuOFz93vyCen41YikMbFgrL1Hz5BPJGeRzzUTvF7By/zMqxkpIWY7WRiC7EZB7ADpzn0p08zumA7NIWAODnAz1PsKd5KhmPll9wPzMPzH+elNMHlRqyhIG8z5ueOeB1PpTTTHqvdIZHIgHzDLfKSSFwM47+vpSsDHK+yHJUY6jgY6jP+eKes8d0DEqgEDjKdDzz0wc+vvUbxF5wyozqAwYN6jg8H3/Crbt7tjJq9+pIs6l9gl3PjIQ8d+eOOKUKCqzmRdykkY+UZzkAgdagSC2jUS7d0gyRySRwCBwSOPpT5LxZvMDYUsoPABKnnkHGefxFQ1f4djZQ0HMU3r8pMpGS79TnOeTyPpmmoULqwdEG3JXk5+pJz+tPVw6FeXkx3wCfc1BdRLl8AhVOemTyecY49aUbfCDdiOOMQTmSV2LjIH0ODlRngdvWpXCNOyoqsAoGWAxk/pn3psbLcl8KwCucMQPXke3WoRGFRom3wszZO8bWByeBxggnvTtdmcSdZZGeLEYVmB+9j5T25HtTGWVoGUBTICPn/ALzeuRQWePDiNsRg4bYNjnB5z+f86YwSNyAoLbj8uccZOD+tJp3KsvhJBM9u8sakuGYhXYZDAD0zn17dqiIdI0DN5hTaCcnp3PWpliaFAW/eSRKdo4PY4GcehpkBW5WRmWRDgMAv06Z559qd9OYuNl8QYWWFhGVL+WRuHGDz14OcmoIgrERyuFOMFFQsr9ScnjBwDSxI7guFPGQcAYI/LnFNaZZb1QIZH3MW2oOG7HHHT6UK7M21YUBG3PsDBQVbrgDrjHQ5qCaUwbUJBC/NtUAAZPIOPr0q2BEt4Qo2x5Kt2XvgAn8qbPax2sbHYWkYEt0A69vfFDa5uXqVa8eaJAfIe62pCQ7kFm5246kkZx/KnXSExNJC2MZ3cDpkjA46VGhglUFA6DG1gCMAZBBzkc00ECGOEARo3X14Pp6k0NPmEmrllkjKs3zCMqoO4j5jjHPqB6CmmRWjWVlRmUEZXHTsMe9Rkstq0fljGOMYOMjr3Bz+lNIYIvzAYP3MYz168Ae/XinZr4hpb6iJLJHOqyOE43FsAtgnGB24qaQO1w0W75cbTyBnv9OKrywqi5xkNjDdi3UnI4H0qWVBlQwDxsv8X94+/c07iT/mIooY5LnKqFcHILHHOR05FK65R1LeWisSQuCTyemep60xLZ0UMsixyDI246DnHPc57YpskCKoxIAY25Ug5wD1HepE7Ic0ZUgL+9wucbwGI4wCAexpwtxePHKn7sHGE46c8Z9P6U0vvUsknlhY+XxjdySMHg5pLchlzGh4PLHqeMZ5NUw3GM5cbsHaUyNvY+nPXFOtJQFYb98gPB747YpEKGLhSGJyNvqOOCfSnxwETqYiwQgY6ZJ6deKV0OK1Guzvy5DJtbDAng++Pyp8bq0SzPH5ijgDOPm7dsj1qJ0iKsCkrZUkAcYOcH6805QI0wGwBgbGAz1/DpUuxT0EhuJJHfzHZdrEBVzmgxl2ZgSFAKlm6Z5wT9algjQIcsQ46565x0HtVYSgRsGdsOcHCcZ/z6UWVxXaJd8agEnbt43dc+3QYFRyyIXLHMik4ywwMdiCO/1qQqgd43UzqhJDQj5X9TkgHH5U7zDGwIjCBV6OOvQEAd8fpVLRCv8AZFjmK2UilSBggZ657fpX6qfsu+EX8B/Bbw7bXaKl21v50y4KnL846c49TX5vfCrwTL8T/iP4c8NQiS5F1coZm/uRjlhzngAH68AV+s1hYQt5Nkg8qzslVeuMkcBQe4Artjb2b6XMKnxe6XvD5e71yS4lVvMWPaoPYHkg9+a7ywiVwuD1J+9+PtXJ6DbLLd3DqSegH0GeB9a7GEERKoA2gfxYziueVmaJaE0ihjsHIHX2q3bGK3jwHGcZxmqdsEFwWZuF4H1x/KqsjPeTMETOT/CcD6jiu7DU3ODj0PKxlSNOSqdi3fWsd1eJOAGYDA/z0q3bzJbIejOAfl6cnjrigQC1AeQ5fH6exxUtjb/amMzDoeRjtXU1GnHl6I81znXlzR3fTsXdNAYGRh8x989ulaMjKFbJBXv+FZ5BhUMQFAPHGPanAtKFHGD1/nXFOnzy5uh6tKq6ceW3vAqPNOTjAOcZ4689qsiDy15AxSooU4C5ApxI2KPQn/IFcs5OR6NKCiu7ZVljTOMsAfWsrW9Cg1e1lt513pKCDjHTBHetxlBJyMEnv1prhFJyCfesZ01UXLLU3a0PjX4t/Cqfw3eyXNvFI8DHG/GF6nnoAOO2eADXj1xJJZPJkYaIYCjI3E45Iz2r9C/F2j23iXT3sXiGX4z/AHTgjPI5618q/FD4Nz+HZGmhiKwgnEnRM5OckDHIzgeteLWoSoW5lodWHxTUvZnmNlcsyfeBUcVu2d8ksgQsyqBknGTkdMe9cdbgWkskT/K4OG65B64HHOBWraXJeZGQEED7zCsnquU+hp1Ob3YnZxXTl2Qgb+SNp49q07K6AlBZAdwzt9PbpXJ2t0XJDNt4/OtS1nMrjBwMc5/z61mlJR947dLe8ddaXgZyI+Sf73oPw7VsQXSrFtypk7kGuX00rGyoMbuv/wBf6VswXKEkqBw3C+9Yyj7vLYadmpG5aSBlwPl5zjvWhG4kU/OFAHK4rCjuxaguykZOP09qvPMIoEYHLHPvj/IrJLkRabbNN5AFBEgznnoOp6VKsgU8DjHWsWG6N1tJGMt/XHTtV0qUPlliADn/ABqVHmvIfwo0kAZ92TVuB0jkySQwU4+tZUErMcdAvQ8dauCUoVyx4HPH51DTTFfQ0UcTSKAMPj8/XHoasFkU4ySoySv+fessSqZ8DIUD/JqwWJjJDZ3HAHXgc0rWZaaL4YlQqkFQTn178HikjBncdOvXrx6/jVSIBY9qliScnPPXoOlXEkACqBjj+EUm7Ck7Fp1RBuycY9arsigs4I6cEenPFKVJi25OcY96ZNP5cSr3NQrv4QurCIhBHyEsM+lLIoTBwQSfy60hmAUeoGPl9s5/KmrKJXdiSSvb+X0rNptDTdivcA/aAgXOR/D7e9RtEgO1OTwMduTkVcUjeSxI798ComjJL7TjoT361DaQKTKlyomEmACR97H8vSoXgAhUgBwf51NMpUlVzyCTj9aQRNGQFB3Fedw/Gh07rmHd2M2W3ErGQryBjpkfXFUp7YsiIucEnJbr/wDWrYkUoCR8pHUd6p3AVyVJywNYNu+wznby0AfYcEN/e7j2qkkRhnWaJmRgchlJznPGD7Vuz253DA3A85qk6AMd44xxtHStaVSVJ80XqS4Jo9X+E3xYiuBFpWpHyZcnynP8XQcnsSa9uWCK8jBGJEPX/Cvim4tSkxmUMJFZW3pjqORg+3WvYvhd8aDbyLp2sMWlBCrNnhuBjOBwevXg+ua+zwuKhiYqO0j5vF4Sz5qaPW9W8NpOA0CiNwDisiO9vdKlZZfmjHGTn1rrlvI7iEyA7gQD654rOmgi1CZjIg2Af57V6NOLV5dEfPVKjg+WO7Kmnakmpu+SFAPr+vSrzzRbSickjj61h3mjC1lc2rtuwcLkcnqQeM1S0jVZrK4IuwzEHhnAH0HA7e9dacfilp5HHrNuMfmzqYLEBt8mScZqS9kWKPg/h+eKiGrwyxDaQzY7GolDXkoJ+6Kizm/aS2BtU17OG7C1ha4f5ug5FaAjCEdBgYp8MIROB0GKcRtPIyRXPObm/I6qdNU15kLAjJqvIDIxAHy5qWUuXwBgDrQSFHPNVb2a8yf4r8is9sjLyBz/ABLVMTvby7duQP4u/t2q9KVZD2VRmqlyQ5DA4wKFUb+LUp07WlHQk80ufTAqKZgASSOlUGuhFKQx5PSo7y+CxkkDd/Wj2bui1ONnK+wXl0UQxxYJP97kVUh05kZrj+MkZ6VY020eSQTyjJI6VrpbgocKM4/yK05/Zvlic7g6vvS+RTtZAy8EF89+nSrTxrGo+vamLZmJiygLk9F9fYVQ1W+ltItu4KWPG49eKzcU3zRZvBy+0Z94DqOo+WCCFP8AnNacsBjjUhcBv0wOvSqWjWz2oeRwpdySfXuf61f84H5SpY54DHtQoytzdC5TjJ8pVlEuN+Oo+719uKgKysBlcnP8Xv6e9aYcyDKryP73So5EZWIxwB93vS5miVBMzvLOScfhn8jTfKAUh23ZFXlRQrbuw5B7VnTzkMQUC9P601PmG4uxm+ItWTS9HuLkgkRrk479hj61wmhyMdLM0gIe5YynIIPOQOvT6e9WvFmqPrWoHSY1O1ZP3p/hxjOPbA9uafckeUqDDGNRGNvoOP1reMOb5GU5ckSsEDgEtvJOOlZfiC2MllJnOFJO2ughjG3JXpk/5NV72FZ42UjJOazldSGtUfN3jjUV8NajIsrqFc5XL4OMA8Dvj061xOq/Eu0sjNDJcQhwOPUZ6HI4Jrov2sPDF3P4YttXtA2LKXypgATlCDycA8DqSf6V8nyTPCDtcsx/iHzHAyOpBIrrpyXL7wRV0+bSx7JqXxagSLZG7O7HaDzjAHfjjP1615r4r8ez3r3PyKhYkLk45xkDIzx+Gaw5iwRQucg7sn1NZGpB5YyM5fPPA55PTIHaplUfKa3S+E4vxBqksty5chnyRjAHB6456ZrDC4jMZYHJJ47euc9OK3dffcmYY0YHliQNw6YxzxisGOQxKckEnII4OD0yc15o9UaaXiS2PlshCLn5scDPGeBzTtGZ2lki3jYh4dhkHHb15HSqrXCJao6SDPQoBjpzyfepLZXDOIjkyL0I46dR71W4kaLuWglAQeacYbICgZGeM/49KngLjy+g2/xZBXpjFNlMNu2VRwAAC4GST1AwP51LbBlgVosEs2QvXjrnj09610t7vULJmfqcZRCW3sQ2SRxgZ6HpmqbwCTMhl2oBlRvG/HOMcc9qW/cNMQA6vkgk9Cc89eMVA8BAVcAyMN2U4x26fX04rGzXxAnY3fBkglvVjRNzqpJzwMev5HP4V2hySSSOP72CPWuP8GWzJe3ROYwqqu3g5Jxzn/D1rsWiKMXVd6qMHp+WM810Ulb5mbbb8iRczJu2Egc46ZOefTj6daYwMxGXZSqkYUHGMn16miOQqqgph1zx/Dnrnj+tSC3eUEqeAc7u/U549hTneD5ZCj/MVZYPtURwhYK2ewIPQ8Hp1rCvrSOViFbeeM7foCOB6iujUEKTjJA+8OOfXFMurVZUdtjRnK/MmBjjI565P6YrGbTWxrGyPN9TtZAVTC8vyiA5GcYyemB/WqYaZVd41AhUgHp16DHeuy1GxKBSMtuIjXuw4OOce351zF3atFhtgCls+mR7j1NZJaFLUpHzEG0HzIgeuOcjkj1711HgrxVeeHrpjHJIYpMDYrcZ4wceuK5sMY3dgAM9uRg9ecdaLZ3Csin5m79OmSMHFVoaU5OEuY+9/wBnDxfH4i8M+U5zPAcOGxxkngZ6nO419A2cpQqmSSBgZ9a/Pv8AZk8ayeHvGNzb3Jby70J6fKyhiMD3znjk4r730C7F7FDICXQgHd+ff6+9fO4mi/ae7sfb4Kqq9Pm6m2tvNdkRgDb37ep5o1Hwy8lvE2QpBO71YY4APpVuz1eB7yTaSxXHUfXIOBXRiJLi1MknzygH5fYe1czw0Y/E7nRKpNPbQ8g1bQ3ilUchcnockgZ68VxniKxlhhm3KxUqflXuTnGMd69a8RqX3rCuG6dOnPNcxeWn9qaXcQzInmqD8w4J9Dx0pxoxhcfPLl948/8ADlz52lhJG3Mi46e/H5Cuo0WcRgtsA4/P0/GuJs5nsdRlg3HaCRs2d8Dv7V0WmXxQFXzgg+xz6e1dCjdDi7m/qutmGyJUjeQcN2HTqK6v4fswtkZ1IZjzv6jA5P415NqupECFGY7WOOmTnk4yPYV6n4TviIYVVSjZ+6eOvHNVJ2aCpJu0T1LTnAhVsBg3fP1qLUyBHjG0En5qpac5XG0ZJB/TmpbuTzEKsTkHj8qxkmxQu2cN4psjKjcZU55buAMY+pNfGX7W/g57nQo9WiVs2c4DYGfkYED6Y4/KvuTWoEWMMSeSTt/DmvAvi94fXVdA1S0wN8kLKrMNyEnOCR3A/lXNRm6NXmMMXRVWm0fm/KTG3Odp7N3rX0QbI2beEJI+XPJ657dDx3qvqunyWFzNBKwZ4ZGiPXGQSpxkA44q3pA85drEAZ5YDOPrX1jd4nw8I2mae+KO2Lcpg4+Y7vw+gpJYXmQhCxBHtjPGAT1pWKmMx7PMVAMdh9RzUW826EpK4VSMr34I461zJ8j5js1ZYiieB+VIbjLYBQjBGDx/nFNWSKMqksZDhuME8D14POMdKc7sgVo/mDL95R0PPGP1qvbxiYF95Lhsk+hJ9PerbuuaT1NLpFmJxFEd0isqnJ6fO3bJ6gYqO6JQ52/LjJdTg845GD2qOVx9p8iQ+WSfvN174xxgDp361NFG0busYUlRgOw+Yfkai1velqQpJp8oy3ndVUGQFQOHX+KrMxD2io52lRnd33YwfXPNMBEiHIWILgBFHTjnj3qMuIpS6KWUnuc9hip6iV0JAkjkAIFOeWA61JNKVZVYBcAkEEjJ9PaiS4+zsHCDJ47/AInHFJC4uJYlZmLfKFb+Hd3z3xj3o1unbQtpq0SJyHiWNomVjk7sDBP4d6pywmTIKbQR/kfU1fWdtiqgJdTkr0HXGfXn8agnkEUofYU/2doPc89PU1tFOLZDV/iMq7tTboHGSwY8jkZ9Pw5qjLbMh+TLA/mOOa3p7ZnMm7ar5BVcevtjAqBojGrqfLV2PPuP6VopaHNOnqZEiM8KsVwc9SeKaIy8W9s7B+n0qzd28kKfMCEJ/D/JqsZ2Rdo+UZ54Hv3/ABqk7o52rCo5ZlLOExyP8+taVhr0tncIxdihPODjPbkdPest2BHCjb1H5dKBGwQFsYPfvQ0mOEpQfunpeg+LUuIkiDEMCQSR05479feuvtryOSItkS4O3rx17+4rwlJ2tHjkjBVuoP4/rXYeHvGTW0ircTBmztGRwfc815lXCpXlE9/C5i0uWoenIGuj8yg8HC5wT3GfaohIbWfksxyDgdQfQGs+x1dLxVZGLqwxwDnA4PA54xWoXV35wSv8xXkybT8l0PehJTjzdySIq0SkShSRkL15z0JzUsRJVlIJXGePb/PSoZYQrJtKxMBgnYPm68Hio4Z28wkF0wD94dfy4GKx0knysttX5i4kSOoeOQgHn8aUTSoAgBclgcLwcZGcc8VHBMWjbauwr04xz1zn3qyymQqZJAjKB93r71nJuKsXay5hxuQhIiLAZ+71PPHX2rV0/UXtXiEmWTP8XP4elYolMTZVDvLY9OPUCpY5TEG35LDkr9OvHYUr80S43XwnZ2V40rBkx1PvxycVaAjuY8AhTg/Kp4P1riBfSRMphPyY5XORn1Ga1tM1shAJThyfTGB26dah03bmidMXF/FobE0bFVkAB2jB3duvtTGLbj1+X34HXtinh1mUfvAQQOORnv196ZPagFniOAoHHX3ANYrX3SmpJkYnD71YFc5z2P1zU5RBGFj+Ubf0qiHYjAUq4PJ7D35pyNLE+QQwOeO3Hbj1raNJEqd0yyYUdlUjPcbuB9aryw+WGIHIx933POecVLAysDGxVWI565HPA57UrwuwcBztUf57Yqbu7juibX96xSmleCMM5bnp6D64qdVbarowBZcN9PxpywrO2A/3QMdOeP15qJoWhYAgbsnj27Zq03YhppjmDrEAfuqM9O2elWsxXQT5Tx7/AF54HFU47wFguAGPt2+tIQGchTxwD1z9aOR37FR+LuWLqFokyufTHNOtL/7M+O3qfu/Q0yK6MLlSNmP4uvPtgUkkBeSRlwQxx83QY9KpSu/e0G/i2L15fm9h8qfaqscjaOwweeeuR7ViiyCASAbgSdrZ9ev0qzJA6MAoLYH/ANc04OSFGQDk54/ChTfe5m3FPsVVkeEsBHmM8dvbtn1pXuAAGYk8du3+e9XnSNowmAGzn6Y4z+NVriyBVShyVOcf/XzS5o3fNsZxjJX6iLGDImHIA4w5+XNOjkIZSxIGT8rfX24xWeZmTKurbCP7pPvnirDSOqhtwfgYB7Y9+venypPV3uXFRNCJw7S7C2c9+cfT2HpUqSOq8ncFBAzgf09aoW9++VBxgYz8uOTkdcf1q4s0TFQOcnH41MlGJpBpkpJKA4OAM09pZRCQwbzSfu/w4z0ANQTb0UDIYc/LUBuCE3u33SMBvTp361g1dg3yP3icwmFgUJVQfqfpU9rfZGJcFjke3HQ1WS5LIzgZyvBI/wDr/Wop4A8QO4bjWigpP3hqSiuaJenCXQUsPnUcDp9KzL1WglAjwBjPb15xUCX00LMJcsBxnHT/ACKtxGW5UlQpJJ+9yOnenyKD94y5uZvQbBqMUwCS7gMZV1Gf/rVMYPMYhMqDg5bj6j9Kzb20CNuwMg4+XPB59uKYs8tu6Fw3Ixu4yPfnoBVuPu+6Clb3bFua0dg6oWRgCc9+v9arx3sqLgg89+4FWo9QRxh8NkEfL35onhSRcqDgDtVRXLH3gcX9ljFEUiAkjcCfujpVZ5JIJRuzwfu47e9LOgRkbazNz0Ixjp3qD96h2FTtJ+pA44Jz2raKiyVuSPskVht8tsc9t2T70sMssIwNzEkfN/DSPGNhUZVsfn0x196crupw2NpGD6Z9gOlZtJMFLmZZjdDCyOBuJH4+lKjLHCq9OcH8aY0scicjbnp9celQtcoqE/eU/KVYEnIz7da59b7Gik/iLizPGpJCk/59akiZJWLNyVPRsYGewGKqrGjxHZhWIx83I/Kmxbo0ZZQ20DPAGe3v06/lU2bfMHMn7xaE6EuuNjDNRysVLANjI4H8s0wRhkXawXdnH4HuKVlLAsAGK8c9M/57Vpon7pSt8JDIp4Td87D0zgfWmwybCQQWJ6le2Mc5zViBBI7IcBmPVu30/wAKhuC9u5UuCpHT1H5Vbkm+UysosvW96JpFIdUO315+oPrTvlaJjG+WJ+7wCfzrOtkRJt4CjcB/n2qRrlI5AGAB7Mo/X2rP2XLexcpstFiJNjrjP+QM0iBJVVo1BbPDd+9RrOJLdSOjPwy+nbtSSOxkJUYbPG3p6cU+Ww72QssYdyyptJ9uPrnP1qkBKh2KrBcevX61ZilRZyZCQCMjGM5+tTR7XQnaB33L6VrzqJLTZRW5IkRXY5U5/piriTrJGOAknIB79e+eMf40x4EYqwOc9V9qhu4TFGy4J3A/d96fLGbtJjjJxXvFwAyB2LDaD+vtUsakxgkHAHfp64NZjStDIoIAG0fd9u9TwztPERgFCfu579elPlcfhBysuUlnYHccDcBwvQfpTw6eWDjZjAAPr9c1Gh3p84G1jxx/9arJCtGFLAt1C4+vBOK1X97cmSSK7FlgJwN2T7Hrxnin7TEFdGManP3R3+lPUuSd7DH93HT60RpEXVmPyg5OD+n/AOqjn+zYlR0GxXEsRYyEEZ9eR+FKWSaTJGE+uBSSBTuCHJyTwB0/GoFUoMt+8VjwOPxojJyLTXw2HywmGQmF8OR/dwOnfrmj7RIkWZhxjHynkeh5FK0g2sdgxjih1DYj+8G5J/u/galy5fiIUfe93YWWJWQyeYc8DI+np2zVcBymJMk+4+uOcUsm9CGAJKkewYe9P80MDngEf48jip5mltcSRCWCEycFDgY/LOKaqAEyKvmKT+PtippQAy4wR1GQM4z9KjmhyXMeVyfvY+p44qI1Wn7yIafYiBCTE4CHrt9fUYpSqr1wpAzt698HPFPispZSE3ncTj5+vtUU8YT91gmQDnd3Pp1rXmcibNvlJDbqpIwGGclf8KVwWVXAwBkndzg9M0MjxR/cGX4/lx1pIyyqUZhGzcYbA5xmpUtdwUW/iI2RFSRj0xzxyPU1AlsJdjsRgnJ6Z9j9KndSWYY3tjlhwT7YNI2WkJZdrcADHOO39a2Tb6mck7eo3c8KMxcshz82fyxjpQs6zkqeQQMbv6U4RmEMjNnrwwFNVkK4Vxx2P9KfMmve1YXuicxFwCAAcc/n7UgCbt2CBnJyR+lQRiSUqR8oB9MDp145/SpjOX3RYyw4yMdPfP1px5mxRt3GIAzFUb5MHGRjPsKawMTh2I2opy3tkDFKzBolXltw424+Q4pVhRtwZDliCWB7/wAhSbS6DaS+EdbSxTgtFjJJw38qVpTj5huINR+SY42YAvnOFHc59KUOAvzL6E9eCOMUmuV8xDX2SJ4CQ3zENkcL+nNNCNAFLt5gU/M3+fSrwnhlcJhlA53r079eKhnjdAw5IIOPT+Xer5rEuLj6EQuFMbEgruXhck5+n1p6NHIpA3KxH8WOCKgkUXAZIh5bAcZOPyxzVdd9oqNvLZPfn8c1ejXuk6W5uxPKqRzqzjDcnjvTmRZhuOQmfu+w4+vNRvdJ5ygnIY5B7/T2p8zERKyMRgc/5z2pfEK2nN0MLxEqXEZZcs0YOAuVx3OOOelc80fmxv5gfaCflJ5Iz6gjoO1dJrcivb7jwd/3ufT+vpXPSEGHYpLFQck9+OvPSuyMrQOFpSn7u5lzRxC6wVYnhWOcZAzg4xnrVqwjECoJFkZGYsTxkcD1NMWdPMzJG20Ly6IDnnpkH/OKJpXjGNr7GYsp6gDvx9OK5G3J8vcUoKN5bGhdWwtLMsNxhX5j8vT347dqogCHDIDs68DvjAqSPUppFKGVmHAC8ccdQPyoQvLIFbcF3D8+eOBzxTdN05KRx0azqydOZTvD5kTx7t5ZTyOg44HSotPs9rRc/MWA+YjBHr17U67eVLmWPyw0XmMQ/TIwBgZ7Dr0Bo0q0REWUA8Zz2wM5zx1Oa6qlR+yXM/QmhTUKkuw2XTrma7Z1gabC/dBGSc8gD1x+FVX0p0RDhw0R+4SAVPUgj1/GulstZtrKcyXBCxhTmTGQD2zgEj8Aeas+Ir3Tr2BZYcxXSgDb1DL3yO598jr0qYuaNI4tqry207nFzoEwpJMSnP1Bxwcn1p0RMKK6RbimdvIBPrnt/Wp5lQzsw+ZXB/d89PXH5dKhhke2jw2Qij0GTyeeRnvWl0rHuU2pLcsQylfLdwVywAQZYgd8c/4YrQkuJI0CiETOuPl34IGCCSSD071RjjDGN4tu5lOH9D1ycdCKkjmSVSzhmcE845zwCeT0qZWi1fU6G7R94fJdBpFGHXBPybzjj/8AVTpZIjIjEhGAPXOST3APt6fWoLSZHdoGc5jO4ZGMc/ToM/lUpAuUBGGAJzu+8eMcZ5AqKtklLqLm05o7MRyELbI2kUqBnIxjJzgYHY1KsbzHBUqWGDyM445wKakEgj2hACOdq8YA5Jq9pEISNl2u25twMnrwMA+ntWCny+92MJVGk5RZPp+nGdlQgsyqNu09eDknIyR+NbtsjWcS25kXznB+7jqec8dxx/WobGIgM+3JQjlMceoJ9DWjLCLoo0LoHC52NnkdOtebOs6jZzKpKT95n//Z"/>
  <p:tag name="MMPROD_10032LOGO"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NYWNyb21lZGlhIEJyZWV6ZSAtICVwIi8+DQoJCTwhLS0gc3Vic3RpdHV0aW9uOiAlcCA9PSBwcmVzZW50YXRpb24gdGl0bGUgLS0+DQoJCTwhLS0gc3Vic3RpdHV0aW9uOiAlcyA9PSBzbGlkZSB0aXRsZSAtLT4NCgkJPCEtLSBzdWJzdGl0dXRpb246ICVuID09IHNsaWRlIG51bWJlciAtLT4NCgkJPHVpdGV4dCBuYW1lPSJCT09LTUFSS1NMSURFIiB2YWx1ZT0iTWFjcm9tZWRpYSBCcmVlemUgLSAlcCAlcyIvPg0KCQk8dWl0ZXh0IG5hbWU9IlNIT1dTSURFQkFSIiB2YWx1ZT0iU2hvdyBzaWRlYmFyIHRvIHBhcnRpY2lwYW50cyIvPg0KCQk8dWl0ZXh0IG5hbWU9IkRPQ1dSQVBfVElUTEUiIHZhbHVlPSJCcmVlemU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TE9BRElORyIgdmFsdWU9IkxhZGVuIi8+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DQoJCTwhLS0gc3Vic3RpdHV0aW9uOiAlcyA9PSBzZWNvbmRzIHJlbWFpbmluZyAtLT4NCgkJPHVpdGV4dCBuYW1lPSJFTEFQU0VEIiB2YWx1ZT0iUmVzdGRhdWVyOiAlbSBNaW51dGVuICVzIFNla3VuZGVuIi8+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DQoJCTx1aXRleHQgbmFtZT0iRElWSURFUkJUTl9USVRMRSIgdmFsdWU9InwiLz4NCgkJPHVpdGV4dCBuYW1lPSJDT05UQUNUQlROX1RJVExFIiB2YWx1ZT0iS29udGFrdCIvPg0KCQk8dWl0ZXh0IG5hbWU9IlRBQl9PVVRMSU5FIiB2YWx1ZT0iU3RydWt0dXIiLz4NCgkJPHVpdGV4dCBuYW1lPSJUQUJfVEhVTUIiIHZhbHVlPSJNaW5pYXR1ciIvPg0KCQk8dWl0ZXh0IG5hbWU9IlRBQl9OT1RFUyIgdmFsdWU9Ik5vdGl6ZW4iLz4NCgkJPHVpdGV4dCBuYW1lPSJUQUJfU0VBUkNIIiB2YWx1ZT0iU3VjaGVuIi8+DQoJCTx1aXRleHQgbmFtZT0iU0xJREVfSEVBRElORyIgdmFsdWU9IkZvbGllbnRpdGVsIi8+DQoJCTx1aXRleHQgbmFtZT0iRFVSQVRJT05fSEVBRElORyIgdmFsdWU9IkRhdWVyIi8+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DQoJCTx1aXRleHQgbmFtZT0iU0xJREVfTk9URVMiIHZhbHVlPSJGb2xpZW5ub3RpemVuIi8+DQoJCTwhLS0gc3Vic3RpdHV0aW9uOiAlcCA9PSBwcmVzZW50YXRpb24gdGl0bGUgLS0+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DQoJCTx1aXRleHQgbmFtZT0iU0hPV1NJREVCQVIiIHZhbHVlPSJEZW4gVGVpbG5laG1lcm4gZGllIFNlaXRlbmxlaXN0ZSBhbnplaWdlbiIvPg0KCQk8dWl0ZXh0IG5hbWU9IkRPQ1dSQVBfVElUTEUiIHZhbHVlPSJCcmVlemU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U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T1VUTElORSIgdmFsdWU9IlBsYW4iLz4NCgkJPHVpdGV4dCBuYW1lPSJUQUJfVEhVTUIiIHZhbHVlPSIgTWluaWF0dXJlIi8+DQoJCTx1aXRleHQgbmFtZT0iVEFCX05PVEVTIiB2YWx1ZT0iTm90ZXMiLz4NCgkJPHVpdGV4dCBuYW1lPSJUQUJfU0VBUkNIIiB2YWx1ZT0iIENoZXJjaGVy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5vdGVzIGRlcyBkaWFwb3NpdGl2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DQoJCTwhLS0gc3Vic3RpdHV0aW9uOiAlbiA9PSBzbGlkZSBudW1iZXIgLS0+DQoJCTx1aXRleHQgbmFtZT0iQk9PS01BUktTTElERSIgdmFsdWU9Ik1hY3JvbWVkaWEgQnJlZXplIC0gJXAgJXMiLz4NCgkJPHVpdGV4dCBuYW1lPSJTSE9XU0lERUJBUiIgdmFsdWU9Ik1vbnRyZXIgbCdlbmNhZHLDqSBhdXggcGFydGljaXBhbnRzIi8+DQoJCTx1aXRleHQgbmFtZT0iRE9DV1JBUF9USVRMRSIgdmFsdWU9IlBpw6hjZSBqb2ludGUgQnJlZXpl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DQoJCTwhLS0gc3Vic3RpdHV0aW9uOiAlbiA9PSBzbGlkZSBudW1iZXIgLS0+DQoJCTx1aXRleHQgbmFtZT0iQk9PS01BUktTTElERSIgdmFsdWU9Ik1hY3JvbWVkaWEgQnJlZXplIC0gJXAgJXMiLz4NCgkJPHVpdGV4dCBuYW1lPSJTSE9XU0lERUJBUiIgdmFsdWU9IuOCteOCpOODieODkOODvOOCkuWPguWKoOiAheOBq+imi+OBm+OCiyIvPg0KCQk8dWl0ZXh0IG5hbWU9IkRPQ1dSQVBfVElUTEUiIHZhbHVlPSJCcmVlemU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0gc3Vic3RpdHV0aW9uOiAlcCA9PSBwcmVzZW50YXRpb24gdGl0bGUgLS0+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DQoJCTx1aXRleHQgbmFtZT0iU0hPV1NJREVCQVIiIHZhbHVlPSLssLjsl6zsnpDsl5Dqsowg7IS466GcIOunieuMgCDrs7TsnbTquLAiLz4NCgkJPHVpdGV4dCBuYW1lPSJET0NXUkFQX1RJVExFIiB2YWx1ZT0iQnJlZXplIO2MjOydvCDssqjrtoAiLz4NCgkJPHVpdGV4dCBuYW1lPSJET0NXUkFQX01TRyIgdmFsdWU9IuuCtCDsu7Ttk6jthLDsl5Ag7KCA7J6lIi8+DQoJCTx1aXRleHQgbmFtZT0iRE9DV1JBUF9QUk9NUFQiIHZhbHVlPSLtgbTrpq3tlZjsl6wg64uk7Jq066Gc65OcIi8+DQoJPC9sYW5ndWFnZT4NCjwvY29uZmlndXJhdGlvbj4NCg=="/>
  <p:tag name="MMPROD_UIDATA" val="&lt;database version=&quot;6.0&quot;&gt;&lt;object type=&quot;1&quot; unique_id=&quot;10001&quot;&gt;&lt;property id=&quot;20141&quot; value=&quot;DEMO09_20&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91&quot; value=&quot;Breeze&quot;/&gt;&lt;property id=&quot;20192&quot; value=&quot;http://admin.breezecentral.com/&quot;/&gt;&lt;property id=&quot;20193&quot; value=&quot;0&quot;/&gt;&lt;property id=&quot;20221&quot; value=&quot;C:\Documents and Settings\Lmiao.TRNTEST\My Documents\Pictures\me\&quot;/&gt;&lt;property id=&quot;20250&quot; value=&quot;6&quot;/&gt;&lt;property id=&quot;20251&quot; value=&quot;0&quot;/&gt;&lt;property id=&quot;20259&quot; value=&quot;0&quot;/&gt;&lt;property id=&quot;20262&quot; value=&quot;61732265&quot;/&gt;&lt;object type=&quot;4&quot; unique_id=&quot;10002&quot;&gt;&lt;object type=&quot;5&quot; unique_id=&quot;10032&quot;&gt;&lt;property id=&quot;20000&quot; value=&quot;0&quot;/&gt;&lt;property id=&quot;20149&quot; value=&quot;Liying Miao&quot;/&gt;&lt;property id=&quot;20151&quot; value=&quot;HPIM0039.JPG&quot;/&gt;&lt;/object&gt;&lt;/object&gt;&lt;object type=&quot;2&quot; unique_id=&quot;10003&quot;&gt;&lt;object type=&quot;3&quot; unique_id=&quot;10004&quot;&gt;&lt;property id=&quot;20148&quot; value=&quot;5&quot;/&gt;&lt;property id=&quot;20300&quot; value=&quot;Slide 1&quot;/&gt;&lt;property id=&quot;20303&quot; value=&quot;Liying Miao&quot;/&gt;&lt;property id=&quot;20307&quot; value=&quot;259&quot;/&gt;&lt;property id=&quot;20309&quot; value=&quot;10032&quot;/&gt;&lt;/object&gt;&lt;object type=&quot;3&quot; unique_id=&quot;10005&quot;&gt;&lt;property id=&quot;20148&quot; value=&quot;5&quot;/&gt;&lt;property id=&quot;20300&quot; value=&quot;Slide 2&quot;/&gt;&lt;property id=&quot;20303&quot; value=&quot;Liying Miao&quot;/&gt;&lt;property id=&quot;20307&quot; value=&quot;258&quot;/&gt;&lt;property id=&quot;20309&quot; value=&quot;10032&quot;/&gt;&lt;/object&gt;&lt;object type=&quot;3&quot; unique_id=&quot;10006&quot;&gt;&lt;property id=&quot;20148&quot; value=&quot;5&quot;/&gt;&lt;property id=&quot;20300&quot; value=&quot;Slide 3&quot;/&gt;&lt;property id=&quot;20303&quot; value=&quot;Liying Miao&quot;/&gt;&lt;property id=&quot;20307&quot; value=&quot;272&quot;/&gt;&lt;property id=&quot;20309&quot; value=&quot;10032&quot;/&gt;&lt;/object&gt;&lt;object type=&quot;3&quot; unique_id=&quot;10007&quot;&gt;&lt;property id=&quot;20148&quot; value=&quot;5&quot;/&gt;&lt;property id=&quot;20300&quot; value=&quot;Slide 4 - &amp;quot;Training Courses for Employees&amp;quot;&quot;/&gt;&lt;property id=&quot;20303&quot; value=&quot;Liying Miao&quot;/&gt;&lt;property id=&quot;20307&quot; value=&quot;271&quot;/&gt;&lt;property id=&quot;20309&quot; value=&quot;10032&quot;/&gt;&lt;/object&gt;&lt;object type=&quot;3&quot; unique_id=&quot;10008&quot;&gt;&lt;property id=&quot;20148&quot; value=&quot;5&quot;/&gt;&lt;property id=&quot;20300&quot; value=&quot;Slide 5 - &amp;quot;Training Courses for Managers&amp;quot;&quot;/&gt;&lt;property id=&quot;20303&quot; value=&quot;Liying Miao&quot;/&gt;&lt;property id=&quot;20307&quot; value=&quot;273&quot;/&gt;&lt;property id=&quot;20309&quot; value=&quot;10032&quot;/&gt;&lt;/object&gt;&lt;object type=&quot;3&quot; unique_id=&quot;10009&quot;&gt;&lt;property id=&quot;20148&quot; value=&quot;5&quot;/&gt;&lt;property id=&quot;20300&quot; value=&quot;Slide 6&quot;/&gt;&lt;property id=&quot;20303&quot; value=&quot;Liying Miao&quot;/&gt;&lt;property id=&quot;20307&quot; value=&quot;274&quot;/&gt;&lt;property id=&quot;20309&quot; value=&quot;10032&quot;/&gt;&lt;/object&gt;&lt;object type=&quot;3&quot; unique_id=&quot;10010&quot;&gt;&lt;property id=&quot;20148&quot; value=&quot;5&quot;/&gt;&lt;property id=&quot;20300&quot; value=&quot;Slide 7&quot;/&gt;&lt;property id=&quot;20303&quot; value=&quot;Liying Miao&quot;/&gt;&lt;property id=&quot;20307&quot; value=&quot;268&quot;/&gt;&lt;property id=&quot;20309&quot; value=&quot;10032&quot;/&gt;&lt;/object&gt;&lt;object type=&quot;3&quot; unique_id=&quot;10011&quot;&gt;&lt;property id=&quot;20148&quot; value=&quot;5&quot;/&gt;&lt;property id=&quot;20300&quot; value=&quot;Slide 8&quot;/&gt;&lt;property id=&quot;20303&quot; value=&quot;Liying Miao&quot;/&gt;&lt;property id=&quot;20307&quot; value=&quot;266&quot;/&gt;&lt;property id=&quot;20309&quot; value=&quot;10032&quot;/&gt;&lt;/object&gt;&lt;object type=&quot;3&quot; unique_id=&quot;10012&quot;&gt;&lt;property id=&quot;20148&quot; value=&quot;5&quot;/&gt;&lt;property id=&quot;20300&quot; value=&quot;Slide 9&quot;/&gt;&lt;property id=&quot;20303&quot; value=&quot;Liying Miao&quot;/&gt;&lt;property id=&quot;20307&quot; value=&quot;270&quot;/&gt;&lt;property id=&quot;20309&quot; value=&quot;10032&quot;/&gt;&lt;/object&gt;&lt;object type=&quot;3&quot; unique_id=&quot;10013&quot;&gt;&lt;property id=&quot;20148&quot; value=&quot;5&quot;/&gt;&lt;property id=&quot;20300&quot; value=&quot;Slide 10&quot;/&gt;&lt;property id=&quot;20303&quot; value=&quot;Liying Miao&quot;/&gt;&lt;property id=&quot;20307&quot; value=&quot;260&quot;/&gt;&lt;property id=&quot;20309&quot; value=&quot;10032&quot;/&gt;&lt;/object&gt;&lt;object type=&quot;3&quot; unique_id=&quot;10014&quot;&gt;&lt;property id=&quot;20148&quot; value=&quot;5&quot;/&gt;&lt;property id=&quot;20300&quot; value=&quot;Slide 11&quot;/&gt;&lt;property id=&quot;20303&quot; value=&quot;Liying Miao&quot;/&gt;&lt;property id=&quot;20307&quot; value=&quot;261&quot;/&gt;&lt;property id=&quot;20309&quot; value=&quot;10032&quot;/&gt;&lt;/object&gt;&lt;object type=&quot;3&quot; unique_id=&quot;10015&quot;&gt;&lt;property id=&quot;20148&quot; value=&quot;5&quot;/&gt;&lt;property id=&quot;20300&quot; value=&quot;Slide 12&quot;/&gt;&lt;property id=&quot;20303&quot; value=&quot;Liying Miao&quot;/&gt;&lt;property id=&quot;20307&quot; value=&quot;262&quot;/&gt;&lt;property id=&quot;20309&quot; value=&quot;10032&quot;/&gt;&lt;/object&gt;&lt;object type=&quot;3&quot; unique_id=&quot;10016&quot;&gt;&lt;property id=&quot;20148&quot; value=&quot;5&quot;/&gt;&lt;property id=&quot;20300&quot; value=&quot;Slide 13&quot;/&gt;&lt;property id=&quot;20303&quot; value=&quot;Liying Miao&quot;/&gt;&lt;property id=&quot;20307&quot; value=&quot;264&quot;/&gt;&lt;property id=&quot;20309&quot; value=&quot;10032&quot;/&gt;&lt;/object&gt;&lt;object type=&quot;3&quot; unique_id=&quot;10049&quot;&gt;&lt;property id=&quot;20148&quot; value=&quot;5&quot;/&gt;&lt;property id=&quot;20300&quot; value=&quot;Slide 14 - &amp;quot;Does Macromedia Breeze give you the functionality of email notifications?&amp;quot;&quot;/&gt;&lt;property id=&quot;20303&quot; value=&quot;Liying Miao&quot;/&gt;&lt;property id=&quot;20307&quot; value=&quot;275&quot;/&gt;&lt;property id=&quot;20309&quot; value=&quot;10032&quot;/&gt;&lt;/object&gt;&lt;object type=&quot;3&quot; unique_id=&quot;10050&quot;&gt;&lt;property id=&quot;20148&quot; value=&quot;5&quot;/&gt;&lt;property id=&quot;20300&quot; value=&quot;Slide 15 - &amp;quot;What does Breeze give you that e-Learning Suite doesn't?&amp;quot;&quot;/&gt;&lt;property id=&quot;20303&quot; value=&quot;Liying Miao&quot;/&gt;&lt;property id=&quot;20307&quot; value=&quot;276&quot;/&gt;&lt;property id=&quot;20309&quot; value=&quot;10032&quot;/&gt;&lt;/object&gt;&lt;object type=&quot;3&quot; unique_id=&quot;10051&quot;&gt;&lt;property id=&quot;20148&quot; value=&quot;5&quot;/&gt;&lt;property id=&quot;20300&quot; value=&quot;Slide 16 - &amp;quot;Quiz&amp;quot;&quot;/&gt;&lt;property id=&quot;20303&quot; value=&quot;Liying Miao&quot;/&gt;&lt;property id=&quot;20307&quot; value=&quot;277&quot;/&gt;&lt;property id=&quot;20309&quot; value=&quot;10032&quot;/&gt;&lt;/object&gt;&lt;/object&gt;&lt;object type=&quot;8&quot; unique_id=&quot;10071&quot;&gt;&lt;/object&gt;&lt;/object&gt;&lt;/database&gt;"/>
</p:tagLst>
</file>

<file path=ppt/tags/tag2.xml><?xml version="1.0" encoding="utf-8"?>
<p:tagLst xmlns:a="http://schemas.openxmlformats.org/drawingml/2006/main" xmlns:r="http://schemas.openxmlformats.org/officeDocument/2006/relationships" xmlns:p="http://schemas.openxmlformats.org/presentationml/2006/main">
  <p:tag name="PPSNARRATION" val="2,1096856586,C:\Documents and Settings\Lmiao.TRNTEST\My Documents\CDC\DEMO09_20.ppc"/>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CCB87"/>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8CCB87"/>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Maple</Template>
  <TotalTime>3448</TotalTime>
  <Words>2850</Words>
  <Application>Microsoft Office PowerPoint</Application>
  <PresentationFormat>On-screen Show (4:3)</PresentationFormat>
  <Paragraphs>484</Paragraphs>
  <Slides>40</Slides>
  <Notes>26</Notes>
  <HiddenSlides>0</HiddenSlides>
  <MMClips>31</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Default Design</vt:lpstr>
      <vt:lpstr>Introductory</vt:lpstr>
      <vt:lpstr>Slide 2</vt:lpstr>
      <vt:lpstr>Why eat healthy food?</vt:lpstr>
      <vt:lpstr>Slide 4</vt:lpstr>
      <vt:lpstr>Good Eating Habits to Keep</vt:lpstr>
      <vt:lpstr>Good Eating Habits to Keep</vt:lpstr>
      <vt:lpstr>Good Eating Habits to Keep</vt:lpstr>
      <vt:lpstr>Good Eating Habits to Keep</vt:lpstr>
      <vt:lpstr>Good Eating Habits to Keep</vt:lpstr>
      <vt:lpstr>Good Eating Habits to Keep</vt:lpstr>
      <vt:lpstr>Slide 11</vt:lpstr>
      <vt:lpstr>Breakfast</vt:lpstr>
      <vt:lpstr>Breakfast</vt:lpstr>
      <vt:lpstr>Breakfast</vt:lpstr>
      <vt:lpstr>Broccoli and Cheddar Frittata Instructions </vt:lpstr>
      <vt:lpstr>Broccoli and Cheddar Frittata Ingredients </vt:lpstr>
      <vt:lpstr>Broccoli and Cheddar Frittata Directions </vt:lpstr>
      <vt:lpstr>Lunch</vt:lpstr>
      <vt:lpstr>Lunch</vt:lpstr>
      <vt:lpstr>Chopped Nicoise Salad Instructions </vt:lpstr>
      <vt:lpstr>Chopped Nicoise Salad Ingredients </vt:lpstr>
      <vt:lpstr>Chopped Nicoise Salad Directions </vt:lpstr>
      <vt:lpstr>After School Snacks</vt:lpstr>
      <vt:lpstr>After School Snacks  </vt:lpstr>
      <vt:lpstr>Dinner</vt:lpstr>
      <vt:lpstr>Shrimp Scampi with Artichokes  Instructions</vt:lpstr>
      <vt:lpstr>Shrimp Scampi with Artichokes Ingredients  </vt:lpstr>
      <vt:lpstr>Shrimp Scampi with Artichokes Directions </vt:lpstr>
      <vt:lpstr>Junk Food</vt:lpstr>
      <vt:lpstr>Video Links</vt:lpstr>
      <vt:lpstr>Quiz</vt:lpstr>
      <vt:lpstr>Slide 32</vt:lpstr>
      <vt:lpstr>Quiz</vt:lpstr>
      <vt:lpstr>Slide 34</vt:lpstr>
      <vt:lpstr>Quiz</vt:lpstr>
      <vt:lpstr>Slide 36</vt:lpstr>
      <vt:lpstr>Quiz</vt:lpstr>
      <vt:lpstr>Slide 38</vt:lpstr>
      <vt:lpstr>Circle the healthy snacks to make a pathway to good nutrition. </vt:lpstr>
      <vt:lpstr>Slide 40</vt:lpstr>
    </vt:vector>
  </TitlesOfParts>
  <Company>famu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Lmiao</dc:creator>
  <cp:lastModifiedBy>Liying</cp:lastModifiedBy>
  <cp:revision>115</cp:revision>
  <dcterms:created xsi:type="dcterms:W3CDTF">2005-09-13T16:17:36Z</dcterms:created>
  <dcterms:modified xsi:type="dcterms:W3CDTF">2009-03-25T15:47:25Z</dcterms:modified>
</cp:coreProperties>
</file>